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mov" ContentType="video/unknown"/>
  <Default Extension="rels" ContentType="application/vnd.openxmlformats-package.relationships+xml"/>
  <Default Extension="xml" ContentType="application/xml"/>
  <Default Extension="wdp" ContentType="image/vnd.ms-photo"/>
  <Default Extension="xlsx" ContentType="application/vnd.openxmlformats-officedocument.spreadsheetml.sheet"/>
  <Default Extension="mp4" ContentType="video/unknown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rts/chart1.xml" ContentType="application/vnd.openxmlformats-officedocument.drawingml.chart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charts/chart2.xml" ContentType="application/vnd.openxmlformats-officedocument.drawingml.chart+xml"/>
  <Override PartName="/ppt/charts/chart3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authors.xml" ContentType="application/vnd.ms-powerpoint.authors+xml"/>
  <Override PartName="/ppt/revisionInfo.xml" ContentType="application/vnd.ms-powerpoint.revisioninfo+xml"/>
  <Override PartName="/ppt/changesInfos/changesInfo1.xml" ContentType="application/vnd.ms-powerpoint.changesinfo+xml"/>
  <Override PartName="/ppt/charts/colors1.xml" ContentType="application/vnd.ms-office.chartcolorstyle+xml"/>
  <Override PartName="/ppt/charts/style1.xml" ContentType="application/vnd.ms-office.chartstyle+xml"/>
  <Override PartName="/ppt/charts/colors7.xml" ContentType="application/vnd.ms-office.chartcolorstyle+xml"/>
  <Override PartName="/ppt/charts/style7.xml" ContentType="application/vnd.ms-office.chartstyle+xml"/>
  <Override PartName="/ppt/charts/colors8.xml" ContentType="application/vnd.ms-office.chartcolorstyle+xml"/>
  <Override PartName="/ppt/charts/style8.xml" ContentType="application/vnd.ms-office.chartstyl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4"/>
  </p:sldMasterIdLst>
  <p:notesMasterIdLst>
    <p:notesMasterId r:id="rId30"/>
  </p:notesMasterIdLst>
  <p:sldIdLst>
    <p:sldId id="2147471390" r:id="rId5"/>
    <p:sldId id="2147471434" r:id="rId6"/>
    <p:sldId id="2147471440" r:id="rId7"/>
    <p:sldId id="2147471534" r:id="rId8"/>
    <p:sldId id="2147471526" r:id="rId9"/>
    <p:sldId id="2147471420" r:id="rId10"/>
    <p:sldId id="2147471418" r:id="rId11"/>
    <p:sldId id="2147471552" r:id="rId12"/>
    <p:sldId id="2147471412" r:id="rId13"/>
    <p:sldId id="339" r:id="rId14"/>
    <p:sldId id="2147471410" r:id="rId15"/>
    <p:sldId id="2147471422" r:id="rId16"/>
    <p:sldId id="2147471423" r:id="rId17"/>
    <p:sldId id="2147471421" r:id="rId18"/>
    <p:sldId id="2147471398" r:id="rId19"/>
    <p:sldId id="2147471478" r:id="rId20"/>
    <p:sldId id="2147471547" r:id="rId21"/>
    <p:sldId id="2147471576" r:id="rId22"/>
    <p:sldId id="2147471449" r:id="rId23"/>
    <p:sldId id="2147471578" r:id="rId24"/>
    <p:sldId id="2147471577" r:id="rId25"/>
    <p:sldId id="2147471508" r:id="rId26"/>
    <p:sldId id="2147471511" r:id="rId27"/>
    <p:sldId id="2147471519" r:id="rId28"/>
    <p:sldId id="2147471512" r:id="rId29"/>
  </p:sldIdLst>
  <p:sldSz cx="12192000" cy="6858000"/>
  <p:notesSz cx="7104063" cy="10234613"/>
  <p:defaultTextStyle>
    <a:defPPr>
      <a:defRPr lang="pt-B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2" pos="347" userDrawn="1">
          <p15:clr>
            <a:srgbClr val="A4A3A4"/>
          </p15:clr>
        </p15:guide>
        <p15:guide id="3" orient="horz" pos="2568" userDrawn="1">
          <p15:clr>
            <a:srgbClr val="A4A3A4"/>
          </p15:clr>
        </p15:guide>
        <p15:guide id="4" orient="horz" pos="3339" userDrawn="1">
          <p15:clr>
            <a:srgbClr val="A4A3A4"/>
          </p15:clr>
        </p15:guide>
        <p15:guide id="5" orient="horz" pos="1162" userDrawn="1">
          <p15:clr>
            <a:srgbClr val="A4A3A4"/>
          </p15:clr>
        </p15:guide>
        <p15:guide id="6" orient="horz" pos="3022" userDrawn="1">
          <p15:clr>
            <a:srgbClr val="A4A3A4"/>
          </p15:clr>
        </p15:guide>
        <p15:guide id="7" orient="horz" pos="777" userDrawn="1">
          <p15:clr>
            <a:srgbClr val="A4A3A4"/>
          </p15:clr>
        </p15:guide>
        <p15:guide id="8" orient="horz" pos="935" userDrawn="1">
          <p15:clr>
            <a:srgbClr val="A4A3A4"/>
          </p15:clr>
        </p15:guide>
        <p15:guide id="9" orient="horz" pos="2772" userDrawn="1">
          <p15:clr>
            <a:srgbClr val="A4A3A4"/>
          </p15:clr>
        </p15:guide>
        <p15:guide id="10" orient="horz" pos="1457" userDrawn="1">
          <p15:clr>
            <a:srgbClr val="A4A3A4"/>
          </p15:clr>
        </p15:guide>
        <p15:guide id="11" pos="4044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89A868A0-ACDB-2627-6B40-D02DB892B6B3}" name="Rodrigo Alves dos Santos" initials="RAdS" userId="S::u814269@brb.com.br::c6cbe176-f13f-4a91-84a4-aac3f687e4c2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73269"/>
    <a:srgbClr val="00A4DE"/>
    <a:srgbClr val="FFFFFF"/>
    <a:srgbClr val="002060"/>
    <a:srgbClr val="0070C0"/>
    <a:srgbClr val="C5C6C8"/>
    <a:srgbClr val="8BF1FF"/>
    <a:srgbClr val="00B0F0"/>
    <a:srgbClr val="FFCC00"/>
    <a:srgbClr val="00589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AED4851-D8A7-47DD-B1DC-0A6B1103713A}" v="488" dt="2023-12-06T23:24:57.554"/>
    <p1510:client id="{B455C3A5-8686-4B50-AC0F-F7ADB01D5F3E}" v="7" vWet="9" dt="2023-12-06T22:35:34.493"/>
    <p1510:client id="{E96E5819-4D8C-4479-92A3-ED30C51735E7}" v="123" vWet="125" dt="2023-12-06T23:15:30.529"/>
    <p1510:client id="{FDFE5069-CEB2-4A2A-8A71-CA12AA2171D5}" v="440" dt="2023-12-07T17:30:10.84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Estilo Médio 2 - Ênfase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8" d="100"/>
          <a:sy n="108" d="100"/>
        </p:scale>
        <p:origin x="-636" y="-90"/>
      </p:cViewPr>
      <p:guideLst>
        <p:guide orient="horz" pos="2568"/>
        <p:guide orient="horz" pos="3339"/>
        <p:guide orient="horz" pos="1162"/>
        <p:guide orient="horz" pos="3022"/>
        <p:guide orient="horz" pos="777"/>
        <p:guide orient="horz" pos="935"/>
        <p:guide orient="horz" pos="2772"/>
        <p:guide orient="horz" pos="1457"/>
        <p:guide pos="347"/>
        <p:guide pos="4044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heme" Target="theme/theme1.xml"/><Relationship Id="rId38" Type="http://schemas.microsoft.com/office/2018/10/relationships/authors" Target="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viewProps" Target="viewProps.xml"/><Relationship Id="rId37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na Thaís Marques Santos" userId="34fde7bb-d757-47b7-8a37-a08ea80aa9c4" providerId="ADAL" clId="{79094F71-9BC4-4510-A538-92C6181DD202}"/>
    <pc:docChg chg="undo custSel modSld">
      <pc:chgData name="Lana Thaís Marques Santos" userId="34fde7bb-d757-47b7-8a37-a08ea80aa9c4" providerId="ADAL" clId="{79094F71-9BC4-4510-A538-92C6181DD202}" dt="2023-11-28T13:55:43.507" v="451" actId="167"/>
      <pc:docMkLst>
        <pc:docMk/>
      </pc:docMkLst>
      <pc:sldChg chg="addSp delSp modSp mod">
        <pc:chgData name="Lana Thaís Marques Santos" userId="34fde7bb-d757-47b7-8a37-a08ea80aa9c4" providerId="ADAL" clId="{79094F71-9BC4-4510-A538-92C6181DD202}" dt="2023-11-28T13:45:14.980" v="49" actId="1036"/>
        <pc:sldMkLst>
          <pc:docMk/>
          <pc:sldMk cId="3598948664" sldId="2147471526"/>
        </pc:sldMkLst>
        <pc:spChg chg="add mod">
          <ac:chgData name="Lana Thaís Marques Santos" userId="34fde7bb-d757-47b7-8a37-a08ea80aa9c4" providerId="ADAL" clId="{79094F71-9BC4-4510-A538-92C6181DD202}" dt="2023-11-28T13:44:38.610" v="5" actId="1076"/>
          <ac:spMkLst>
            <pc:docMk/>
            <pc:sldMk cId="3598948664" sldId="2147471526"/>
            <ac:spMk id="66" creationId="{D2EC432C-D45C-E593-1CFF-DC7155AC3789}"/>
          </ac:spMkLst>
        </pc:spChg>
        <pc:spChg chg="add mod">
          <ac:chgData name="Lana Thaís Marques Santos" userId="34fde7bb-d757-47b7-8a37-a08ea80aa9c4" providerId="ADAL" clId="{79094F71-9BC4-4510-A538-92C6181DD202}" dt="2023-11-28T13:45:05.277" v="44" actId="20577"/>
          <ac:spMkLst>
            <pc:docMk/>
            <pc:sldMk cId="3598948664" sldId="2147471526"/>
            <ac:spMk id="68" creationId="{FA41096F-1111-FA66-389F-96F4BD94E4DA}"/>
          </ac:spMkLst>
        </pc:spChg>
        <pc:spChg chg="add mod">
          <ac:chgData name="Lana Thaís Marques Santos" userId="34fde7bb-d757-47b7-8a37-a08ea80aa9c4" providerId="ADAL" clId="{79094F71-9BC4-4510-A538-92C6181DD202}" dt="2023-11-28T13:45:14.980" v="49" actId="1036"/>
          <ac:spMkLst>
            <pc:docMk/>
            <pc:sldMk cId="3598948664" sldId="2147471526"/>
            <ac:spMk id="71" creationId="{46BA785C-A8FB-BE1C-9114-84695FB1C003}"/>
          </ac:spMkLst>
        </pc:spChg>
        <pc:spChg chg="add mod">
          <ac:chgData name="Lana Thaís Marques Santos" userId="34fde7bb-d757-47b7-8a37-a08ea80aa9c4" providerId="ADAL" clId="{79094F71-9BC4-4510-A538-92C6181DD202}" dt="2023-11-28T13:44:38.610" v="5" actId="1076"/>
          <ac:spMkLst>
            <pc:docMk/>
            <pc:sldMk cId="3598948664" sldId="2147471526"/>
            <ac:spMk id="72" creationId="{9A4D9709-34D8-5F72-261B-D6D3D95DDE30}"/>
          </ac:spMkLst>
        </pc:spChg>
        <pc:picChg chg="add del mod">
          <ac:chgData name="Lana Thaís Marques Santos" userId="34fde7bb-d757-47b7-8a37-a08ea80aa9c4" providerId="ADAL" clId="{79094F71-9BC4-4510-A538-92C6181DD202}" dt="2023-11-28T13:44:17.759" v="3" actId="478"/>
          <ac:picMkLst>
            <pc:docMk/>
            <pc:sldMk cId="3598948664" sldId="2147471526"/>
            <ac:picMk id="19" creationId="{D4D403F1-F20A-5B1F-3EFE-697F3AA460AC}"/>
          </ac:picMkLst>
        </pc:picChg>
        <pc:picChg chg="add mod">
          <ac:chgData name="Lana Thaís Marques Santos" userId="34fde7bb-d757-47b7-8a37-a08ea80aa9c4" providerId="ADAL" clId="{79094F71-9BC4-4510-A538-92C6181DD202}" dt="2023-11-28T13:44:38.610" v="5" actId="1076"/>
          <ac:picMkLst>
            <pc:docMk/>
            <pc:sldMk cId="3598948664" sldId="2147471526"/>
            <ac:picMk id="67" creationId="{610A59BC-9957-7A43-76EE-650CCD4CCBD0}"/>
          </ac:picMkLst>
        </pc:picChg>
        <pc:picChg chg="add mod">
          <ac:chgData name="Lana Thaís Marques Santos" userId="34fde7bb-d757-47b7-8a37-a08ea80aa9c4" providerId="ADAL" clId="{79094F71-9BC4-4510-A538-92C6181DD202}" dt="2023-11-28T13:44:38.610" v="5" actId="1076"/>
          <ac:picMkLst>
            <pc:docMk/>
            <pc:sldMk cId="3598948664" sldId="2147471526"/>
            <ac:picMk id="69" creationId="{098783AC-EC74-D04B-0CA6-6F0ADB2D20EE}"/>
          </ac:picMkLst>
        </pc:picChg>
      </pc:sldChg>
      <pc:sldChg chg="addSp delSp modSp mod">
        <pc:chgData name="Lana Thaís Marques Santos" userId="34fde7bb-d757-47b7-8a37-a08ea80aa9c4" providerId="ADAL" clId="{79094F71-9BC4-4510-A538-92C6181DD202}" dt="2023-11-28T13:55:43.507" v="451" actId="167"/>
        <pc:sldMkLst>
          <pc:docMk/>
          <pc:sldMk cId="2031253726" sldId="2147471545"/>
        </pc:sldMkLst>
        <pc:spChg chg="add mod">
          <ac:chgData name="Lana Thaís Marques Santos" userId="34fde7bb-d757-47b7-8a37-a08ea80aa9c4" providerId="ADAL" clId="{79094F71-9BC4-4510-A538-92C6181DD202}" dt="2023-11-28T13:49:06.764" v="373" actId="1076"/>
          <ac:spMkLst>
            <pc:docMk/>
            <pc:sldMk cId="2031253726" sldId="2147471545"/>
            <ac:spMk id="3" creationId="{60862732-7308-4184-B2C4-38B23D453C88}"/>
          </ac:spMkLst>
        </pc:spChg>
        <pc:spChg chg="add mod">
          <ac:chgData name="Lana Thaís Marques Santos" userId="34fde7bb-d757-47b7-8a37-a08ea80aa9c4" providerId="ADAL" clId="{79094F71-9BC4-4510-A538-92C6181DD202}" dt="2023-11-28T13:49:06.764" v="373" actId="1076"/>
          <ac:spMkLst>
            <pc:docMk/>
            <pc:sldMk cId="2031253726" sldId="2147471545"/>
            <ac:spMk id="5" creationId="{F28C1161-FC5C-EDA2-50C0-DF2BFF677367}"/>
          </ac:spMkLst>
        </pc:spChg>
        <pc:spChg chg="add mod">
          <ac:chgData name="Lana Thaís Marques Santos" userId="34fde7bb-d757-47b7-8a37-a08ea80aa9c4" providerId="ADAL" clId="{79094F71-9BC4-4510-A538-92C6181DD202}" dt="2023-11-28T13:49:06.764" v="373" actId="1076"/>
          <ac:spMkLst>
            <pc:docMk/>
            <pc:sldMk cId="2031253726" sldId="2147471545"/>
            <ac:spMk id="7" creationId="{39AEC889-408C-5B07-AEFE-02E9F8BB97AE}"/>
          </ac:spMkLst>
        </pc:spChg>
        <pc:spChg chg="add mod">
          <ac:chgData name="Lana Thaís Marques Santos" userId="34fde7bb-d757-47b7-8a37-a08ea80aa9c4" providerId="ADAL" clId="{79094F71-9BC4-4510-A538-92C6181DD202}" dt="2023-11-28T13:49:06.764" v="373" actId="1076"/>
          <ac:spMkLst>
            <pc:docMk/>
            <pc:sldMk cId="2031253726" sldId="2147471545"/>
            <ac:spMk id="8" creationId="{C902A29A-C9BE-E948-55D3-51144A8472B7}"/>
          </ac:spMkLst>
        </pc:spChg>
        <pc:spChg chg="add mod">
          <ac:chgData name="Lana Thaís Marques Santos" userId="34fde7bb-d757-47b7-8a37-a08ea80aa9c4" providerId="ADAL" clId="{79094F71-9BC4-4510-A538-92C6181DD202}" dt="2023-11-28T13:49:06.764" v="373" actId="1076"/>
          <ac:spMkLst>
            <pc:docMk/>
            <pc:sldMk cId="2031253726" sldId="2147471545"/>
            <ac:spMk id="9" creationId="{B871276E-CFD4-A35B-9B12-762A45F77833}"/>
          </ac:spMkLst>
        </pc:spChg>
        <pc:spChg chg="add mod">
          <ac:chgData name="Lana Thaís Marques Santos" userId="34fde7bb-d757-47b7-8a37-a08ea80aa9c4" providerId="ADAL" clId="{79094F71-9BC4-4510-A538-92C6181DD202}" dt="2023-11-28T13:49:06.764" v="373" actId="1076"/>
          <ac:spMkLst>
            <pc:docMk/>
            <pc:sldMk cId="2031253726" sldId="2147471545"/>
            <ac:spMk id="11" creationId="{3B7FBCE9-5405-865D-C851-8789528BB01A}"/>
          </ac:spMkLst>
        </pc:spChg>
        <pc:spChg chg="add mod">
          <ac:chgData name="Lana Thaís Marques Santos" userId="34fde7bb-d757-47b7-8a37-a08ea80aa9c4" providerId="ADAL" clId="{79094F71-9BC4-4510-A538-92C6181DD202}" dt="2023-11-28T13:49:06.764" v="373" actId="1076"/>
          <ac:spMkLst>
            <pc:docMk/>
            <pc:sldMk cId="2031253726" sldId="2147471545"/>
            <ac:spMk id="13" creationId="{F4F311B6-58BA-9AD9-1FCB-98ACED00167F}"/>
          </ac:spMkLst>
        </pc:spChg>
        <pc:spChg chg="add mod">
          <ac:chgData name="Lana Thaís Marques Santos" userId="34fde7bb-d757-47b7-8a37-a08ea80aa9c4" providerId="ADAL" clId="{79094F71-9BC4-4510-A538-92C6181DD202}" dt="2023-11-28T13:49:06.764" v="373" actId="1076"/>
          <ac:spMkLst>
            <pc:docMk/>
            <pc:sldMk cId="2031253726" sldId="2147471545"/>
            <ac:spMk id="14" creationId="{1D59B13A-5F6B-9274-F025-EE81DF5FB451}"/>
          </ac:spMkLst>
        </pc:spChg>
        <pc:spChg chg="add mod">
          <ac:chgData name="Lana Thaís Marques Santos" userId="34fde7bb-d757-47b7-8a37-a08ea80aa9c4" providerId="ADAL" clId="{79094F71-9BC4-4510-A538-92C6181DD202}" dt="2023-11-28T13:49:06.764" v="373" actId="1076"/>
          <ac:spMkLst>
            <pc:docMk/>
            <pc:sldMk cId="2031253726" sldId="2147471545"/>
            <ac:spMk id="15" creationId="{0334CDB3-EC6D-EF0F-2D7F-3631F2D23196}"/>
          </ac:spMkLst>
        </pc:spChg>
        <pc:spChg chg="add mod">
          <ac:chgData name="Lana Thaís Marques Santos" userId="34fde7bb-d757-47b7-8a37-a08ea80aa9c4" providerId="ADAL" clId="{79094F71-9BC4-4510-A538-92C6181DD202}" dt="2023-11-28T13:49:06.764" v="373" actId="1076"/>
          <ac:spMkLst>
            <pc:docMk/>
            <pc:sldMk cId="2031253726" sldId="2147471545"/>
            <ac:spMk id="17" creationId="{9185D0BB-0C1E-6A8B-D721-CCE1DD65CB12}"/>
          </ac:spMkLst>
        </pc:spChg>
        <pc:spChg chg="add mod">
          <ac:chgData name="Lana Thaís Marques Santos" userId="34fde7bb-d757-47b7-8a37-a08ea80aa9c4" providerId="ADAL" clId="{79094F71-9BC4-4510-A538-92C6181DD202}" dt="2023-11-28T13:49:06.764" v="373" actId="1076"/>
          <ac:spMkLst>
            <pc:docMk/>
            <pc:sldMk cId="2031253726" sldId="2147471545"/>
            <ac:spMk id="19" creationId="{922D48B3-DEFE-ACCA-65DF-06F7A2ADE3C7}"/>
          </ac:spMkLst>
        </pc:spChg>
        <pc:spChg chg="add mod">
          <ac:chgData name="Lana Thaís Marques Santos" userId="34fde7bb-d757-47b7-8a37-a08ea80aa9c4" providerId="ADAL" clId="{79094F71-9BC4-4510-A538-92C6181DD202}" dt="2023-11-28T13:49:06.764" v="373" actId="1076"/>
          <ac:spMkLst>
            <pc:docMk/>
            <pc:sldMk cId="2031253726" sldId="2147471545"/>
            <ac:spMk id="20" creationId="{019D8645-1D42-A152-5342-85F3CC0132AB}"/>
          </ac:spMkLst>
        </pc:spChg>
        <pc:spChg chg="add mod">
          <ac:chgData name="Lana Thaís Marques Santos" userId="34fde7bb-d757-47b7-8a37-a08ea80aa9c4" providerId="ADAL" clId="{79094F71-9BC4-4510-A538-92C6181DD202}" dt="2023-11-28T13:49:06.764" v="373" actId="1076"/>
          <ac:spMkLst>
            <pc:docMk/>
            <pc:sldMk cId="2031253726" sldId="2147471545"/>
            <ac:spMk id="21" creationId="{347B1137-9ADE-555B-735E-4C70D1D1DF0A}"/>
          </ac:spMkLst>
        </pc:spChg>
        <pc:spChg chg="add mod">
          <ac:chgData name="Lana Thaís Marques Santos" userId="34fde7bb-d757-47b7-8a37-a08ea80aa9c4" providerId="ADAL" clId="{79094F71-9BC4-4510-A538-92C6181DD202}" dt="2023-11-28T13:49:06.764" v="373" actId="1076"/>
          <ac:spMkLst>
            <pc:docMk/>
            <pc:sldMk cId="2031253726" sldId="2147471545"/>
            <ac:spMk id="23" creationId="{AAA214F4-3894-161F-C14C-6E3EB674ADEC}"/>
          </ac:spMkLst>
        </pc:spChg>
        <pc:spChg chg="add mod">
          <ac:chgData name="Lana Thaís Marques Santos" userId="34fde7bb-d757-47b7-8a37-a08ea80aa9c4" providerId="ADAL" clId="{79094F71-9BC4-4510-A538-92C6181DD202}" dt="2023-11-28T13:49:06.764" v="373" actId="1076"/>
          <ac:spMkLst>
            <pc:docMk/>
            <pc:sldMk cId="2031253726" sldId="2147471545"/>
            <ac:spMk id="25" creationId="{E5C52E4A-24B5-7832-1480-2CAEF9CB89F9}"/>
          </ac:spMkLst>
        </pc:spChg>
        <pc:spChg chg="add mod">
          <ac:chgData name="Lana Thaís Marques Santos" userId="34fde7bb-d757-47b7-8a37-a08ea80aa9c4" providerId="ADAL" clId="{79094F71-9BC4-4510-A538-92C6181DD202}" dt="2023-11-28T13:49:06.764" v="373" actId="1076"/>
          <ac:spMkLst>
            <pc:docMk/>
            <pc:sldMk cId="2031253726" sldId="2147471545"/>
            <ac:spMk id="26" creationId="{371C1E45-7F0C-09F6-2BC1-816F60AC5F81}"/>
          </ac:spMkLst>
        </pc:spChg>
        <pc:spChg chg="add mod">
          <ac:chgData name="Lana Thaís Marques Santos" userId="34fde7bb-d757-47b7-8a37-a08ea80aa9c4" providerId="ADAL" clId="{79094F71-9BC4-4510-A538-92C6181DD202}" dt="2023-11-28T13:49:06.764" v="373" actId="1076"/>
          <ac:spMkLst>
            <pc:docMk/>
            <pc:sldMk cId="2031253726" sldId="2147471545"/>
            <ac:spMk id="27" creationId="{E5F74F12-F513-D9BE-D850-1BECF427C112}"/>
          </ac:spMkLst>
        </pc:spChg>
        <pc:spChg chg="add mod">
          <ac:chgData name="Lana Thaís Marques Santos" userId="34fde7bb-d757-47b7-8a37-a08ea80aa9c4" providerId="ADAL" clId="{79094F71-9BC4-4510-A538-92C6181DD202}" dt="2023-11-28T13:49:06.764" v="373" actId="1076"/>
          <ac:spMkLst>
            <pc:docMk/>
            <pc:sldMk cId="2031253726" sldId="2147471545"/>
            <ac:spMk id="29" creationId="{5245506E-D51D-E798-B30B-EB3BB04CB057}"/>
          </ac:spMkLst>
        </pc:spChg>
        <pc:spChg chg="add mod">
          <ac:chgData name="Lana Thaís Marques Santos" userId="34fde7bb-d757-47b7-8a37-a08ea80aa9c4" providerId="ADAL" clId="{79094F71-9BC4-4510-A538-92C6181DD202}" dt="2023-11-28T13:49:06.764" v="373" actId="1076"/>
          <ac:spMkLst>
            <pc:docMk/>
            <pc:sldMk cId="2031253726" sldId="2147471545"/>
            <ac:spMk id="31" creationId="{CFF5E462-2139-5DDA-2EC1-CC16E3A0126D}"/>
          </ac:spMkLst>
        </pc:spChg>
        <pc:spChg chg="add mod">
          <ac:chgData name="Lana Thaís Marques Santos" userId="34fde7bb-d757-47b7-8a37-a08ea80aa9c4" providerId="ADAL" clId="{79094F71-9BC4-4510-A538-92C6181DD202}" dt="2023-11-28T13:49:06.764" v="373" actId="1076"/>
          <ac:spMkLst>
            <pc:docMk/>
            <pc:sldMk cId="2031253726" sldId="2147471545"/>
            <ac:spMk id="32" creationId="{F4490ACD-7A76-615F-FD55-B8B1BECECD89}"/>
          </ac:spMkLst>
        </pc:spChg>
        <pc:spChg chg="add mod">
          <ac:chgData name="Lana Thaís Marques Santos" userId="34fde7bb-d757-47b7-8a37-a08ea80aa9c4" providerId="ADAL" clId="{79094F71-9BC4-4510-A538-92C6181DD202}" dt="2023-11-28T13:49:06.764" v="373" actId="1076"/>
          <ac:spMkLst>
            <pc:docMk/>
            <pc:sldMk cId="2031253726" sldId="2147471545"/>
            <ac:spMk id="33" creationId="{85652275-E65E-D25D-2BCB-A72E7336AEB5}"/>
          </ac:spMkLst>
        </pc:spChg>
        <pc:spChg chg="mod">
          <ac:chgData name="Lana Thaís Marques Santos" userId="34fde7bb-d757-47b7-8a37-a08ea80aa9c4" providerId="ADAL" clId="{79094F71-9BC4-4510-A538-92C6181DD202}" dt="2023-11-28T13:55:14.141" v="417" actId="1076"/>
          <ac:spMkLst>
            <pc:docMk/>
            <pc:sldMk cId="2031253726" sldId="2147471545"/>
            <ac:spMk id="34" creationId="{49E519DE-C48C-4671-6525-E26B10534E01}"/>
          </ac:spMkLst>
        </pc:spChg>
        <pc:spChg chg="add mod">
          <ac:chgData name="Lana Thaís Marques Santos" userId="34fde7bb-d757-47b7-8a37-a08ea80aa9c4" providerId="ADAL" clId="{79094F71-9BC4-4510-A538-92C6181DD202}" dt="2023-11-28T13:49:06.764" v="373" actId="1076"/>
          <ac:spMkLst>
            <pc:docMk/>
            <pc:sldMk cId="2031253726" sldId="2147471545"/>
            <ac:spMk id="36" creationId="{67976545-B25D-0319-3632-C8AD20039680}"/>
          </ac:spMkLst>
        </pc:spChg>
        <pc:spChg chg="add mod">
          <ac:chgData name="Lana Thaís Marques Santos" userId="34fde7bb-d757-47b7-8a37-a08ea80aa9c4" providerId="ADAL" clId="{79094F71-9BC4-4510-A538-92C6181DD202}" dt="2023-11-28T13:49:06.764" v="373" actId="1076"/>
          <ac:spMkLst>
            <pc:docMk/>
            <pc:sldMk cId="2031253726" sldId="2147471545"/>
            <ac:spMk id="38" creationId="{4EEEA808-65DA-4F6E-8BCF-4A2C2DF078D5}"/>
          </ac:spMkLst>
        </pc:spChg>
        <pc:spChg chg="add mod">
          <ac:chgData name="Lana Thaís Marques Santos" userId="34fde7bb-d757-47b7-8a37-a08ea80aa9c4" providerId="ADAL" clId="{79094F71-9BC4-4510-A538-92C6181DD202}" dt="2023-11-28T13:49:06.764" v="373" actId="1076"/>
          <ac:spMkLst>
            <pc:docMk/>
            <pc:sldMk cId="2031253726" sldId="2147471545"/>
            <ac:spMk id="39" creationId="{733CFA73-67AE-FE72-3DAB-B65E79013B9E}"/>
          </ac:spMkLst>
        </pc:spChg>
        <pc:spChg chg="add mod">
          <ac:chgData name="Lana Thaís Marques Santos" userId="34fde7bb-d757-47b7-8a37-a08ea80aa9c4" providerId="ADAL" clId="{79094F71-9BC4-4510-A538-92C6181DD202}" dt="2023-11-28T13:49:06.764" v="373" actId="1076"/>
          <ac:spMkLst>
            <pc:docMk/>
            <pc:sldMk cId="2031253726" sldId="2147471545"/>
            <ac:spMk id="40" creationId="{66453DA2-0F29-A8F8-EE3D-759D0B4FFACB}"/>
          </ac:spMkLst>
        </pc:spChg>
        <pc:spChg chg="add mod">
          <ac:chgData name="Lana Thaís Marques Santos" userId="34fde7bb-d757-47b7-8a37-a08ea80aa9c4" providerId="ADAL" clId="{79094F71-9BC4-4510-A538-92C6181DD202}" dt="2023-11-28T13:49:06.764" v="373" actId="1076"/>
          <ac:spMkLst>
            <pc:docMk/>
            <pc:sldMk cId="2031253726" sldId="2147471545"/>
            <ac:spMk id="43" creationId="{FEC49115-5AF2-7DB2-E168-71D0C7682104}"/>
          </ac:spMkLst>
        </pc:spChg>
        <pc:spChg chg="add mod">
          <ac:chgData name="Lana Thaís Marques Santos" userId="34fde7bb-d757-47b7-8a37-a08ea80aa9c4" providerId="ADAL" clId="{79094F71-9BC4-4510-A538-92C6181DD202}" dt="2023-11-28T13:49:06.764" v="373" actId="1076"/>
          <ac:spMkLst>
            <pc:docMk/>
            <pc:sldMk cId="2031253726" sldId="2147471545"/>
            <ac:spMk id="45" creationId="{752D93E6-3E95-BEAD-2ABF-357F22361E08}"/>
          </ac:spMkLst>
        </pc:spChg>
        <pc:spChg chg="add mod">
          <ac:chgData name="Lana Thaís Marques Santos" userId="34fde7bb-d757-47b7-8a37-a08ea80aa9c4" providerId="ADAL" clId="{79094F71-9BC4-4510-A538-92C6181DD202}" dt="2023-11-28T13:49:06.764" v="373" actId="1076"/>
          <ac:spMkLst>
            <pc:docMk/>
            <pc:sldMk cId="2031253726" sldId="2147471545"/>
            <ac:spMk id="46" creationId="{4208E213-AC9C-3A7F-79D2-D72F6E96D2E2}"/>
          </ac:spMkLst>
        </pc:spChg>
        <pc:spChg chg="add mod">
          <ac:chgData name="Lana Thaís Marques Santos" userId="34fde7bb-d757-47b7-8a37-a08ea80aa9c4" providerId="ADAL" clId="{79094F71-9BC4-4510-A538-92C6181DD202}" dt="2023-11-28T13:49:06.764" v="373" actId="1076"/>
          <ac:spMkLst>
            <pc:docMk/>
            <pc:sldMk cId="2031253726" sldId="2147471545"/>
            <ac:spMk id="47" creationId="{82ECB262-5B8A-30C7-D1B7-BEC11A534A77}"/>
          </ac:spMkLst>
        </pc:spChg>
        <pc:spChg chg="add mod">
          <ac:chgData name="Lana Thaís Marques Santos" userId="34fde7bb-d757-47b7-8a37-a08ea80aa9c4" providerId="ADAL" clId="{79094F71-9BC4-4510-A538-92C6181DD202}" dt="2023-11-28T13:49:06.764" v="373" actId="1076"/>
          <ac:spMkLst>
            <pc:docMk/>
            <pc:sldMk cId="2031253726" sldId="2147471545"/>
            <ac:spMk id="49" creationId="{5115C93D-42F0-5218-92D3-81F3E98B80BD}"/>
          </ac:spMkLst>
        </pc:spChg>
        <pc:spChg chg="add mod">
          <ac:chgData name="Lana Thaís Marques Santos" userId="34fde7bb-d757-47b7-8a37-a08ea80aa9c4" providerId="ADAL" clId="{79094F71-9BC4-4510-A538-92C6181DD202}" dt="2023-11-28T13:49:06.764" v="373" actId="1076"/>
          <ac:spMkLst>
            <pc:docMk/>
            <pc:sldMk cId="2031253726" sldId="2147471545"/>
            <ac:spMk id="51" creationId="{43046DC9-9206-7F43-2532-CE49710F5F35}"/>
          </ac:spMkLst>
        </pc:spChg>
        <pc:spChg chg="add mod">
          <ac:chgData name="Lana Thaís Marques Santos" userId="34fde7bb-d757-47b7-8a37-a08ea80aa9c4" providerId="ADAL" clId="{79094F71-9BC4-4510-A538-92C6181DD202}" dt="2023-11-28T13:49:06.764" v="373" actId="1076"/>
          <ac:spMkLst>
            <pc:docMk/>
            <pc:sldMk cId="2031253726" sldId="2147471545"/>
            <ac:spMk id="52" creationId="{7938633E-ABD3-9469-2444-62BFBB3D0A1E}"/>
          </ac:spMkLst>
        </pc:spChg>
        <pc:spChg chg="add mod">
          <ac:chgData name="Lana Thaís Marques Santos" userId="34fde7bb-d757-47b7-8a37-a08ea80aa9c4" providerId="ADAL" clId="{79094F71-9BC4-4510-A538-92C6181DD202}" dt="2023-11-28T13:54:48.907" v="375" actId="1076"/>
          <ac:spMkLst>
            <pc:docMk/>
            <pc:sldMk cId="2031253726" sldId="2147471545"/>
            <ac:spMk id="53" creationId="{AD5CC4C8-3415-AC61-7EAD-DB62B00B85EB}"/>
          </ac:spMkLst>
        </pc:spChg>
        <pc:spChg chg="add mod">
          <ac:chgData name="Lana Thaís Marques Santos" userId="34fde7bb-d757-47b7-8a37-a08ea80aa9c4" providerId="ADAL" clId="{79094F71-9BC4-4510-A538-92C6181DD202}" dt="2023-11-28T13:55:01.151" v="413" actId="1038"/>
          <ac:spMkLst>
            <pc:docMk/>
            <pc:sldMk cId="2031253726" sldId="2147471545"/>
            <ac:spMk id="55" creationId="{C6D5E5A7-4840-977C-6D9E-B9CEB7DE650C}"/>
          </ac:spMkLst>
        </pc:spChg>
        <pc:spChg chg="add mod">
          <ac:chgData name="Lana Thaís Marques Santos" userId="34fde7bb-d757-47b7-8a37-a08ea80aa9c4" providerId="ADAL" clId="{79094F71-9BC4-4510-A538-92C6181DD202}" dt="2023-11-28T13:54:48.907" v="375" actId="1076"/>
          <ac:spMkLst>
            <pc:docMk/>
            <pc:sldMk cId="2031253726" sldId="2147471545"/>
            <ac:spMk id="60" creationId="{595CA9A0-F478-3DAA-BBBE-148C7EBE3349}"/>
          </ac:spMkLst>
        </pc:spChg>
        <pc:spChg chg="add mod">
          <ac:chgData name="Lana Thaís Marques Santos" userId="34fde7bb-d757-47b7-8a37-a08ea80aa9c4" providerId="ADAL" clId="{79094F71-9BC4-4510-A538-92C6181DD202}" dt="2023-11-28T13:54:48.907" v="375" actId="1076"/>
          <ac:spMkLst>
            <pc:docMk/>
            <pc:sldMk cId="2031253726" sldId="2147471545"/>
            <ac:spMk id="62" creationId="{254B8929-7EC5-ABF6-18B7-C4B1054326B3}"/>
          </ac:spMkLst>
        </pc:spChg>
        <pc:spChg chg="add mod">
          <ac:chgData name="Lana Thaís Marques Santos" userId="34fde7bb-d757-47b7-8a37-a08ea80aa9c4" providerId="ADAL" clId="{79094F71-9BC4-4510-A538-92C6181DD202}" dt="2023-11-28T13:55:11.773" v="415" actId="1076"/>
          <ac:spMkLst>
            <pc:docMk/>
            <pc:sldMk cId="2031253726" sldId="2147471545"/>
            <ac:spMk id="63" creationId="{A0881674-3245-1990-A621-E8D5A356F2C5}"/>
          </ac:spMkLst>
        </pc:spChg>
        <pc:spChg chg="add mod">
          <ac:chgData name="Lana Thaís Marques Santos" userId="34fde7bb-d757-47b7-8a37-a08ea80aa9c4" providerId="ADAL" clId="{79094F71-9BC4-4510-A538-92C6181DD202}" dt="2023-11-28T13:55:26.102" v="447" actId="20577"/>
          <ac:spMkLst>
            <pc:docMk/>
            <pc:sldMk cId="2031253726" sldId="2147471545"/>
            <ac:spMk id="66" creationId="{9E9BE9A4-BACC-EB56-8E7C-A40BA923A5CB}"/>
          </ac:spMkLst>
        </pc:spChg>
        <pc:spChg chg="add mod">
          <ac:chgData name="Lana Thaís Marques Santos" userId="34fde7bb-d757-47b7-8a37-a08ea80aa9c4" providerId="ADAL" clId="{79094F71-9BC4-4510-A538-92C6181DD202}" dt="2023-11-28T13:55:11.773" v="415" actId="1076"/>
          <ac:spMkLst>
            <pc:docMk/>
            <pc:sldMk cId="2031253726" sldId="2147471545"/>
            <ac:spMk id="68" creationId="{A7D8276A-024B-F038-D98B-8B03B66DD3D9}"/>
          </ac:spMkLst>
        </pc:spChg>
        <pc:spChg chg="add mod">
          <ac:chgData name="Lana Thaís Marques Santos" userId="34fde7bb-d757-47b7-8a37-a08ea80aa9c4" providerId="ADAL" clId="{79094F71-9BC4-4510-A538-92C6181DD202}" dt="2023-11-28T13:55:11.773" v="415" actId="1076"/>
          <ac:spMkLst>
            <pc:docMk/>
            <pc:sldMk cId="2031253726" sldId="2147471545"/>
            <ac:spMk id="69" creationId="{427E0F16-F47E-A8EF-06CD-0D9E95CEBC73}"/>
          </ac:spMkLst>
        </pc:spChg>
        <pc:spChg chg="add mod ord">
          <ac:chgData name="Lana Thaís Marques Santos" userId="34fde7bb-d757-47b7-8a37-a08ea80aa9c4" providerId="ADAL" clId="{79094F71-9BC4-4510-A538-92C6181DD202}" dt="2023-11-28T13:55:43.507" v="451" actId="167"/>
          <ac:spMkLst>
            <pc:docMk/>
            <pc:sldMk cId="2031253726" sldId="2147471545"/>
            <ac:spMk id="70" creationId="{41414CB2-DE03-C83F-2870-44CCFC5F4949}"/>
          </ac:spMkLst>
        </pc:spChg>
        <pc:grpChg chg="del">
          <ac:chgData name="Lana Thaís Marques Santos" userId="34fde7bb-d757-47b7-8a37-a08ea80aa9c4" providerId="ADAL" clId="{79094F71-9BC4-4510-A538-92C6181DD202}" dt="2023-11-28T13:45:33.353" v="50" actId="478"/>
          <ac:grpSpMkLst>
            <pc:docMk/>
            <pc:sldMk cId="2031253726" sldId="2147471545"/>
            <ac:grpSpMk id="115" creationId="{3460B4E7-1A5E-F0E4-CF0A-7E77C65752F5}"/>
          </ac:grpSpMkLst>
        </pc:grpChg>
        <pc:grpChg chg="del">
          <ac:chgData name="Lana Thaís Marques Santos" userId="34fde7bb-d757-47b7-8a37-a08ea80aa9c4" providerId="ADAL" clId="{79094F71-9BC4-4510-A538-92C6181DD202}" dt="2023-11-28T13:45:33.353" v="50" actId="478"/>
          <ac:grpSpMkLst>
            <pc:docMk/>
            <pc:sldMk cId="2031253726" sldId="2147471545"/>
            <ac:grpSpMk id="116" creationId="{580BA569-90F1-8808-72E2-DE18F18223F6}"/>
          </ac:grpSpMkLst>
        </pc:grpChg>
        <pc:grpChg chg="del">
          <ac:chgData name="Lana Thaís Marques Santos" userId="34fde7bb-d757-47b7-8a37-a08ea80aa9c4" providerId="ADAL" clId="{79094F71-9BC4-4510-A538-92C6181DD202}" dt="2023-11-28T13:45:33.353" v="50" actId="478"/>
          <ac:grpSpMkLst>
            <pc:docMk/>
            <pc:sldMk cId="2031253726" sldId="2147471545"/>
            <ac:grpSpMk id="117" creationId="{1E6008C6-1E7A-C292-3B74-E2168210766C}"/>
          </ac:grpSpMkLst>
        </pc:grpChg>
        <pc:grpChg chg="del">
          <ac:chgData name="Lana Thaís Marques Santos" userId="34fde7bb-d757-47b7-8a37-a08ea80aa9c4" providerId="ADAL" clId="{79094F71-9BC4-4510-A538-92C6181DD202}" dt="2023-11-28T13:45:33.353" v="50" actId="478"/>
          <ac:grpSpMkLst>
            <pc:docMk/>
            <pc:sldMk cId="2031253726" sldId="2147471545"/>
            <ac:grpSpMk id="118" creationId="{9C82500F-B528-C62F-76DC-89185C532EEC}"/>
          </ac:grpSpMkLst>
        </pc:grpChg>
        <pc:grpChg chg="del">
          <ac:chgData name="Lana Thaís Marques Santos" userId="34fde7bb-d757-47b7-8a37-a08ea80aa9c4" providerId="ADAL" clId="{79094F71-9BC4-4510-A538-92C6181DD202}" dt="2023-11-28T13:45:33.353" v="50" actId="478"/>
          <ac:grpSpMkLst>
            <pc:docMk/>
            <pc:sldMk cId="2031253726" sldId="2147471545"/>
            <ac:grpSpMk id="137" creationId="{0AB5057C-DFCF-8B91-46FA-81F393BFA801}"/>
          </ac:grpSpMkLst>
        </pc:grpChg>
        <pc:grpChg chg="del">
          <ac:chgData name="Lana Thaís Marques Santos" userId="34fde7bb-d757-47b7-8a37-a08ea80aa9c4" providerId="ADAL" clId="{79094F71-9BC4-4510-A538-92C6181DD202}" dt="2023-11-28T13:45:33.353" v="50" actId="478"/>
          <ac:grpSpMkLst>
            <pc:docMk/>
            <pc:sldMk cId="2031253726" sldId="2147471545"/>
            <ac:grpSpMk id="138" creationId="{1B0D64A4-FD8E-FBD0-12C8-176B82577CB3}"/>
          </ac:grpSpMkLst>
        </pc:grpChg>
        <pc:grpChg chg="del">
          <ac:chgData name="Lana Thaís Marques Santos" userId="34fde7bb-d757-47b7-8a37-a08ea80aa9c4" providerId="ADAL" clId="{79094F71-9BC4-4510-A538-92C6181DD202}" dt="2023-11-28T13:45:33.353" v="50" actId="478"/>
          <ac:grpSpMkLst>
            <pc:docMk/>
            <pc:sldMk cId="2031253726" sldId="2147471545"/>
            <ac:grpSpMk id="139" creationId="{4531990C-F0F9-DACF-A18B-CD558441F032}"/>
          </ac:grpSpMkLst>
        </pc:grpChg>
        <pc:grpChg chg="del">
          <ac:chgData name="Lana Thaís Marques Santos" userId="34fde7bb-d757-47b7-8a37-a08ea80aa9c4" providerId="ADAL" clId="{79094F71-9BC4-4510-A538-92C6181DD202}" dt="2023-11-28T13:45:33.353" v="50" actId="478"/>
          <ac:grpSpMkLst>
            <pc:docMk/>
            <pc:sldMk cId="2031253726" sldId="2147471545"/>
            <ac:grpSpMk id="140" creationId="{BAB94474-F992-03AB-4D54-B03D6AA46FA7}"/>
          </ac:grpSpMkLst>
        </pc:grpChg>
        <pc:picChg chg="del">
          <ac:chgData name="Lana Thaís Marques Santos" userId="34fde7bb-d757-47b7-8a37-a08ea80aa9c4" providerId="ADAL" clId="{79094F71-9BC4-4510-A538-92C6181DD202}" dt="2023-11-28T13:45:33.353" v="50" actId="478"/>
          <ac:picMkLst>
            <pc:docMk/>
            <pc:sldMk cId="2031253726" sldId="2147471545"/>
            <ac:picMk id="2" creationId="{864D26B8-8B22-C2E9-1563-EED90430E3B4}"/>
          </ac:picMkLst>
        </pc:picChg>
        <pc:picChg chg="add mod">
          <ac:chgData name="Lana Thaís Marques Santos" userId="34fde7bb-d757-47b7-8a37-a08ea80aa9c4" providerId="ADAL" clId="{79094F71-9BC4-4510-A538-92C6181DD202}" dt="2023-11-28T13:49:06.764" v="373" actId="1076"/>
          <ac:picMkLst>
            <pc:docMk/>
            <pc:sldMk cId="2031253726" sldId="2147471545"/>
            <ac:picMk id="4" creationId="{90D828EC-281A-2DD5-0C96-9010C2F372B1}"/>
          </ac:picMkLst>
        </pc:picChg>
        <pc:picChg chg="add mod">
          <ac:chgData name="Lana Thaís Marques Santos" userId="34fde7bb-d757-47b7-8a37-a08ea80aa9c4" providerId="ADAL" clId="{79094F71-9BC4-4510-A538-92C6181DD202}" dt="2023-11-28T13:49:06.764" v="373" actId="1076"/>
          <ac:picMkLst>
            <pc:docMk/>
            <pc:sldMk cId="2031253726" sldId="2147471545"/>
            <ac:picMk id="6" creationId="{04427DF0-77C4-1914-41BD-5F102009E497}"/>
          </ac:picMkLst>
        </pc:picChg>
        <pc:picChg chg="add mod">
          <ac:chgData name="Lana Thaís Marques Santos" userId="34fde7bb-d757-47b7-8a37-a08ea80aa9c4" providerId="ADAL" clId="{79094F71-9BC4-4510-A538-92C6181DD202}" dt="2023-11-28T13:49:06.764" v="373" actId="1076"/>
          <ac:picMkLst>
            <pc:docMk/>
            <pc:sldMk cId="2031253726" sldId="2147471545"/>
            <ac:picMk id="10" creationId="{C8855E9F-5780-40F0-208E-BC883D9AFABD}"/>
          </ac:picMkLst>
        </pc:picChg>
        <pc:picChg chg="add mod">
          <ac:chgData name="Lana Thaís Marques Santos" userId="34fde7bb-d757-47b7-8a37-a08ea80aa9c4" providerId="ADAL" clId="{79094F71-9BC4-4510-A538-92C6181DD202}" dt="2023-11-28T13:49:06.764" v="373" actId="1076"/>
          <ac:picMkLst>
            <pc:docMk/>
            <pc:sldMk cId="2031253726" sldId="2147471545"/>
            <ac:picMk id="12" creationId="{8561E08C-EB95-411D-2C83-51C310EEC177}"/>
          </ac:picMkLst>
        </pc:picChg>
        <pc:picChg chg="add mod">
          <ac:chgData name="Lana Thaís Marques Santos" userId="34fde7bb-d757-47b7-8a37-a08ea80aa9c4" providerId="ADAL" clId="{79094F71-9BC4-4510-A538-92C6181DD202}" dt="2023-11-28T13:49:06.764" v="373" actId="1076"/>
          <ac:picMkLst>
            <pc:docMk/>
            <pc:sldMk cId="2031253726" sldId="2147471545"/>
            <ac:picMk id="16" creationId="{26BC1921-AE97-25E9-15A4-36FD9424A38A}"/>
          </ac:picMkLst>
        </pc:picChg>
        <pc:picChg chg="add mod">
          <ac:chgData name="Lana Thaís Marques Santos" userId="34fde7bb-d757-47b7-8a37-a08ea80aa9c4" providerId="ADAL" clId="{79094F71-9BC4-4510-A538-92C6181DD202}" dt="2023-11-28T13:49:06.764" v="373" actId="1076"/>
          <ac:picMkLst>
            <pc:docMk/>
            <pc:sldMk cId="2031253726" sldId="2147471545"/>
            <ac:picMk id="18" creationId="{2350862C-158D-D767-31D8-32B0D75A058A}"/>
          </ac:picMkLst>
        </pc:picChg>
        <pc:picChg chg="add mod">
          <ac:chgData name="Lana Thaís Marques Santos" userId="34fde7bb-d757-47b7-8a37-a08ea80aa9c4" providerId="ADAL" clId="{79094F71-9BC4-4510-A538-92C6181DD202}" dt="2023-11-28T13:49:06.764" v="373" actId="1076"/>
          <ac:picMkLst>
            <pc:docMk/>
            <pc:sldMk cId="2031253726" sldId="2147471545"/>
            <ac:picMk id="22" creationId="{069DF67B-5DE3-2BBE-9F9D-9B7E13455F58}"/>
          </ac:picMkLst>
        </pc:picChg>
        <pc:picChg chg="add mod">
          <ac:chgData name="Lana Thaís Marques Santos" userId="34fde7bb-d757-47b7-8a37-a08ea80aa9c4" providerId="ADAL" clId="{79094F71-9BC4-4510-A538-92C6181DD202}" dt="2023-11-28T13:49:06.764" v="373" actId="1076"/>
          <ac:picMkLst>
            <pc:docMk/>
            <pc:sldMk cId="2031253726" sldId="2147471545"/>
            <ac:picMk id="24" creationId="{B83EC6AE-740B-EF1C-C51C-C3A642D3A59F}"/>
          </ac:picMkLst>
        </pc:picChg>
        <pc:picChg chg="add mod">
          <ac:chgData name="Lana Thaís Marques Santos" userId="34fde7bb-d757-47b7-8a37-a08ea80aa9c4" providerId="ADAL" clId="{79094F71-9BC4-4510-A538-92C6181DD202}" dt="2023-11-28T13:49:06.764" v="373" actId="1076"/>
          <ac:picMkLst>
            <pc:docMk/>
            <pc:sldMk cId="2031253726" sldId="2147471545"/>
            <ac:picMk id="28" creationId="{27BADE2F-194D-2E0A-B5D6-7996747A85EC}"/>
          </ac:picMkLst>
        </pc:picChg>
        <pc:picChg chg="add mod">
          <ac:chgData name="Lana Thaís Marques Santos" userId="34fde7bb-d757-47b7-8a37-a08ea80aa9c4" providerId="ADAL" clId="{79094F71-9BC4-4510-A538-92C6181DD202}" dt="2023-11-28T13:49:06.764" v="373" actId="1076"/>
          <ac:picMkLst>
            <pc:docMk/>
            <pc:sldMk cId="2031253726" sldId="2147471545"/>
            <ac:picMk id="30" creationId="{B6D3234F-4BA6-326F-8EF0-2791BC5E14D4}"/>
          </ac:picMkLst>
        </pc:picChg>
        <pc:picChg chg="add mod">
          <ac:chgData name="Lana Thaís Marques Santos" userId="34fde7bb-d757-47b7-8a37-a08ea80aa9c4" providerId="ADAL" clId="{79094F71-9BC4-4510-A538-92C6181DD202}" dt="2023-11-28T13:49:06.764" v="373" actId="1076"/>
          <ac:picMkLst>
            <pc:docMk/>
            <pc:sldMk cId="2031253726" sldId="2147471545"/>
            <ac:picMk id="35" creationId="{BB6C6D16-5E78-DD24-0DB2-D526215A9B77}"/>
          </ac:picMkLst>
        </pc:picChg>
        <pc:picChg chg="add mod">
          <ac:chgData name="Lana Thaís Marques Santos" userId="34fde7bb-d757-47b7-8a37-a08ea80aa9c4" providerId="ADAL" clId="{79094F71-9BC4-4510-A538-92C6181DD202}" dt="2023-11-28T13:49:06.764" v="373" actId="1076"/>
          <ac:picMkLst>
            <pc:docMk/>
            <pc:sldMk cId="2031253726" sldId="2147471545"/>
            <ac:picMk id="37" creationId="{A32E042C-EE6E-5FE0-2B04-10204AFF9399}"/>
          </ac:picMkLst>
        </pc:picChg>
        <pc:picChg chg="del">
          <ac:chgData name="Lana Thaís Marques Santos" userId="34fde7bb-d757-47b7-8a37-a08ea80aa9c4" providerId="ADAL" clId="{79094F71-9BC4-4510-A538-92C6181DD202}" dt="2023-11-28T13:46:12.360" v="81" actId="478"/>
          <ac:picMkLst>
            <pc:docMk/>
            <pc:sldMk cId="2031253726" sldId="2147471545"/>
            <ac:picMk id="41" creationId="{2E0912A7-C21B-DBAA-8E38-33766A904ADF}"/>
          </ac:picMkLst>
        </pc:picChg>
        <pc:picChg chg="add mod">
          <ac:chgData name="Lana Thaís Marques Santos" userId="34fde7bb-d757-47b7-8a37-a08ea80aa9c4" providerId="ADAL" clId="{79094F71-9BC4-4510-A538-92C6181DD202}" dt="2023-11-28T13:49:06.764" v="373" actId="1076"/>
          <ac:picMkLst>
            <pc:docMk/>
            <pc:sldMk cId="2031253726" sldId="2147471545"/>
            <ac:picMk id="42" creationId="{1B134129-D023-C790-03EA-359B784FA9A3}"/>
          </ac:picMkLst>
        </pc:picChg>
        <pc:picChg chg="add mod">
          <ac:chgData name="Lana Thaís Marques Santos" userId="34fde7bb-d757-47b7-8a37-a08ea80aa9c4" providerId="ADAL" clId="{79094F71-9BC4-4510-A538-92C6181DD202}" dt="2023-11-28T13:49:06.764" v="373" actId="1076"/>
          <ac:picMkLst>
            <pc:docMk/>
            <pc:sldMk cId="2031253726" sldId="2147471545"/>
            <ac:picMk id="44" creationId="{767943B6-D945-CDBE-5D18-6F771C7E0E14}"/>
          </ac:picMkLst>
        </pc:picChg>
        <pc:picChg chg="add mod">
          <ac:chgData name="Lana Thaís Marques Santos" userId="34fde7bb-d757-47b7-8a37-a08ea80aa9c4" providerId="ADAL" clId="{79094F71-9BC4-4510-A538-92C6181DD202}" dt="2023-11-28T13:49:06.764" v="373" actId="1076"/>
          <ac:picMkLst>
            <pc:docMk/>
            <pc:sldMk cId="2031253726" sldId="2147471545"/>
            <ac:picMk id="48" creationId="{D592EC2A-120E-8C86-96DE-4526021ED4C9}"/>
          </ac:picMkLst>
        </pc:picChg>
        <pc:picChg chg="add mod">
          <ac:chgData name="Lana Thaís Marques Santos" userId="34fde7bb-d757-47b7-8a37-a08ea80aa9c4" providerId="ADAL" clId="{79094F71-9BC4-4510-A538-92C6181DD202}" dt="2023-11-28T13:49:06.764" v="373" actId="1076"/>
          <ac:picMkLst>
            <pc:docMk/>
            <pc:sldMk cId="2031253726" sldId="2147471545"/>
            <ac:picMk id="50" creationId="{2DB1367B-5808-F9CA-F0D7-53D7660D03C2}"/>
          </ac:picMkLst>
        </pc:picChg>
        <pc:picChg chg="add mod">
          <ac:chgData name="Lana Thaís Marques Santos" userId="34fde7bb-d757-47b7-8a37-a08ea80aa9c4" providerId="ADAL" clId="{79094F71-9BC4-4510-A538-92C6181DD202}" dt="2023-11-28T13:54:48.907" v="375" actId="1076"/>
          <ac:picMkLst>
            <pc:docMk/>
            <pc:sldMk cId="2031253726" sldId="2147471545"/>
            <ac:picMk id="54" creationId="{A78B990D-6E24-E6BD-F96C-04C8519FA447}"/>
          </ac:picMkLst>
        </pc:picChg>
        <pc:picChg chg="add mod">
          <ac:chgData name="Lana Thaís Marques Santos" userId="34fde7bb-d757-47b7-8a37-a08ea80aa9c4" providerId="ADAL" clId="{79094F71-9BC4-4510-A538-92C6181DD202}" dt="2023-11-28T13:54:48.907" v="375" actId="1076"/>
          <ac:picMkLst>
            <pc:docMk/>
            <pc:sldMk cId="2031253726" sldId="2147471545"/>
            <ac:picMk id="58" creationId="{4ADD7BCE-CCEC-3AA6-5585-83EA283D0FE4}"/>
          </ac:picMkLst>
        </pc:picChg>
        <pc:picChg chg="add mod">
          <ac:chgData name="Lana Thaís Marques Santos" userId="34fde7bb-d757-47b7-8a37-a08ea80aa9c4" providerId="ADAL" clId="{79094F71-9BC4-4510-A538-92C6181DD202}" dt="2023-11-28T13:55:11.773" v="415" actId="1076"/>
          <ac:picMkLst>
            <pc:docMk/>
            <pc:sldMk cId="2031253726" sldId="2147471545"/>
            <ac:picMk id="64" creationId="{817DDF9F-A4C0-14F9-C894-A1550A3C067E}"/>
          </ac:picMkLst>
        </pc:picChg>
        <pc:picChg chg="add mod">
          <ac:chgData name="Lana Thaís Marques Santos" userId="34fde7bb-d757-47b7-8a37-a08ea80aa9c4" providerId="ADAL" clId="{79094F71-9BC4-4510-A538-92C6181DD202}" dt="2023-11-28T13:55:11.773" v="415" actId="1076"/>
          <ac:picMkLst>
            <pc:docMk/>
            <pc:sldMk cId="2031253726" sldId="2147471545"/>
            <ac:picMk id="67" creationId="{B0975C6F-634C-1EB6-1F55-77CD64A6ED8D}"/>
          </ac:picMkLst>
        </pc:picChg>
      </pc:sldChg>
    </pc:docChg>
  </pc:docChgLst>
  <pc:docChgLst>
    <pc:chgData name="Hugo Andreolly Albuquerque Costa Santos" userId="dd039489-a5e9-46ec-9c22-e4b308b076ae" providerId="ADAL" clId="{317D0247-6196-4966-A52C-CC00E4D76457}"/>
    <pc:docChg chg="undo custSel modSld sldOrd">
      <pc:chgData name="Hugo Andreolly Albuquerque Costa Santos" userId="dd039489-a5e9-46ec-9c22-e4b308b076ae" providerId="ADAL" clId="{317D0247-6196-4966-A52C-CC00E4D76457}" dt="2023-11-23T00:00:11.253" v="1424" actId="1076"/>
      <pc:docMkLst>
        <pc:docMk/>
      </pc:docMkLst>
      <pc:sldChg chg="addSp delSp modSp mod">
        <pc:chgData name="Hugo Andreolly Albuquerque Costa Santos" userId="dd039489-a5e9-46ec-9c22-e4b308b076ae" providerId="ADAL" clId="{317D0247-6196-4966-A52C-CC00E4D76457}" dt="2023-11-22T14:01:32.633" v="358"/>
        <pc:sldMkLst>
          <pc:docMk/>
          <pc:sldMk cId="2500842459" sldId="339"/>
        </pc:sldMkLst>
        <pc:spChg chg="add mod">
          <ac:chgData name="Hugo Andreolly Albuquerque Costa Santos" userId="dd039489-a5e9-46ec-9c22-e4b308b076ae" providerId="ADAL" clId="{317D0247-6196-4966-A52C-CC00E4D76457}" dt="2023-11-22T14:01:32.633" v="358"/>
          <ac:spMkLst>
            <pc:docMk/>
            <pc:sldMk cId="2500842459" sldId="339"/>
            <ac:spMk id="5" creationId="{3DDDF779-48DC-D164-32C2-39E7BE5D9317}"/>
          </ac:spMkLst>
        </pc:spChg>
        <pc:spChg chg="del mod">
          <ac:chgData name="Hugo Andreolly Albuquerque Costa Santos" userId="dd039489-a5e9-46ec-9c22-e4b308b076ae" providerId="ADAL" clId="{317D0247-6196-4966-A52C-CC00E4D76457}" dt="2023-11-22T14:01:32.507" v="357" actId="478"/>
          <ac:spMkLst>
            <pc:docMk/>
            <pc:sldMk cId="2500842459" sldId="339"/>
            <ac:spMk id="176" creationId="{FBF7C6BC-C2A5-23A4-EF87-37FCF0599542}"/>
          </ac:spMkLst>
        </pc:spChg>
      </pc:sldChg>
      <pc:sldChg chg="modTransition">
        <pc:chgData name="Hugo Andreolly Albuquerque Costa Santos" userId="dd039489-a5e9-46ec-9c22-e4b308b076ae" providerId="ADAL" clId="{317D0247-6196-4966-A52C-CC00E4D76457}" dt="2023-11-22T23:18:35.684" v="1140"/>
        <pc:sldMkLst>
          <pc:docMk/>
          <pc:sldMk cId="2346160436" sldId="2134960739"/>
        </pc:sldMkLst>
      </pc:sldChg>
      <pc:sldChg chg="modTransition">
        <pc:chgData name="Hugo Andreolly Albuquerque Costa Santos" userId="dd039489-a5e9-46ec-9c22-e4b308b076ae" providerId="ADAL" clId="{317D0247-6196-4966-A52C-CC00E4D76457}" dt="2023-11-22T23:18:33.295" v="1139"/>
        <pc:sldMkLst>
          <pc:docMk/>
          <pc:sldMk cId="312978386" sldId="2147471238"/>
        </pc:sldMkLst>
      </pc:sldChg>
      <pc:sldChg chg="modSp mod">
        <pc:chgData name="Hugo Andreolly Albuquerque Costa Santos" userId="dd039489-a5e9-46ec-9c22-e4b308b076ae" providerId="ADAL" clId="{317D0247-6196-4966-A52C-CC00E4D76457}" dt="2023-11-22T22:52:19.915" v="1137" actId="1036"/>
        <pc:sldMkLst>
          <pc:docMk/>
          <pc:sldMk cId="882914381" sldId="2147471390"/>
        </pc:sldMkLst>
        <pc:spChg chg="mod">
          <ac:chgData name="Hugo Andreolly Albuquerque Costa Santos" userId="dd039489-a5e9-46ec-9c22-e4b308b076ae" providerId="ADAL" clId="{317D0247-6196-4966-A52C-CC00E4D76457}" dt="2023-11-22T22:52:19.915" v="1137" actId="1036"/>
          <ac:spMkLst>
            <pc:docMk/>
            <pc:sldMk cId="882914381" sldId="2147471390"/>
            <ac:spMk id="11" creationId="{7F451086-600D-123D-B2FF-00C7688E8A6E}"/>
          </ac:spMkLst>
        </pc:spChg>
        <pc:spChg chg="mod">
          <ac:chgData name="Hugo Andreolly Albuquerque Costa Santos" userId="dd039489-a5e9-46ec-9c22-e4b308b076ae" providerId="ADAL" clId="{317D0247-6196-4966-A52C-CC00E4D76457}" dt="2023-11-22T22:52:19.915" v="1137" actId="1036"/>
          <ac:spMkLst>
            <pc:docMk/>
            <pc:sldMk cId="882914381" sldId="2147471390"/>
            <ac:spMk id="12" creationId="{7588CFBC-4431-118B-BC16-2CE4721C7F99}"/>
          </ac:spMkLst>
        </pc:spChg>
        <pc:cxnChg chg="mod">
          <ac:chgData name="Hugo Andreolly Albuquerque Costa Santos" userId="dd039489-a5e9-46ec-9c22-e4b308b076ae" providerId="ADAL" clId="{317D0247-6196-4966-A52C-CC00E4D76457}" dt="2023-11-22T22:52:19.915" v="1137" actId="1036"/>
          <ac:cxnSpMkLst>
            <pc:docMk/>
            <pc:sldMk cId="882914381" sldId="2147471390"/>
            <ac:cxnSpMk id="7" creationId="{0EE9E591-69C1-8EFA-158C-1E11207F998D}"/>
          </ac:cxnSpMkLst>
        </pc:cxnChg>
      </pc:sldChg>
      <pc:sldChg chg="addSp delSp modSp mod">
        <pc:chgData name="Hugo Andreolly Albuquerque Costa Santos" userId="dd039489-a5e9-46ec-9c22-e4b308b076ae" providerId="ADAL" clId="{317D0247-6196-4966-A52C-CC00E4D76457}" dt="2023-11-22T14:00:08.217" v="323" actId="207"/>
        <pc:sldMkLst>
          <pc:docMk/>
          <pc:sldMk cId="3075989733" sldId="2147471398"/>
        </pc:sldMkLst>
        <pc:spChg chg="add mod">
          <ac:chgData name="Hugo Andreolly Albuquerque Costa Santos" userId="dd039489-a5e9-46ec-9c22-e4b308b076ae" providerId="ADAL" clId="{317D0247-6196-4966-A52C-CC00E4D76457}" dt="2023-11-22T14:00:08.217" v="323" actId="207"/>
          <ac:spMkLst>
            <pc:docMk/>
            <pc:sldMk cId="3075989733" sldId="2147471398"/>
            <ac:spMk id="2" creationId="{DEA93A12-DA5C-78D6-3A35-496D4AF3FC93}"/>
          </ac:spMkLst>
        </pc:spChg>
        <pc:spChg chg="del">
          <ac:chgData name="Hugo Andreolly Albuquerque Costa Santos" userId="dd039489-a5e9-46ec-9c22-e4b308b076ae" providerId="ADAL" clId="{317D0247-6196-4966-A52C-CC00E4D76457}" dt="2023-11-22T14:00:04.915" v="321" actId="478"/>
          <ac:spMkLst>
            <pc:docMk/>
            <pc:sldMk cId="3075989733" sldId="2147471398"/>
            <ac:spMk id="50" creationId="{5EBE9C47-F66F-25EF-01F5-CAB18C5E1132}"/>
          </ac:spMkLst>
        </pc:spChg>
      </pc:sldChg>
      <pc:sldChg chg="addSp delSp modSp mod">
        <pc:chgData name="Hugo Andreolly Albuquerque Costa Santos" userId="dd039489-a5e9-46ec-9c22-e4b308b076ae" providerId="ADAL" clId="{317D0247-6196-4966-A52C-CC00E4D76457}" dt="2023-11-22T23:54:39.729" v="1380" actId="1038"/>
        <pc:sldMkLst>
          <pc:docMk/>
          <pc:sldMk cId="1086880166" sldId="2147471405"/>
        </pc:sldMkLst>
        <pc:spChg chg="del mod">
          <ac:chgData name="Hugo Andreolly Albuquerque Costa Santos" userId="dd039489-a5e9-46ec-9c22-e4b308b076ae" providerId="ADAL" clId="{317D0247-6196-4966-A52C-CC00E4D76457}" dt="2023-11-22T14:01:24.668" v="353" actId="478"/>
          <ac:spMkLst>
            <pc:docMk/>
            <pc:sldMk cId="1086880166" sldId="2147471405"/>
            <ac:spMk id="3" creationId="{3761297E-B8B2-2031-0273-3BD979D0B110}"/>
          </ac:spMkLst>
        </pc:spChg>
        <pc:spChg chg="add mod">
          <ac:chgData name="Hugo Andreolly Albuquerque Costa Santos" userId="dd039489-a5e9-46ec-9c22-e4b308b076ae" providerId="ADAL" clId="{317D0247-6196-4966-A52C-CC00E4D76457}" dt="2023-11-22T14:01:24.824" v="354"/>
          <ac:spMkLst>
            <pc:docMk/>
            <pc:sldMk cId="1086880166" sldId="2147471405"/>
            <ac:spMk id="7" creationId="{9C7BC633-45C4-6101-4EE1-1B60007C7C74}"/>
          </ac:spMkLst>
        </pc:spChg>
        <pc:spChg chg="del">
          <ac:chgData name="Hugo Andreolly Albuquerque Costa Santos" userId="dd039489-a5e9-46ec-9c22-e4b308b076ae" providerId="ADAL" clId="{317D0247-6196-4966-A52C-CC00E4D76457}" dt="2023-11-22T19:07:46.207" v="889" actId="478"/>
          <ac:spMkLst>
            <pc:docMk/>
            <pc:sldMk cId="1086880166" sldId="2147471405"/>
            <ac:spMk id="14" creationId="{A742B0DC-170F-A0E1-74B7-F51AD8858C5D}"/>
          </ac:spMkLst>
        </pc:spChg>
        <pc:spChg chg="del">
          <ac:chgData name="Hugo Andreolly Albuquerque Costa Santos" userId="dd039489-a5e9-46ec-9c22-e4b308b076ae" providerId="ADAL" clId="{317D0247-6196-4966-A52C-CC00E4D76457}" dt="2023-11-22T19:07:46.207" v="889" actId="478"/>
          <ac:spMkLst>
            <pc:docMk/>
            <pc:sldMk cId="1086880166" sldId="2147471405"/>
            <ac:spMk id="15" creationId="{9D879A0C-4339-FE67-45A6-41C40BABD3EA}"/>
          </ac:spMkLst>
        </pc:spChg>
        <pc:spChg chg="add mod">
          <ac:chgData name="Hugo Andreolly Albuquerque Costa Santos" userId="dd039489-a5e9-46ec-9c22-e4b308b076ae" providerId="ADAL" clId="{317D0247-6196-4966-A52C-CC00E4D76457}" dt="2023-11-22T23:54:39.729" v="1380" actId="1038"/>
          <ac:spMkLst>
            <pc:docMk/>
            <pc:sldMk cId="1086880166" sldId="2147471405"/>
            <ac:spMk id="48" creationId="{FBFA9E07-9EE6-78D9-4228-0D6257128E82}"/>
          </ac:spMkLst>
        </pc:spChg>
        <pc:spChg chg="mod">
          <ac:chgData name="Hugo Andreolly Albuquerque Costa Santos" userId="dd039489-a5e9-46ec-9c22-e4b308b076ae" providerId="ADAL" clId="{317D0247-6196-4966-A52C-CC00E4D76457}" dt="2023-11-22T19:08:10.542" v="900" actId="404"/>
          <ac:spMkLst>
            <pc:docMk/>
            <pc:sldMk cId="1086880166" sldId="2147471405"/>
            <ac:spMk id="58" creationId="{B5AF2E77-7042-EFA9-1B5A-2179384FB24D}"/>
          </ac:spMkLst>
        </pc:spChg>
        <pc:spChg chg="add mod">
          <ac:chgData name="Hugo Andreolly Albuquerque Costa Santos" userId="dd039489-a5e9-46ec-9c22-e4b308b076ae" providerId="ADAL" clId="{317D0247-6196-4966-A52C-CC00E4D76457}" dt="2023-11-22T23:54:39.729" v="1380" actId="1038"/>
          <ac:spMkLst>
            <pc:docMk/>
            <pc:sldMk cId="1086880166" sldId="2147471405"/>
            <ac:spMk id="62" creationId="{A7D57FC3-DA6C-7EF8-2884-48368B535E78}"/>
          </ac:spMkLst>
        </pc:spChg>
        <pc:picChg chg="del">
          <ac:chgData name="Hugo Andreolly Albuquerque Costa Santos" userId="dd039489-a5e9-46ec-9c22-e4b308b076ae" providerId="ADAL" clId="{317D0247-6196-4966-A52C-CC00E4D76457}" dt="2023-11-22T19:07:46.207" v="889" actId="478"/>
          <ac:picMkLst>
            <pc:docMk/>
            <pc:sldMk cId="1086880166" sldId="2147471405"/>
            <ac:picMk id="10" creationId="{BD9690BD-0B9A-8865-CE21-81AACD77BD15}"/>
          </ac:picMkLst>
        </pc:picChg>
      </pc:sldChg>
      <pc:sldChg chg="addSp delSp modSp mod">
        <pc:chgData name="Hugo Andreolly Albuquerque Costa Santos" userId="dd039489-a5e9-46ec-9c22-e4b308b076ae" providerId="ADAL" clId="{317D0247-6196-4966-A52C-CC00E4D76457}" dt="2023-11-22T14:01:38.158" v="360"/>
        <pc:sldMkLst>
          <pc:docMk/>
          <pc:sldMk cId="2821984871" sldId="2147471410"/>
        </pc:sldMkLst>
        <pc:spChg chg="add mod">
          <ac:chgData name="Hugo Andreolly Albuquerque Costa Santos" userId="dd039489-a5e9-46ec-9c22-e4b308b076ae" providerId="ADAL" clId="{317D0247-6196-4966-A52C-CC00E4D76457}" dt="2023-11-22T14:01:38.158" v="360"/>
          <ac:spMkLst>
            <pc:docMk/>
            <pc:sldMk cId="2821984871" sldId="2147471410"/>
            <ac:spMk id="9" creationId="{B76BCA2B-1E32-4FA8-2ADC-BC27E8D8422A}"/>
          </ac:spMkLst>
        </pc:spChg>
        <pc:spChg chg="del mod">
          <ac:chgData name="Hugo Andreolly Albuquerque Costa Santos" userId="dd039489-a5e9-46ec-9c22-e4b308b076ae" providerId="ADAL" clId="{317D0247-6196-4966-A52C-CC00E4D76457}" dt="2023-11-22T14:01:37.979" v="359" actId="478"/>
          <ac:spMkLst>
            <pc:docMk/>
            <pc:sldMk cId="2821984871" sldId="2147471410"/>
            <ac:spMk id="176" creationId="{FBF7C6BC-C2A5-23A4-EF87-37FCF0599542}"/>
          </ac:spMkLst>
        </pc:spChg>
      </pc:sldChg>
      <pc:sldChg chg="addSp delSp modSp mod">
        <pc:chgData name="Hugo Andreolly Albuquerque Costa Santos" userId="dd039489-a5e9-46ec-9c22-e4b308b076ae" providerId="ADAL" clId="{317D0247-6196-4966-A52C-CC00E4D76457}" dt="2023-11-22T23:56:52.430" v="1414" actId="1037"/>
        <pc:sldMkLst>
          <pc:docMk/>
          <pc:sldMk cId="646348673" sldId="2147471412"/>
        </pc:sldMkLst>
        <pc:spChg chg="add mod">
          <ac:chgData name="Hugo Andreolly Albuquerque Costa Santos" userId="dd039489-a5e9-46ec-9c22-e4b308b076ae" providerId="ADAL" clId="{317D0247-6196-4966-A52C-CC00E4D76457}" dt="2023-11-22T14:01:29.083" v="356"/>
          <ac:spMkLst>
            <pc:docMk/>
            <pc:sldMk cId="646348673" sldId="2147471412"/>
            <ac:spMk id="6" creationId="{79975D41-F934-366A-4E9B-4711B4BA4B9C}"/>
          </ac:spMkLst>
        </pc:spChg>
        <pc:spChg chg="del mod">
          <ac:chgData name="Hugo Andreolly Albuquerque Costa Santos" userId="dd039489-a5e9-46ec-9c22-e4b308b076ae" providerId="ADAL" clId="{317D0247-6196-4966-A52C-CC00E4D76457}" dt="2023-11-22T14:01:28.940" v="355" actId="478"/>
          <ac:spMkLst>
            <pc:docMk/>
            <pc:sldMk cId="646348673" sldId="2147471412"/>
            <ac:spMk id="176" creationId="{FBF7C6BC-C2A5-23A4-EF87-37FCF0599542}"/>
          </ac:spMkLst>
        </pc:spChg>
        <pc:picChg chg="mod">
          <ac:chgData name="Hugo Andreolly Albuquerque Costa Santos" userId="dd039489-a5e9-46ec-9c22-e4b308b076ae" providerId="ADAL" clId="{317D0247-6196-4966-A52C-CC00E4D76457}" dt="2023-11-22T23:56:52.430" v="1414" actId="1037"/>
          <ac:picMkLst>
            <pc:docMk/>
            <pc:sldMk cId="646348673" sldId="2147471412"/>
            <ac:picMk id="20" creationId="{C0E9DA72-B071-A98C-5553-86CE113557B0}"/>
          </ac:picMkLst>
        </pc:picChg>
        <pc:picChg chg="mod">
          <ac:chgData name="Hugo Andreolly Albuquerque Costa Santos" userId="dd039489-a5e9-46ec-9c22-e4b308b076ae" providerId="ADAL" clId="{317D0247-6196-4966-A52C-CC00E4D76457}" dt="2023-11-22T23:56:52.430" v="1414" actId="1037"/>
          <ac:picMkLst>
            <pc:docMk/>
            <pc:sldMk cId="646348673" sldId="2147471412"/>
            <ac:picMk id="28" creationId="{E3E23E6C-CCFD-C680-CAFF-E7BB37F8CE33}"/>
          </ac:picMkLst>
        </pc:picChg>
        <pc:picChg chg="mod">
          <ac:chgData name="Hugo Andreolly Albuquerque Costa Santos" userId="dd039489-a5e9-46ec-9c22-e4b308b076ae" providerId="ADAL" clId="{317D0247-6196-4966-A52C-CC00E4D76457}" dt="2023-11-22T23:56:52.430" v="1414" actId="1037"/>
          <ac:picMkLst>
            <pc:docMk/>
            <pc:sldMk cId="646348673" sldId="2147471412"/>
            <ac:picMk id="29" creationId="{B1BC6CC6-5C85-9C95-59B3-987388EBCEC7}"/>
          </ac:picMkLst>
        </pc:picChg>
      </pc:sldChg>
      <pc:sldChg chg="addSp delSp modSp mod">
        <pc:chgData name="Hugo Andreolly Albuquerque Costa Santos" userId="dd039489-a5e9-46ec-9c22-e4b308b076ae" providerId="ADAL" clId="{317D0247-6196-4966-A52C-CC00E4D76457}" dt="2023-11-22T23:29:33.071" v="1219" actId="207"/>
        <pc:sldMkLst>
          <pc:docMk/>
          <pc:sldMk cId="2173762070" sldId="2147471418"/>
        </pc:sldMkLst>
        <pc:spChg chg="add mod">
          <ac:chgData name="Hugo Andreolly Albuquerque Costa Santos" userId="dd039489-a5e9-46ec-9c22-e4b308b076ae" providerId="ADAL" clId="{317D0247-6196-4966-A52C-CC00E4D76457}" dt="2023-11-22T14:01:21.230" v="352" actId="207"/>
          <ac:spMkLst>
            <pc:docMk/>
            <pc:sldMk cId="2173762070" sldId="2147471418"/>
            <ac:spMk id="10" creationId="{50156A13-6C5A-0B5E-8AAE-502B0ADC8E5A}"/>
          </ac:spMkLst>
        </pc:spChg>
        <pc:spChg chg="mod">
          <ac:chgData name="Hugo Andreolly Albuquerque Costa Santos" userId="dd039489-a5e9-46ec-9c22-e4b308b076ae" providerId="ADAL" clId="{317D0247-6196-4966-A52C-CC00E4D76457}" dt="2023-11-22T23:29:33.071" v="1219" actId="207"/>
          <ac:spMkLst>
            <pc:docMk/>
            <pc:sldMk cId="2173762070" sldId="2147471418"/>
            <ac:spMk id="20" creationId="{7A92FCFD-95B1-5BE7-C449-E373433B6E99}"/>
          </ac:spMkLst>
        </pc:spChg>
        <pc:spChg chg="del">
          <ac:chgData name="Hugo Andreolly Albuquerque Costa Santos" userId="dd039489-a5e9-46ec-9c22-e4b308b076ae" providerId="ADAL" clId="{317D0247-6196-4966-A52C-CC00E4D76457}" dt="2023-11-22T14:01:19.480" v="350" actId="478"/>
          <ac:spMkLst>
            <pc:docMk/>
            <pc:sldMk cId="2173762070" sldId="2147471418"/>
            <ac:spMk id="43" creationId="{50037B97-2DCA-B91C-AD6C-C21293751277}"/>
          </ac:spMkLst>
        </pc:spChg>
      </pc:sldChg>
      <pc:sldChg chg="addSp delSp modSp mod">
        <pc:chgData name="Hugo Andreolly Albuquerque Costa Santos" userId="dd039489-a5e9-46ec-9c22-e4b308b076ae" providerId="ADAL" clId="{317D0247-6196-4966-A52C-CC00E4D76457}" dt="2023-11-22T14:01:15.604" v="349" actId="207"/>
        <pc:sldMkLst>
          <pc:docMk/>
          <pc:sldMk cId="2285565939" sldId="2147471420"/>
        </pc:sldMkLst>
        <pc:spChg chg="add mod">
          <ac:chgData name="Hugo Andreolly Albuquerque Costa Santos" userId="dd039489-a5e9-46ec-9c22-e4b308b076ae" providerId="ADAL" clId="{317D0247-6196-4966-A52C-CC00E4D76457}" dt="2023-11-22T14:01:15.604" v="349" actId="207"/>
          <ac:spMkLst>
            <pc:docMk/>
            <pc:sldMk cId="2285565939" sldId="2147471420"/>
            <ac:spMk id="7" creationId="{918C381B-FB4E-1FFD-1036-9CC853BF9282}"/>
          </ac:spMkLst>
        </pc:spChg>
        <pc:spChg chg="del">
          <ac:chgData name="Hugo Andreolly Albuquerque Costa Santos" userId="dd039489-a5e9-46ec-9c22-e4b308b076ae" providerId="ADAL" clId="{317D0247-6196-4966-A52C-CC00E4D76457}" dt="2023-11-22T14:01:13.583" v="347" actId="478"/>
          <ac:spMkLst>
            <pc:docMk/>
            <pc:sldMk cId="2285565939" sldId="2147471420"/>
            <ac:spMk id="12" creationId="{29420B82-9A7C-253A-E411-C796BD2C57ED}"/>
          </ac:spMkLst>
        </pc:spChg>
      </pc:sldChg>
      <pc:sldChg chg="addSp delSp modSp mod">
        <pc:chgData name="Hugo Andreolly Albuquerque Costa Santos" userId="dd039489-a5e9-46ec-9c22-e4b308b076ae" providerId="ADAL" clId="{317D0247-6196-4966-A52C-CC00E4D76457}" dt="2023-11-22T13:59:58.716" v="320"/>
        <pc:sldMkLst>
          <pc:docMk/>
          <pc:sldMk cId="1732845343" sldId="2147471421"/>
        </pc:sldMkLst>
        <pc:spChg chg="del">
          <ac:chgData name="Hugo Andreolly Albuquerque Costa Santos" userId="dd039489-a5e9-46ec-9c22-e4b308b076ae" providerId="ADAL" clId="{317D0247-6196-4966-A52C-CC00E4D76457}" dt="2023-11-22T10:59:23.531" v="219" actId="478"/>
          <ac:spMkLst>
            <pc:docMk/>
            <pc:sldMk cId="1732845343" sldId="2147471421"/>
            <ac:spMk id="5" creationId="{BBD60E45-E7B9-534F-097D-6D8D73F5B9C2}"/>
          </ac:spMkLst>
        </pc:spChg>
        <pc:spChg chg="mod">
          <ac:chgData name="Hugo Andreolly Albuquerque Costa Santos" userId="dd039489-a5e9-46ec-9c22-e4b308b076ae" providerId="ADAL" clId="{317D0247-6196-4966-A52C-CC00E4D76457}" dt="2023-11-22T11:00:41.437" v="254" actId="12789"/>
          <ac:spMkLst>
            <pc:docMk/>
            <pc:sldMk cId="1732845343" sldId="2147471421"/>
            <ac:spMk id="6" creationId="{DD26862F-ED28-46BF-3914-8D3EC857CCB8}"/>
          </ac:spMkLst>
        </pc:spChg>
        <pc:spChg chg="mod">
          <ac:chgData name="Hugo Andreolly Albuquerque Costa Santos" userId="dd039489-a5e9-46ec-9c22-e4b308b076ae" providerId="ADAL" clId="{317D0247-6196-4966-A52C-CC00E4D76457}" dt="2023-11-22T11:00:41.437" v="254" actId="12789"/>
          <ac:spMkLst>
            <pc:docMk/>
            <pc:sldMk cId="1732845343" sldId="2147471421"/>
            <ac:spMk id="14" creationId="{EA92B824-9D00-C9E1-ECF4-474507CC689E}"/>
          </ac:spMkLst>
        </pc:spChg>
        <pc:spChg chg="add mod">
          <ac:chgData name="Hugo Andreolly Albuquerque Costa Santos" userId="dd039489-a5e9-46ec-9c22-e4b308b076ae" providerId="ADAL" clId="{317D0247-6196-4966-A52C-CC00E4D76457}" dt="2023-11-22T13:59:58.716" v="320"/>
          <ac:spMkLst>
            <pc:docMk/>
            <pc:sldMk cId="1732845343" sldId="2147471421"/>
            <ac:spMk id="46" creationId="{C13215D5-7A4F-4F29-47FB-A2E0FC1C9A0E}"/>
          </ac:spMkLst>
        </pc:spChg>
        <pc:spChg chg="del">
          <ac:chgData name="Hugo Andreolly Albuquerque Costa Santos" userId="dd039489-a5e9-46ec-9c22-e4b308b076ae" providerId="ADAL" clId="{317D0247-6196-4966-A52C-CC00E4D76457}" dt="2023-11-22T10:59:21.735" v="218" actId="478"/>
          <ac:spMkLst>
            <pc:docMk/>
            <pc:sldMk cId="1732845343" sldId="2147471421"/>
            <ac:spMk id="129" creationId="{ED164232-01C1-3DF3-775A-27E0EF2E94C1}"/>
          </ac:spMkLst>
        </pc:spChg>
        <pc:spChg chg="del mod">
          <ac:chgData name="Hugo Andreolly Albuquerque Costa Santos" userId="dd039489-a5e9-46ec-9c22-e4b308b076ae" providerId="ADAL" clId="{317D0247-6196-4966-A52C-CC00E4D76457}" dt="2023-11-22T13:59:58.563" v="319" actId="478"/>
          <ac:spMkLst>
            <pc:docMk/>
            <pc:sldMk cId="1732845343" sldId="2147471421"/>
            <ac:spMk id="176" creationId="{FBF7C6BC-C2A5-23A4-EF87-37FCF0599542}"/>
          </ac:spMkLst>
        </pc:spChg>
        <pc:spChg chg="del">
          <ac:chgData name="Hugo Andreolly Albuquerque Costa Santos" userId="dd039489-a5e9-46ec-9c22-e4b308b076ae" providerId="ADAL" clId="{317D0247-6196-4966-A52C-CC00E4D76457}" dt="2023-11-22T10:59:28.151" v="223" actId="478"/>
          <ac:spMkLst>
            <pc:docMk/>
            <pc:sldMk cId="1732845343" sldId="2147471421"/>
            <ac:spMk id="230" creationId="{B9C5E151-B612-6BB1-C211-D91C9DE1CD25}"/>
          </ac:spMkLst>
        </pc:spChg>
        <pc:grpChg chg="mod">
          <ac:chgData name="Hugo Andreolly Albuquerque Costa Santos" userId="dd039489-a5e9-46ec-9c22-e4b308b076ae" providerId="ADAL" clId="{317D0247-6196-4966-A52C-CC00E4D76457}" dt="2023-11-22T11:00:51.905" v="271" actId="1037"/>
          <ac:grpSpMkLst>
            <pc:docMk/>
            <pc:sldMk cId="1732845343" sldId="2147471421"/>
            <ac:grpSpMk id="10" creationId="{6FA7318D-19AB-0322-CAEF-A03609DE0E3A}"/>
          </ac:grpSpMkLst>
        </pc:grpChg>
        <pc:grpChg chg="del">
          <ac:chgData name="Hugo Andreolly Albuquerque Costa Santos" userId="dd039489-a5e9-46ec-9c22-e4b308b076ae" providerId="ADAL" clId="{317D0247-6196-4966-A52C-CC00E4D76457}" dt="2023-11-22T10:59:20.814" v="217" actId="478"/>
          <ac:grpSpMkLst>
            <pc:docMk/>
            <pc:sldMk cId="1732845343" sldId="2147471421"/>
            <ac:grpSpMk id="11" creationId="{97FE0205-2E41-31E6-B6DD-B997C3AE354D}"/>
          </ac:grpSpMkLst>
        </pc:grpChg>
        <pc:grpChg chg="add del mod">
          <ac:chgData name="Hugo Andreolly Albuquerque Costa Santos" userId="dd039489-a5e9-46ec-9c22-e4b308b076ae" providerId="ADAL" clId="{317D0247-6196-4966-A52C-CC00E4D76457}" dt="2023-11-22T10:58:19.478" v="204" actId="165"/>
          <ac:grpSpMkLst>
            <pc:docMk/>
            <pc:sldMk cId="1732845343" sldId="2147471421"/>
            <ac:grpSpMk id="29" creationId="{0F231A12-25BB-7D8A-5DDA-68C66F949CB1}"/>
          </ac:grpSpMkLst>
        </pc:grpChg>
        <pc:grpChg chg="add del mod">
          <ac:chgData name="Hugo Andreolly Albuquerque Costa Santos" userId="dd039489-a5e9-46ec-9c22-e4b308b076ae" providerId="ADAL" clId="{317D0247-6196-4966-A52C-CC00E4D76457}" dt="2023-11-22T10:58:49.134" v="211" actId="165"/>
          <ac:grpSpMkLst>
            <pc:docMk/>
            <pc:sldMk cId="1732845343" sldId="2147471421"/>
            <ac:grpSpMk id="43" creationId="{61025E6F-EFCF-0939-EFF8-34B29AEE47E0}"/>
          </ac:grpSpMkLst>
        </pc:grpChg>
        <pc:grpChg chg="add mod">
          <ac:chgData name="Hugo Andreolly Albuquerque Costa Santos" userId="dd039489-a5e9-46ec-9c22-e4b308b076ae" providerId="ADAL" clId="{317D0247-6196-4966-A52C-CC00E4D76457}" dt="2023-11-22T10:59:34.706" v="228" actId="1037"/>
          <ac:grpSpMkLst>
            <pc:docMk/>
            <pc:sldMk cId="1732845343" sldId="2147471421"/>
            <ac:grpSpMk id="44" creationId="{56C7F5A8-89E9-1EE3-E6D9-0D381D026051}"/>
          </ac:grpSpMkLst>
        </pc:grpChg>
        <pc:grpChg chg="add mod">
          <ac:chgData name="Hugo Andreolly Albuquerque Costa Santos" userId="dd039489-a5e9-46ec-9c22-e4b308b076ae" providerId="ADAL" clId="{317D0247-6196-4966-A52C-CC00E4D76457}" dt="2023-11-22T10:59:43.275" v="238" actId="1035"/>
          <ac:grpSpMkLst>
            <pc:docMk/>
            <pc:sldMk cId="1732845343" sldId="2147471421"/>
            <ac:grpSpMk id="45" creationId="{66B69D61-7F12-32A6-B357-F47CCDD1F381}"/>
          </ac:grpSpMkLst>
        </pc:grpChg>
        <pc:grpChg chg="del">
          <ac:chgData name="Hugo Andreolly Albuquerque Costa Santos" userId="dd039489-a5e9-46ec-9c22-e4b308b076ae" providerId="ADAL" clId="{317D0247-6196-4966-A52C-CC00E4D76457}" dt="2023-11-22T10:59:24.216" v="220" actId="478"/>
          <ac:grpSpMkLst>
            <pc:docMk/>
            <pc:sldMk cId="1732845343" sldId="2147471421"/>
            <ac:grpSpMk id="173" creationId="{979B84CE-B92B-4C8D-85D5-C476F9E67E1B}"/>
          </ac:grpSpMkLst>
        </pc:grpChg>
        <pc:grpChg chg="del">
          <ac:chgData name="Hugo Andreolly Albuquerque Costa Santos" userId="dd039489-a5e9-46ec-9c22-e4b308b076ae" providerId="ADAL" clId="{317D0247-6196-4966-A52C-CC00E4D76457}" dt="2023-11-22T10:59:26.709" v="222" actId="478"/>
          <ac:grpSpMkLst>
            <pc:docMk/>
            <pc:sldMk cId="1732845343" sldId="2147471421"/>
            <ac:grpSpMk id="214" creationId="{2A2532DA-8F25-4D19-DD4D-6271304CAC0F}"/>
          </ac:grpSpMkLst>
        </pc:grpChg>
        <pc:grpChg chg="del">
          <ac:chgData name="Hugo Andreolly Albuquerque Costa Santos" userId="dd039489-a5e9-46ec-9c22-e4b308b076ae" providerId="ADAL" clId="{317D0247-6196-4966-A52C-CC00E4D76457}" dt="2023-11-22T10:59:25.382" v="221" actId="478"/>
          <ac:grpSpMkLst>
            <pc:docMk/>
            <pc:sldMk cId="1732845343" sldId="2147471421"/>
            <ac:grpSpMk id="221" creationId="{257DBC5C-2306-5823-9F90-B9E2D6C311B4}"/>
          </ac:grpSpMkLst>
        </pc:grpChg>
        <pc:picChg chg="mod">
          <ac:chgData name="Hugo Andreolly Albuquerque Costa Santos" userId="dd039489-a5e9-46ec-9c22-e4b308b076ae" providerId="ADAL" clId="{317D0247-6196-4966-A52C-CC00E4D76457}" dt="2023-11-22T10:53:51.770" v="22" actId="1037"/>
          <ac:picMkLst>
            <pc:docMk/>
            <pc:sldMk cId="1732845343" sldId="2147471421"/>
            <ac:picMk id="2" creationId="{33DB5C56-A7F6-D566-6284-49F577A39B87}"/>
          </ac:picMkLst>
        </pc:picChg>
        <pc:picChg chg="add del mod">
          <ac:chgData name="Hugo Andreolly Albuquerque Costa Santos" userId="dd039489-a5e9-46ec-9c22-e4b308b076ae" providerId="ADAL" clId="{317D0247-6196-4966-A52C-CC00E4D76457}" dt="2023-11-22T10:52:43.250" v="2"/>
          <ac:picMkLst>
            <pc:docMk/>
            <pc:sldMk cId="1732845343" sldId="2147471421"/>
            <ac:picMk id="9" creationId="{985F15C2-A7E4-E404-8D5C-E85180A6671D}"/>
          </ac:picMkLst>
        </pc:picChg>
        <pc:picChg chg="add del mod">
          <ac:chgData name="Hugo Andreolly Albuquerque Costa Santos" userId="dd039489-a5e9-46ec-9c22-e4b308b076ae" providerId="ADAL" clId="{317D0247-6196-4966-A52C-CC00E4D76457}" dt="2023-11-22T10:52:43.250" v="2"/>
          <ac:picMkLst>
            <pc:docMk/>
            <pc:sldMk cId="1732845343" sldId="2147471421"/>
            <ac:picMk id="15" creationId="{4FEAAB70-8B55-C809-2A5C-898F049742DA}"/>
          </ac:picMkLst>
        </pc:picChg>
        <pc:picChg chg="mod">
          <ac:chgData name="Hugo Andreolly Albuquerque Costa Santos" userId="dd039489-a5e9-46ec-9c22-e4b308b076ae" providerId="ADAL" clId="{317D0247-6196-4966-A52C-CC00E4D76457}" dt="2023-11-22T10:53:51.770" v="22" actId="1037"/>
          <ac:picMkLst>
            <pc:docMk/>
            <pc:sldMk cId="1732845343" sldId="2147471421"/>
            <ac:picMk id="16" creationId="{58B3864A-502A-4401-93EC-6282D4C4931A}"/>
          </ac:picMkLst>
        </pc:picChg>
        <pc:picChg chg="add del mod">
          <ac:chgData name="Hugo Andreolly Albuquerque Costa Santos" userId="dd039489-a5e9-46ec-9c22-e4b308b076ae" providerId="ADAL" clId="{317D0247-6196-4966-A52C-CC00E4D76457}" dt="2023-11-22T10:52:43.250" v="2"/>
          <ac:picMkLst>
            <pc:docMk/>
            <pc:sldMk cId="1732845343" sldId="2147471421"/>
            <ac:picMk id="17" creationId="{9893921E-C20D-BBEE-2970-5DCD550C7321}"/>
          </ac:picMkLst>
        </pc:picChg>
        <pc:picChg chg="add del mod">
          <ac:chgData name="Hugo Andreolly Albuquerque Costa Santos" userId="dd039489-a5e9-46ec-9c22-e4b308b076ae" providerId="ADAL" clId="{317D0247-6196-4966-A52C-CC00E4D76457}" dt="2023-11-22T10:52:43.250" v="2"/>
          <ac:picMkLst>
            <pc:docMk/>
            <pc:sldMk cId="1732845343" sldId="2147471421"/>
            <ac:picMk id="18" creationId="{C0DE6DDB-2BFA-FA86-C3A6-FD3567B14A69}"/>
          </ac:picMkLst>
        </pc:picChg>
        <pc:picChg chg="add del mod">
          <ac:chgData name="Hugo Andreolly Albuquerque Costa Santos" userId="dd039489-a5e9-46ec-9c22-e4b308b076ae" providerId="ADAL" clId="{317D0247-6196-4966-A52C-CC00E4D76457}" dt="2023-11-22T10:52:43.250" v="2"/>
          <ac:picMkLst>
            <pc:docMk/>
            <pc:sldMk cId="1732845343" sldId="2147471421"/>
            <ac:picMk id="19" creationId="{B2E68FCD-94EB-DB8D-0FB1-F94669188A9B}"/>
          </ac:picMkLst>
        </pc:picChg>
        <pc:picChg chg="add del mod">
          <ac:chgData name="Hugo Andreolly Albuquerque Costa Santos" userId="dd039489-a5e9-46ec-9c22-e4b308b076ae" providerId="ADAL" clId="{317D0247-6196-4966-A52C-CC00E4D76457}" dt="2023-11-22T10:52:43.250" v="2"/>
          <ac:picMkLst>
            <pc:docMk/>
            <pc:sldMk cId="1732845343" sldId="2147471421"/>
            <ac:picMk id="20" creationId="{49C80EA4-AECB-3044-EE97-377B51F180AA}"/>
          </ac:picMkLst>
        </pc:picChg>
        <pc:picChg chg="del mod modCrop">
          <ac:chgData name="Hugo Andreolly Albuquerque Costa Santos" userId="dd039489-a5e9-46ec-9c22-e4b308b076ae" providerId="ADAL" clId="{317D0247-6196-4966-A52C-CC00E4D76457}" dt="2023-11-22T10:56:51.106" v="173" actId="478"/>
          <ac:picMkLst>
            <pc:docMk/>
            <pc:sldMk cId="1732845343" sldId="2147471421"/>
            <ac:picMk id="21" creationId="{57499549-931F-9F5A-6B67-B87332084AF3}"/>
          </ac:picMkLst>
        </pc:picChg>
        <pc:picChg chg="add del mod modCrop">
          <ac:chgData name="Hugo Andreolly Albuquerque Costa Santos" userId="dd039489-a5e9-46ec-9c22-e4b308b076ae" providerId="ADAL" clId="{317D0247-6196-4966-A52C-CC00E4D76457}" dt="2023-11-22T10:56:51.106" v="173" actId="478"/>
          <ac:picMkLst>
            <pc:docMk/>
            <pc:sldMk cId="1732845343" sldId="2147471421"/>
            <ac:picMk id="22" creationId="{7B0D485F-5574-B367-39B1-719F18C9DFE7}"/>
          </ac:picMkLst>
        </pc:picChg>
        <pc:picChg chg="add mod topLvl">
          <ac:chgData name="Hugo Andreolly Albuquerque Costa Santos" userId="dd039489-a5e9-46ec-9c22-e4b308b076ae" providerId="ADAL" clId="{317D0247-6196-4966-A52C-CC00E4D76457}" dt="2023-11-22T10:59:03.165" v="213" actId="164"/>
          <ac:picMkLst>
            <pc:docMk/>
            <pc:sldMk cId="1732845343" sldId="2147471421"/>
            <ac:picMk id="23" creationId="{DCF0C4D0-B236-8E38-600E-A3DFEBFDA28D}"/>
          </ac:picMkLst>
        </pc:picChg>
        <pc:picChg chg="add mod topLvl">
          <ac:chgData name="Hugo Andreolly Albuquerque Costa Santos" userId="dd039489-a5e9-46ec-9c22-e4b308b076ae" providerId="ADAL" clId="{317D0247-6196-4966-A52C-CC00E4D76457}" dt="2023-11-22T10:59:03.165" v="213" actId="164"/>
          <ac:picMkLst>
            <pc:docMk/>
            <pc:sldMk cId="1732845343" sldId="2147471421"/>
            <ac:picMk id="24" creationId="{DC0EE068-F1D7-8DB7-9F20-1BD865C461B8}"/>
          </ac:picMkLst>
        </pc:picChg>
        <pc:picChg chg="add mod topLvl">
          <ac:chgData name="Hugo Andreolly Albuquerque Costa Santos" userId="dd039489-a5e9-46ec-9c22-e4b308b076ae" providerId="ADAL" clId="{317D0247-6196-4966-A52C-CC00E4D76457}" dt="2023-11-22T10:59:03.165" v="213" actId="164"/>
          <ac:picMkLst>
            <pc:docMk/>
            <pc:sldMk cId="1732845343" sldId="2147471421"/>
            <ac:picMk id="25" creationId="{7EBDFE97-62B8-D139-906C-2CCFCE384E7A}"/>
          </ac:picMkLst>
        </pc:picChg>
        <pc:picChg chg="add mod topLvl">
          <ac:chgData name="Hugo Andreolly Albuquerque Costa Santos" userId="dd039489-a5e9-46ec-9c22-e4b308b076ae" providerId="ADAL" clId="{317D0247-6196-4966-A52C-CC00E4D76457}" dt="2023-11-22T10:59:03.165" v="213" actId="164"/>
          <ac:picMkLst>
            <pc:docMk/>
            <pc:sldMk cId="1732845343" sldId="2147471421"/>
            <ac:picMk id="26" creationId="{AD6F9123-32A3-ABD6-853F-FA6C0F187AD8}"/>
          </ac:picMkLst>
        </pc:picChg>
        <pc:picChg chg="add mod topLvl">
          <ac:chgData name="Hugo Andreolly Albuquerque Costa Santos" userId="dd039489-a5e9-46ec-9c22-e4b308b076ae" providerId="ADAL" clId="{317D0247-6196-4966-A52C-CC00E4D76457}" dt="2023-11-22T10:59:03.165" v="213" actId="164"/>
          <ac:picMkLst>
            <pc:docMk/>
            <pc:sldMk cId="1732845343" sldId="2147471421"/>
            <ac:picMk id="27" creationId="{369A6002-67B5-9C4B-1C13-707B5DB13CE0}"/>
          </ac:picMkLst>
        </pc:picChg>
        <pc:picChg chg="add mod topLvl">
          <ac:chgData name="Hugo Andreolly Albuquerque Costa Santos" userId="dd039489-a5e9-46ec-9c22-e4b308b076ae" providerId="ADAL" clId="{317D0247-6196-4966-A52C-CC00E4D76457}" dt="2023-11-22T10:59:03.165" v="213" actId="164"/>
          <ac:picMkLst>
            <pc:docMk/>
            <pc:sldMk cId="1732845343" sldId="2147471421"/>
            <ac:picMk id="28" creationId="{3502BC05-924A-9C8E-8C2F-1DC597EA3C9D}"/>
          </ac:picMkLst>
        </pc:picChg>
        <pc:picChg chg="add del mod">
          <ac:chgData name="Hugo Andreolly Albuquerque Costa Santos" userId="dd039489-a5e9-46ec-9c22-e4b308b076ae" providerId="ADAL" clId="{317D0247-6196-4966-A52C-CC00E4D76457}" dt="2023-11-22T10:57:49.171" v="196" actId="21"/>
          <ac:picMkLst>
            <pc:docMk/>
            <pc:sldMk cId="1732845343" sldId="2147471421"/>
            <ac:picMk id="30" creationId="{37D55C1F-328E-7532-7015-3F88439C57D6}"/>
          </ac:picMkLst>
        </pc:picChg>
        <pc:picChg chg="add del mod">
          <ac:chgData name="Hugo Andreolly Albuquerque Costa Santos" userId="dd039489-a5e9-46ec-9c22-e4b308b076ae" providerId="ADAL" clId="{317D0247-6196-4966-A52C-CC00E4D76457}" dt="2023-11-22T10:57:47.779" v="194" actId="21"/>
          <ac:picMkLst>
            <pc:docMk/>
            <pc:sldMk cId="1732845343" sldId="2147471421"/>
            <ac:picMk id="31" creationId="{41FC10BF-03D3-0A97-26D4-99E54569EBFB}"/>
          </ac:picMkLst>
        </pc:picChg>
        <pc:picChg chg="add del mod">
          <ac:chgData name="Hugo Andreolly Albuquerque Costa Santos" userId="dd039489-a5e9-46ec-9c22-e4b308b076ae" providerId="ADAL" clId="{317D0247-6196-4966-A52C-CC00E4D76457}" dt="2023-11-22T10:57:46.345" v="192" actId="21"/>
          <ac:picMkLst>
            <pc:docMk/>
            <pc:sldMk cId="1732845343" sldId="2147471421"/>
            <ac:picMk id="32" creationId="{B8D4A69F-6109-F436-F901-7E17BEF2DFE9}"/>
          </ac:picMkLst>
        </pc:picChg>
        <pc:picChg chg="add del mod">
          <ac:chgData name="Hugo Andreolly Albuquerque Costa Santos" userId="dd039489-a5e9-46ec-9c22-e4b308b076ae" providerId="ADAL" clId="{317D0247-6196-4966-A52C-CC00E4D76457}" dt="2023-11-22T10:57:44.976" v="190" actId="21"/>
          <ac:picMkLst>
            <pc:docMk/>
            <pc:sldMk cId="1732845343" sldId="2147471421"/>
            <ac:picMk id="33" creationId="{8190E806-C2C3-7C39-18E7-084ABAFA9C7F}"/>
          </ac:picMkLst>
        </pc:picChg>
        <pc:picChg chg="add del mod">
          <ac:chgData name="Hugo Andreolly Albuquerque Costa Santos" userId="dd039489-a5e9-46ec-9c22-e4b308b076ae" providerId="ADAL" clId="{317D0247-6196-4966-A52C-CC00E4D76457}" dt="2023-11-22T10:57:43.651" v="188" actId="21"/>
          <ac:picMkLst>
            <pc:docMk/>
            <pc:sldMk cId="1732845343" sldId="2147471421"/>
            <ac:picMk id="34" creationId="{F368AF54-7A8E-B203-2548-D6E9437158B7}"/>
          </ac:picMkLst>
        </pc:picChg>
        <pc:picChg chg="add del mod">
          <ac:chgData name="Hugo Andreolly Albuquerque Costa Santos" userId="dd039489-a5e9-46ec-9c22-e4b308b076ae" providerId="ADAL" clId="{317D0247-6196-4966-A52C-CC00E4D76457}" dt="2023-11-22T10:57:42.103" v="186" actId="21"/>
          <ac:picMkLst>
            <pc:docMk/>
            <pc:sldMk cId="1732845343" sldId="2147471421"/>
            <ac:picMk id="35" creationId="{8E8409CB-EE45-C905-DC44-BAC8EBC06F64}"/>
          </ac:picMkLst>
        </pc:picChg>
        <pc:picChg chg="add mod">
          <ac:chgData name="Hugo Andreolly Albuquerque Costa Santos" userId="dd039489-a5e9-46ec-9c22-e4b308b076ae" providerId="ADAL" clId="{317D0247-6196-4966-A52C-CC00E4D76457}" dt="2023-11-22T10:59:07.419" v="214" actId="164"/>
          <ac:picMkLst>
            <pc:docMk/>
            <pc:sldMk cId="1732845343" sldId="2147471421"/>
            <ac:picMk id="36" creationId="{0A6D55E9-D817-6B13-B26C-416506D60631}"/>
          </ac:picMkLst>
        </pc:picChg>
        <pc:picChg chg="add mod">
          <ac:chgData name="Hugo Andreolly Albuquerque Costa Santos" userId="dd039489-a5e9-46ec-9c22-e4b308b076ae" providerId="ADAL" clId="{317D0247-6196-4966-A52C-CC00E4D76457}" dt="2023-11-22T10:59:07.419" v="214" actId="164"/>
          <ac:picMkLst>
            <pc:docMk/>
            <pc:sldMk cId="1732845343" sldId="2147471421"/>
            <ac:picMk id="37" creationId="{4019147C-8CFF-2AA4-0C5F-D7C6CA338AC1}"/>
          </ac:picMkLst>
        </pc:picChg>
        <pc:picChg chg="add mod">
          <ac:chgData name="Hugo Andreolly Albuquerque Costa Santos" userId="dd039489-a5e9-46ec-9c22-e4b308b076ae" providerId="ADAL" clId="{317D0247-6196-4966-A52C-CC00E4D76457}" dt="2023-11-22T10:59:07.419" v="214" actId="164"/>
          <ac:picMkLst>
            <pc:docMk/>
            <pc:sldMk cId="1732845343" sldId="2147471421"/>
            <ac:picMk id="38" creationId="{CC2C6A7B-D48E-F545-E37C-3AC337DAC3DC}"/>
          </ac:picMkLst>
        </pc:picChg>
        <pc:picChg chg="add mod">
          <ac:chgData name="Hugo Andreolly Albuquerque Costa Santos" userId="dd039489-a5e9-46ec-9c22-e4b308b076ae" providerId="ADAL" clId="{317D0247-6196-4966-A52C-CC00E4D76457}" dt="2023-11-22T10:59:07.419" v="214" actId="164"/>
          <ac:picMkLst>
            <pc:docMk/>
            <pc:sldMk cId="1732845343" sldId="2147471421"/>
            <ac:picMk id="40" creationId="{E3C57E46-3407-FD72-2490-F031879F8870}"/>
          </ac:picMkLst>
        </pc:picChg>
        <pc:picChg chg="add mod">
          <ac:chgData name="Hugo Andreolly Albuquerque Costa Santos" userId="dd039489-a5e9-46ec-9c22-e4b308b076ae" providerId="ADAL" clId="{317D0247-6196-4966-A52C-CC00E4D76457}" dt="2023-11-22T10:59:07.419" v="214" actId="164"/>
          <ac:picMkLst>
            <pc:docMk/>
            <pc:sldMk cId="1732845343" sldId="2147471421"/>
            <ac:picMk id="41" creationId="{082D44A0-356B-0012-533D-D0E89EB60F2F}"/>
          </ac:picMkLst>
        </pc:picChg>
        <pc:picChg chg="add mod">
          <ac:chgData name="Hugo Andreolly Albuquerque Costa Santos" userId="dd039489-a5e9-46ec-9c22-e4b308b076ae" providerId="ADAL" clId="{317D0247-6196-4966-A52C-CC00E4D76457}" dt="2023-11-22T10:59:07.419" v="214" actId="164"/>
          <ac:picMkLst>
            <pc:docMk/>
            <pc:sldMk cId="1732845343" sldId="2147471421"/>
            <ac:picMk id="42" creationId="{02EDAE5B-1143-262E-C1DF-655280DCB808}"/>
          </ac:picMkLst>
        </pc:picChg>
      </pc:sldChg>
      <pc:sldChg chg="addSp delSp modSp mod">
        <pc:chgData name="Hugo Andreolly Albuquerque Costa Santos" userId="dd039489-a5e9-46ec-9c22-e4b308b076ae" providerId="ADAL" clId="{317D0247-6196-4966-A52C-CC00E4D76457}" dt="2023-11-22T13:59:52.126" v="316"/>
        <pc:sldMkLst>
          <pc:docMk/>
          <pc:sldMk cId="340896900" sldId="2147471422"/>
        </pc:sldMkLst>
        <pc:spChg chg="add mod">
          <ac:chgData name="Hugo Andreolly Albuquerque Costa Santos" userId="dd039489-a5e9-46ec-9c22-e4b308b076ae" providerId="ADAL" clId="{317D0247-6196-4966-A52C-CC00E4D76457}" dt="2023-11-22T13:59:52.126" v="316"/>
          <ac:spMkLst>
            <pc:docMk/>
            <pc:sldMk cId="340896900" sldId="2147471422"/>
            <ac:spMk id="2" creationId="{093ED4B4-F8B9-10BA-F80E-E0E89D03E5D5}"/>
          </ac:spMkLst>
        </pc:spChg>
        <pc:spChg chg="del">
          <ac:chgData name="Hugo Andreolly Albuquerque Costa Santos" userId="dd039489-a5e9-46ec-9c22-e4b308b076ae" providerId="ADAL" clId="{317D0247-6196-4966-A52C-CC00E4D76457}" dt="2023-11-22T13:59:51.894" v="315" actId="478"/>
          <ac:spMkLst>
            <pc:docMk/>
            <pc:sldMk cId="340896900" sldId="2147471422"/>
            <ac:spMk id="176" creationId="{FBF7C6BC-C2A5-23A4-EF87-37FCF0599542}"/>
          </ac:spMkLst>
        </pc:spChg>
      </pc:sldChg>
      <pc:sldChg chg="addSp delSp modSp mod">
        <pc:chgData name="Hugo Andreolly Albuquerque Costa Santos" userId="dd039489-a5e9-46ec-9c22-e4b308b076ae" providerId="ADAL" clId="{317D0247-6196-4966-A52C-CC00E4D76457}" dt="2023-11-22T13:59:55.594" v="318"/>
        <pc:sldMkLst>
          <pc:docMk/>
          <pc:sldMk cId="3956069419" sldId="2147471423"/>
        </pc:sldMkLst>
        <pc:spChg chg="add mod">
          <ac:chgData name="Hugo Andreolly Albuquerque Costa Santos" userId="dd039489-a5e9-46ec-9c22-e4b308b076ae" providerId="ADAL" clId="{317D0247-6196-4966-A52C-CC00E4D76457}" dt="2023-11-22T13:59:55.594" v="318"/>
          <ac:spMkLst>
            <pc:docMk/>
            <pc:sldMk cId="3956069419" sldId="2147471423"/>
            <ac:spMk id="2" creationId="{A74EDE98-D2A0-F843-1FD8-89C1226679B8}"/>
          </ac:spMkLst>
        </pc:spChg>
        <pc:spChg chg="del">
          <ac:chgData name="Hugo Andreolly Albuquerque Costa Santos" userId="dd039489-a5e9-46ec-9c22-e4b308b076ae" providerId="ADAL" clId="{317D0247-6196-4966-A52C-CC00E4D76457}" dt="2023-11-22T13:59:55.404" v="317" actId="478"/>
          <ac:spMkLst>
            <pc:docMk/>
            <pc:sldMk cId="3956069419" sldId="2147471423"/>
            <ac:spMk id="176" creationId="{FBF7C6BC-C2A5-23A4-EF87-37FCF0599542}"/>
          </ac:spMkLst>
        </pc:spChg>
      </pc:sldChg>
      <pc:sldChg chg="modSp mod">
        <pc:chgData name="Hugo Andreolly Albuquerque Costa Santos" userId="dd039489-a5e9-46ec-9c22-e4b308b076ae" providerId="ADAL" clId="{317D0247-6196-4966-A52C-CC00E4D76457}" dt="2023-11-22T23:18:55.105" v="1161" actId="20577"/>
        <pc:sldMkLst>
          <pc:docMk/>
          <pc:sldMk cId="2649495072" sldId="2147471432"/>
        </pc:sldMkLst>
        <pc:spChg chg="mod">
          <ac:chgData name="Hugo Andreolly Albuquerque Costa Santos" userId="dd039489-a5e9-46ec-9c22-e4b308b076ae" providerId="ADAL" clId="{317D0247-6196-4966-A52C-CC00E4D76457}" dt="2023-11-22T23:18:55.105" v="1161" actId="20577"/>
          <ac:spMkLst>
            <pc:docMk/>
            <pc:sldMk cId="2649495072" sldId="2147471432"/>
            <ac:spMk id="5" creationId="{788A43A4-6DF6-DA70-E450-6CB9BFC94040}"/>
          </ac:spMkLst>
        </pc:spChg>
      </pc:sldChg>
      <pc:sldChg chg="addSp delSp modSp mod">
        <pc:chgData name="Hugo Andreolly Albuquerque Costa Santos" userId="dd039489-a5e9-46ec-9c22-e4b308b076ae" providerId="ADAL" clId="{317D0247-6196-4966-A52C-CC00E4D76457}" dt="2023-11-22T14:00:32.067" v="330" actId="207"/>
        <pc:sldMkLst>
          <pc:docMk/>
          <pc:sldMk cId="0" sldId="2147471434"/>
        </pc:sldMkLst>
        <pc:spChg chg="del">
          <ac:chgData name="Hugo Andreolly Albuquerque Costa Santos" userId="dd039489-a5e9-46ec-9c22-e4b308b076ae" providerId="ADAL" clId="{317D0247-6196-4966-A52C-CC00E4D76457}" dt="2023-11-22T14:00:29.099" v="328" actId="478"/>
          <ac:spMkLst>
            <pc:docMk/>
            <pc:sldMk cId="0" sldId="2147471434"/>
            <ac:spMk id="3" creationId="{C33E6857-94AF-7151-B1A5-284134068CDA}"/>
          </ac:spMkLst>
        </pc:spChg>
        <pc:spChg chg="add mod">
          <ac:chgData name="Hugo Andreolly Albuquerque Costa Santos" userId="dd039489-a5e9-46ec-9c22-e4b308b076ae" providerId="ADAL" clId="{317D0247-6196-4966-A52C-CC00E4D76457}" dt="2023-11-22T14:00:32.067" v="330" actId="207"/>
          <ac:spMkLst>
            <pc:docMk/>
            <pc:sldMk cId="0" sldId="2147471434"/>
            <ac:spMk id="7" creationId="{C648DDB2-BAD2-192F-E448-97CB764D2A6D}"/>
          </ac:spMkLst>
        </pc:spChg>
      </pc:sldChg>
      <pc:sldChg chg="addSp delSp modSp mod">
        <pc:chgData name="Hugo Andreolly Albuquerque Costa Santos" userId="dd039489-a5e9-46ec-9c22-e4b308b076ae" providerId="ADAL" clId="{317D0247-6196-4966-A52C-CC00E4D76457}" dt="2023-11-22T14:00:38.199" v="333" actId="207"/>
        <pc:sldMkLst>
          <pc:docMk/>
          <pc:sldMk cId="3561916283" sldId="2147471440"/>
        </pc:sldMkLst>
        <pc:spChg chg="del">
          <ac:chgData name="Hugo Andreolly Albuquerque Costa Santos" userId="dd039489-a5e9-46ec-9c22-e4b308b076ae" providerId="ADAL" clId="{317D0247-6196-4966-A52C-CC00E4D76457}" dt="2023-11-22T14:00:36.437" v="331" actId="478"/>
          <ac:spMkLst>
            <pc:docMk/>
            <pc:sldMk cId="3561916283" sldId="2147471440"/>
            <ac:spMk id="5" creationId="{6340654A-89CD-BE09-78CD-6C98C4D33045}"/>
          </ac:spMkLst>
        </pc:spChg>
        <pc:spChg chg="add mod">
          <ac:chgData name="Hugo Andreolly Albuquerque Costa Santos" userId="dd039489-a5e9-46ec-9c22-e4b308b076ae" providerId="ADAL" clId="{317D0247-6196-4966-A52C-CC00E4D76457}" dt="2023-11-22T14:00:38.199" v="333" actId="207"/>
          <ac:spMkLst>
            <pc:docMk/>
            <pc:sldMk cId="3561916283" sldId="2147471440"/>
            <ac:spMk id="10" creationId="{D61B7DF2-5DC0-72F1-52D1-B6940D0277DB}"/>
          </ac:spMkLst>
        </pc:spChg>
      </pc:sldChg>
      <pc:sldChg chg="modSp mod">
        <pc:chgData name="Hugo Andreolly Albuquerque Costa Santos" userId="dd039489-a5e9-46ec-9c22-e4b308b076ae" providerId="ADAL" clId="{317D0247-6196-4966-A52C-CC00E4D76457}" dt="2023-11-23T00:00:11.253" v="1424" actId="1076"/>
        <pc:sldMkLst>
          <pc:docMk/>
          <pc:sldMk cId="1984699738" sldId="2147471446"/>
        </pc:sldMkLst>
        <pc:spChg chg="mod">
          <ac:chgData name="Hugo Andreolly Albuquerque Costa Santos" userId="dd039489-a5e9-46ec-9c22-e4b308b076ae" providerId="ADAL" clId="{317D0247-6196-4966-A52C-CC00E4D76457}" dt="2023-11-23T00:00:11.253" v="1424" actId="1076"/>
          <ac:spMkLst>
            <pc:docMk/>
            <pc:sldMk cId="1984699738" sldId="2147471446"/>
            <ac:spMk id="107" creationId="{00000000-0000-0000-0000-000000000000}"/>
          </ac:spMkLst>
        </pc:spChg>
      </pc:sldChg>
      <pc:sldChg chg="addSp delSp modSp mod">
        <pc:chgData name="Hugo Andreolly Albuquerque Costa Santos" userId="dd039489-a5e9-46ec-9c22-e4b308b076ae" providerId="ADAL" clId="{317D0247-6196-4966-A52C-CC00E4D76457}" dt="2023-11-22T23:29:24.373" v="1218" actId="207"/>
        <pc:sldMkLst>
          <pc:docMk/>
          <pc:sldMk cId="466646463" sldId="2147471451"/>
        </pc:sldMkLst>
        <pc:spChg chg="mod">
          <ac:chgData name="Hugo Andreolly Albuquerque Costa Santos" userId="dd039489-a5e9-46ec-9c22-e4b308b076ae" providerId="ADAL" clId="{317D0247-6196-4966-A52C-CC00E4D76457}" dt="2023-11-22T17:53:58.277" v="448" actId="1037"/>
          <ac:spMkLst>
            <pc:docMk/>
            <pc:sldMk cId="466646463" sldId="2147471451"/>
            <ac:spMk id="2" creationId="{D3BF5F85-6DA4-EA27-0E6B-323DD04AA324}"/>
          </ac:spMkLst>
        </pc:spChg>
        <pc:spChg chg="mod">
          <ac:chgData name="Hugo Andreolly Albuquerque Costa Santos" userId="dd039489-a5e9-46ec-9c22-e4b308b076ae" providerId="ADAL" clId="{317D0247-6196-4966-A52C-CC00E4D76457}" dt="2023-11-22T17:53:54.110" v="442" actId="1038"/>
          <ac:spMkLst>
            <pc:docMk/>
            <pc:sldMk cId="466646463" sldId="2147471451"/>
            <ac:spMk id="4" creationId="{5C666F43-AB74-9490-D358-F6F38259C0A4}"/>
          </ac:spMkLst>
        </pc:spChg>
        <pc:spChg chg="mod">
          <ac:chgData name="Hugo Andreolly Albuquerque Costa Santos" userId="dd039489-a5e9-46ec-9c22-e4b308b076ae" providerId="ADAL" clId="{317D0247-6196-4966-A52C-CC00E4D76457}" dt="2023-11-22T17:53:50.707" v="439" actId="1038"/>
          <ac:spMkLst>
            <pc:docMk/>
            <pc:sldMk cId="466646463" sldId="2147471451"/>
            <ac:spMk id="5" creationId="{35D7B2AD-746C-17A6-F816-FC19E33220F4}"/>
          </ac:spMkLst>
        </pc:spChg>
        <pc:spChg chg="mod">
          <ac:chgData name="Hugo Andreolly Albuquerque Costa Santos" userId="dd039489-a5e9-46ec-9c22-e4b308b076ae" providerId="ADAL" clId="{317D0247-6196-4966-A52C-CC00E4D76457}" dt="2023-11-22T17:53:21.914" v="429" actId="12788"/>
          <ac:spMkLst>
            <pc:docMk/>
            <pc:sldMk cId="466646463" sldId="2147471451"/>
            <ac:spMk id="13" creationId="{F3809714-A111-5ADE-67B7-CAF53EDBF4D8}"/>
          </ac:spMkLst>
        </pc:spChg>
        <pc:spChg chg="mod">
          <ac:chgData name="Hugo Andreolly Albuquerque Costa Santos" userId="dd039489-a5e9-46ec-9c22-e4b308b076ae" providerId="ADAL" clId="{317D0247-6196-4966-A52C-CC00E4D76457}" dt="2023-11-22T17:53:43.266" v="436" actId="1038"/>
          <ac:spMkLst>
            <pc:docMk/>
            <pc:sldMk cId="466646463" sldId="2147471451"/>
            <ac:spMk id="14" creationId="{47C15D87-3336-785C-1E84-D53AE995CF74}"/>
          </ac:spMkLst>
        </pc:spChg>
        <pc:spChg chg="mod">
          <ac:chgData name="Hugo Andreolly Albuquerque Costa Santos" userId="dd039489-a5e9-46ec-9c22-e4b308b076ae" providerId="ADAL" clId="{317D0247-6196-4966-A52C-CC00E4D76457}" dt="2023-11-22T17:53:30.609" v="431" actId="12788"/>
          <ac:spMkLst>
            <pc:docMk/>
            <pc:sldMk cId="466646463" sldId="2147471451"/>
            <ac:spMk id="16" creationId="{964F4E5E-D8B6-51A1-EC50-1A5DDF877B88}"/>
          </ac:spMkLst>
        </pc:spChg>
        <pc:spChg chg="mod">
          <ac:chgData name="Hugo Andreolly Albuquerque Costa Santos" userId="dd039489-a5e9-46ec-9c22-e4b308b076ae" providerId="ADAL" clId="{317D0247-6196-4966-A52C-CC00E4D76457}" dt="2023-11-22T17:53:05.290" v="426" actId="12788"/>
          <ac:spMkLst>
            <pc:docMk/>
            <pc:sldMk cId="466646463" sldId="2147471451"/>
            <ac:spMk id="17" creationId="{E7886C28-530C-B443-19A9-C1BA9B3B2F40}"/>
          </ac:spMkLst>
        </pc:spChg>
        <pc:spChg chg="mod">
          <ac:chgData name="Hugo Andreolly Albuquerque Costa Santos" userId="dd039489-a5e9-46ec-9c22-e4b308b076ae" providerId="ADAL" clId="{317D0247-6196-4966-A52C-CC00E4D76457}" dt="2023-11-22T17:53:37.753" v="432" actId="12788"/>
          <ac:spMkLst>
            <pc:docMk/>
            <pc:sldMk cId="466646463" sldId="2147471451"/>
            <ac:spMk id="18" creationId="{D2B94EA2-BD77-1DE1-0209-0F1E9DA1F425}"/>
          </ac:spMkLst>
        </pc:spChg>
        <pc:spChg chg="add mod">
          <ac:chgData name="Hugo Andreolly Albuquerque Costa Santos" userId="dd039489-a5e9-46ec-9c22-e4b308b076ae" providerId="ADAL" clId="{317D0247-6196-4966-A52C-CC00E4D76457}" dt="2023-11-22T14:01:02.849" v="343"/>
          <ac:spMkLst>
            <pc:docMk/>
            <pc:sldMk cId="466646463" sldId="2147471451"/>
            <ac:spMk id="20" creationId="{12F40B3E-6AE9-A975-8F15-B4CA6829DF81}"/>
          </ac:spMkLst>
        </pc:spChg>
        <pc:spChg chg="mod">
          <ac:chgData name="Hugo Andreolly Albuquerque Costa Santos" userId="dd039489-a5e9-46ec-9c22-e4b308b076ae" providerId="ADAL" clId="{317D0247-6196-4966-A52C-CC00E4D76457}" dt="2023-11-22T17:53:12.840" v="427" actId="12788"/>
          <ac:spMkLst>
            <pc:docMk/>
            <pc:sldMk cId="466646463" sldId="2147471451"/>
            <ac:spMk id="21" creationId="{F2852A90-21C0-0D7B-6FEE-8802CB7CBA50}"/>
          </ac:spMkLst>
        </pc:spChg>
        <pc:spChg chg="mod">
          <ac:chgData name="Hugo Andreolly Albuquerque Costa Santos" userId="dd039489-a5e9-46ec-9c22-e4b308b076ae" providerId="ADAL" clId="{317D0247-6196-4966-A52C-CC00E4D76457}" dt="2023-11-22T17:53:17.620" v="428" actId="12788"/>
          <ac:spMkLst>
            <pc:docMk/>
            <pc:sldMk cId="466646463" sldId="2147471451"/>
            <ac:spMk id="25" creationId="{27943554-3C83-1111-C544-A7430B17B1D0}"/>
          </ac:spMkLst>
        </pc:spChg>
        <pc:spChg chg="mod">
          <ac:chgData name="Hugo Andreolly Albuquerque Costa Santos" userId="dd039489-a5e9-46ec-9c22-e4b308b076ae" providerId="ADAL" clId="{317D0247-6196-4966-A52C-CC00E4D76457}" dt="2023-11-22T17:53:21.914" v="429" actId="12788"/>
          <ac:spMkLst>
            <pc:docMk/>
            <pc:sldMk cId="466646463" sldId="2147471451"/>
            <ac:spMk id="26" creationId="{A0DA54A4-0129-0F5C-87E0-0281D956B765}"/>
          </ac:spMkLst>
        </pc:spChg>
        <pc:spChg chg="mod">
          <ac:chgData name="Hugo Andreolly Albuquerque Costa Santos" userId="dd039489-a5e9-46ec-9c22-e4b308b076ae" providerId="ADAL" clId="{317D0247-6196-4966-A52C-CC00E4D76457}" dt="2023-11-22T23:29:24.373" v="1218" actId="207"/>
          <ac:spMkLst>
            <pc:docMk/>
            <pc:sldMk cId="466646463" sldId="2147471451"/>
            <ac:spMk id="28" creationId="{0AE1EAE6-0BAE-0685-BF2F-42D714681BBC}"/>
          </ac:spMkLst>
        </pc:spChg>
        <pc:spChg chg="mod">
          <ac:chgData name="Hugo Andreolly Albuquerque Costa Santos" userId="dd039489-a5e9-46ec-9c22-e4b308b076ae" providerId="ADAL" clId="{317D0247-6196-4966-A52C-CC00E4D76457}" dt="2023-11-22T17:53:25.975" v="430" actId="12788"/>
          <ac:spMkLst>
            <pc:docMk/>
            <pc:sldMk cId="466646463" sldId="2147471451"/>
            <ac:spMk id="33" creationId="{8CD2333E-FC13-966B-F42B-D99269303B59}"/>
          </ac:spMkLst>
        </pc:spChg>
        <pc:spChg chg="mod">
          <ac:chgData name="Hugo Andreolly Albuquerque Costa Santos" userId="dd039489-a5e9-46ec-9c22-e4b308b076ae" providerId="ADAL" clId="{317D0247-6196-4966-A52C-CC00E4D76457}" dt="2023-11-22T17:53:30.609" v="431" actId="12788"/>
          <ac:spMkLst>
            <pc:docMk/>
            <pc:sldMk cId="466646463" sldId="2147471451"/>
            <ac:spMk id="36" creationId="{C718B5F2-27A2-CF14-720D-5933D57CA75E}"/>
          </ac:spMkLst>
        </pc:spChg>
        <pc:spChg chg="mod">
          <ac:chgData name="Hugo Andreolly Albuquerque Costa Santos" userId="dd039489-a5e9-46ec-9c22-e4b308b076ae" providerId="ADAL" clId="{317D0247-6196-4966-A52C-CC00E4D76457}" dt="2023-11-22T17:53:37.753" v="432" actId="12788"/>
          <ac:spMkLst>
            <pc:docMk/>
            <pc:sldMk cId="466646463" sldId="2147471451"/>
            <ac:spMk id="58" creationId="{C9DFCA9C-2979-4ABB-4D47-72BC86ED248C}"/>
          </ac:spMkLst>
        </pc:spChg>
        <pc:spChg chg="del">
          <ac:chgData name="Hugo Andreolly Albuquerque Costa Santos" userId="dd039489-a5e9-46ec-9c22-e4b308b076ae" providerId="ADAL" clId="{317D0247-6196-4966-A52C-CC00E4D76457}" dt="2023-11-22T14:01:02.688" v="342" actId="478"/>
          <ac:spMkLst>
            <pc:docMk/>
            <pc:sldMk cId="466646463" sldId="2147471451"/>
            <ac:spMk id="63" creationId="{7697CA3D-9126-0A17-97FC-32B9A7CFA7AA}"/>
          </ac:spMkLst>
        </pc:spChg>
      </pc:sldChg>
      <pc:sldChg chg="mod ord modShow">
        <pc:chgData name="Hugo Andreolly Albuquerque Costa Santos" userId="dd039489-a5e9-46ec-9c22-e4b308b076ae" providerId="ADAL" clId="{317D0247-6196-4966-A52C-CC00E4D76457}" dt="2023-11-22T11:03:54.500" v="274"/>
        <pc:sldMkLst>
          <pc:docMk/>
          <pc:sldMk cId="0" sldId="2147471457"/>
        </pc:sldMkLst>
      </pc:sldChg>
      <pc:sldChg chg="addSp delSp modSp mod">
        <pc:chgData name="Hugo Andreolly Albuquerque Costa Santos" userId="dd039489-a5e9-46ec-9c22-e4b308b076ae" providerId="ADAL" clId="{317D0247-6196-4966-A52C-CC00E4D76457}" dt="2023-11-22T18:50:14.299" v="788" actId="1076"/>
        <pc:sldMkLst>
          <pc:docMk/>
          <pc:sldMk cId="3588942695" sldId="2147471478"/>
        </pc:sldMkLst>
        <pc:spChg chg="add mod">
          <ac:chgData name="Hugo Andreolly Albuquerque Costa Santos" userId="dd039489-a5e9-46ec-9c22-e4b308b076ae" providerId="ADAL" clId="{317D0247-6196-4966-A52C-CC00E4D76457}" dt="2023-11-22T14:00:20.377" v="327" actId="1076"/>
          <ac:spMkLst>
            <pc:docMk/>
            <pc:sldMk cId="3588942695" sldId="2147471478"/>
            <ac:spMk id="3" creationId="{3F724C28-D4E8-9971-F087-DE68B58D8D15}"/>
          </ac:spMkLst>
        </pc:spChg>
        <pc:spChg chg="add del mod">
          <ac:chgData name="Hugo Andreolly Albuquerque Costa Santos" userId="dd039489-a5e9-46ec-9c22-e4b308b076ae" providerId="ADAL" clId="{317D0247-6196-4966-A52C-CC00E4D76457}" dt="2023-11-22T17:57:33.083" v="470" actId="478"/>
          <ac:spMkLst>
            <pc:docMk/>
            <pc:sldMk cId="3588942695" sldId="2147471478"/>
            <ac:spMk id="6" creationId="{64E0EC77-381C-BE41-7F2D-5EF514F60D24}"/>
          </ac:spMkLst>
        </pc:spChg>
        <pc:spChg chg="del">
          <ac:chgData name="Hugo Andreolly Albuquerque Costa Santos" userId="dd039489-a5e9-46ec-9c22-e4b308b076ae" providerId="ADAL" clId="{317D0247-6196-4966-A52C-CC00E4D76457}" dt="2023-11-22T14:00:11.767" v="324" actId="478"/>
          <ac:spMkLst>
            <pc:docMk/>
            <pc:sldMk cId="3588942695" sldId="2147471478"/>
            <ac:spMk id="21" creationId="{74A8785B-B67A-8C45-BC26-339876042A48}"/>
          </ac:spMkLst>
        </pc:spChg>
        <pc:spChg chg="add mod">
          <ac:chgData name="Hugo Andreolly Albuquerque Costa Santos" userId="dd039489-a5e9-46ec-9c22-e4b308b076ae" providerId="ADAL" clId="{317D0247-6196-4966-A52C-CC00E4D76457}" dt="2023-11-22T18:19:29.856" v="744" actId="1076"/>
          <ac:spMkLst>
            <pc:docMk/>
            <pc:sldMk cId="3588942695" sldId="2147471478"/>
            <ac:spMk id="27" creationId="{B8612A6A-2EA2-1B27-9F9F-00BBB1916C2A}"/>
          </ac:spMkLst>
        </pc:spChg>
        <pc:spChg chg="add mod">
          <ac:chgData name="Hugo Andreolly Albuquerque Costa Santos" userId="dd039489-a5e9-46ec-9c22-e4b308b076ae" providerId="ADAL" clId="{317D0247-6196-4966-A52C-CC00E4D76457}" dt="2023-11-22T18:49:44.661" v="782" actId="20577"/>
          <ac:spMkLst>
            <pc:docMk/>
            <pc:sldMk cId="3588942695" sldId="2147471478"/>
            <ac:spMk id="28" creationId="{F9F5BC97-FA3A-33F5-A83D-44FD024DBE65}"/>
          </ac:spMkLst>
        </pc:spChg>
        <pc:spChg chg="add del mod">
          <ac:chgData name="Hugo Andreolly Albuquerque Costa Santos" userId="dd039489-a5e9-46ec-9c22-e4b308b076ae" providerId="ADAL" clId="{317D0247-6196-4966-A52C-CC00E4D76457}" dt="2023-11-22T18:09:48.593" v="698" actId="478"/>
          <ac:spMkLst>
            <pc:docMk/>
            <pc:sldMk cId="3588942695" sldId="2147471478"/>
            <ac:spMk id="30" creationId="{D0757749-8DE0-8F14-E521-14ED30AF9882}"/>
          </ac:spMkLst>
        </pc:spChg>
        <pc:spChg chg="add mod">
          <ac:chgData name="Hugo Andreolly Albuquerque Costa Santos" userId="dd039489-a5e9-46ec-9c22-e4b308b076ae" providerId="ADAL" clId="{317D0247-6196-4966-A52C-CC00E4D76457}" dt="2023-11-22T18:17:30.165" v="707" actId="164"/>
          <ac:spMkLst>
            <pc:docMk/>
            <pc:sldMk cId="3588942695" sldId="2147471478"/>
            <ac:spMk id="31" creationId="{B5BDA25A-9178-951F-C18E-F383FF59DDF4}"/>
          </ac:spMkLst>
        </pc:spChg>
        <pc:grpChg chg="add del mod">
          <ac:chgData name="Hugo Andreolly Albuquerque Costa Santos" userId="dd039489-a5e9-46ec-9c22-e4b308b076ae" providerId="ADAL" clId="{317D0247-6196-4966-A52C-CC00E4D76457}" dt="2023-11-22T18:19:09.069" v="741" actId="478"/>
          <ac:grpSpMkLst>
            <pc:docMk/>
            <pc:sldMk cId="3588942695" sldId="2147471478"/>
            <ac:grpSpMk id="38" creationId="{A8E08A59-4EA0-398F-80B1-D81F67D1F6B8}"/>
          </ac:grpSpMkLst>
        </pc:grpChg>
        <pc:picChg chg="add del mod">
          <ac:chgData name="Hugo Andreolly Albuquerque Costa Santos" userId="dd039489-a5e9-46ec-9c22-e4b308b076ae" providerId="ADAL" clId="{317D0247-6196-4966-A52C-CC00E4D76457}" dt="2023-11-22T17:56:23.587" v="452" actId="478"/>
          <ac:picMkLst>
            <pc:docMk/>
            <pc:sldMk cId="3588942695" sldId="2147471478"/>
            <ac:picMk id="16" creationId="{70F7E0E6-3880-2FC4-ABA4-9F8CD4792C86}"/>
          </ac:picMkLst>
        </pc:picChg>
        <pc:picChg chg="add mod modCrop">
          <ac:chgData name="Hugo Andreolly Albuquerque Costa Santos" userId="dd039489-a5e9-46ec-9c22-e4b308b076ae" providerId="ADAL" clId="{317D0247-6196-4966-A52C-CC00E4D76457}" dt="2023-11-22T18:19:29.856" v="744" actId="1076"/>
          <ac:picMkLst>
            <pc:docMk/>
            <pc:sldMk cId="3588942695" sldId="2147471478"/>
            <ac:picMk id="22" creationId="{D699F287-E66E-9EE0-34DA-898840FB4BA6}"/>
          </ac:picMkLst>
        </pc:picChg>
        <pc:picChg chg="add del mod">
          <ac:chgData name="Hugo Andreolly Albuquerque Costa Santos" userId="dd039489-a5e9-46ec-9c22-e4b308b076ae" providerId="ADAL" clId="{317D0247-6196-4966-A52C-CC00E4D76457}" dt="2023-11-22T17:56:30.187" v="454" actId="478"/>
          <ac:picMkLst>
            <pc:docMk/>
            <pc:sldMk cId="3588942695" sldId="2147471478"/>
            <ac:picMk id="26" creationId="{BD2EABA7-6BAA-07B9-BC6B-DB9E1BE9655C}"/>
          </ac:picMkLst>
        </pc:picChg>
        <pc:picChg chg="add mod">
          <ac:chgData name="Hugo Andreolly Albuquerque Costa Santos" userId="dd039489-a5e9-46ec-9c22-e4b308b076ae" providerId="ADAL" clId="{317D0247-6196-4966-A52C-CC00E4D76457}" dt="2023-11-22T18:17:30.165" v="707" actId="164"/>
          <ac:picMkLst>
            <pc:docMk/>
            <pc:sldMk cId="3588942695" sldId="2147471478"/>
            <ac:picMk id="29" creationId="{4002E8EF-A213-ED2A-6EB0-989AD6378153}"/>
          </ac:picMkLst>
        </pc:picChg>
        <pc:picChg chg="add mod">
          <ac:chgData name="Hugo Andreolly Albuquerque Costa Santos" userId="dd039489-a5e9-46ec-9c22-e4b308b076ae" providerId="ADAL" clId="{317D0247-6196-4966-A52C-CC00E4D76457}" dt="2023-11-22T18:17:30.165" v="707" actId="164"/>
          <ac:picMkLst>
            <pc:docMk/>
            <pc:sldMk cId="3588942695" sldId="2147471478"/>
            <ac:picMk id="37" creationId="{42F02600-C36F-B2F4-CE58-336177363BDC}"/>
          </ac:picMkLst>
        </pc:picChg>
        <pc:picChg chg="add mod modCrop">
          <ac:chgData name="Hugo Andreolly Albuquerque Costa Santos" userId="dd039489-a5e9-46ec-9c22-e4b308b076ae" providerId="ADAL" clId="{317D0247-6196-4966-A52C-CC00E4D76457}" dt="2023-11-22T18:19:29.856" v="744" actId="1076"/>
          <ac:picMkLst>
            <pc:docMk/>
            <pc:sldMk cId="3588942695" sldId="2147471478"/>
            <ac:picMk id="39" creationId="{1ADE23B2-330C-7E8E-39A5-EB6CF01B9CCE}"/>
          </ac:picMkLst>
        </pc:picChg>
        <pc:picChg chg="mod">
          <ac:chgData name="Hugo Andreolly Albuquerque Costa Santos" userId="dd039489-a5e9-46ec-9c22-e4b308b076ae" providerId="ADAL" clId="{317D0247-6196-4966-A52C-CC00E4D76457}" dt="2023-11-22T18:49:57.946" v="785" actId="1076"/>
          <ac:picMkLst>
            <pc:docMk/>
            <pc:sldMk cId="3588942695" sldId="2147471478"/>
            <ac:picMk id="40" creationId="{ADC3421A-FD70-FD95-DE02-D7089C4505AA}"/>
          </ac:picMkLst>
        </pc:picChg>
        <pc:picChg chg="mod">
          <ac:chgData name="Hugo Andreolly Albuquerque Costa Santos" userId="dd039489-a5e9-46ec-9c22-e4b308b076ae" providerId="ADAL" clId="{317D0247-6196-4966-A52C-CC00E4D76457}" dt="2023-11-22T18:50:14.299" v="788" actId="1076"/>
          <ac:picMkLst>
            <pc:docMk/>
            <pc:sldMk cId="3588942695" sldId="2147471478"/>
            <ac:picMk id="41" creationId="{6DE66423-7299-1785-6ECC-F11378AAC52F}"/>
          </ac:picMkLst>
        </pc:picChg>
      </pc:sldChg>
      <pc:sldChg chg="modSp mod">
        <pc:chgData name="Hugo Andreolly Albuquerque Costa Santos" userId="dd039489-a5e9-46ec-9c22-e4b308b076ae" providerId="ADAL" clId="{317D0247-6196-4966-A52C-CC00E4D76457}" dt="2023-11-22T17:21:18.422" v="425" actId="13926"/>
        <pc:sldMkLst>
          <pc:docMk/>
          <pc:sldMk cId="269313492" sldId="2147471495"/>
        </pc:sldMkLst>
        <pc:graphicFrameChg chg="modGraphic">
          <ac:chgData name="Hugo Andreolly Albuquerque Costa Santos" userId="dd039489-a5e9-46ec-9c22-e4b308b076ae" providerId="ADAL" clId="{317D0247-6196-4966-A52C-CC00E4D76457}" dt="2023-11-22T17:21:18.422" v="425" actId="13926"/>
          <ac:graphicFrameMkLst>
            <pc:docMk/>
            <pc:sldMk cId="269313492" sldId="2147471495"/>
            <ac:graphicFrameMk id="8" creationId="{3D25B3B4-F662-BA4C-7860-BAA3A83CDEF9}"/>
          </ac:graphicFrameMkLst>
        </pc:graphicFrameChg>
      </pc:sldChg>
      <pc:sldChg chg="addSp delSp modSp mod">
        <pc:chgData name="Hugo Andreolly Albuquerque Costa Santos" userId="dd039489-a5e9-46ec-9c22-e4b308b076ae" providerId="ADAL" clId="{317D0247-6196-4966-A52C-CC00E4D76457}" dt="2023-11-22T23:36:24.345" v="1268"/>
        <pc:sldMkLst>
          <pc:docMk/>
          <pc:sldMk cId="3274599868" sldId="2147471508"/>
        </pc:sldMkLst>
        <pc:spChg chg="add mod">
          <ac:chgData name="Hugo Andreolly Albuquerque Costa Santos" userId="dd039489-a5e9-46ec-9c22-e4b308b076ae" providerId="ADAL" clId="{317D0247-6196-4966-A52C-CC00E4D76457}" dt="2023-11-22T14:01:43.668" v="362"/>
          <ac:spMkLst>
            <pc:docMk/>
            <pc:sldMk cId="3274599868" sldId="2147471508"/>
            <ac:spMk id="2" creationId="{B31F12A8-6882-A6F6-6BB3-639258A9C4C6}"/>
          </ac:spMkLst>
        </pc:spChg>
        <pc:spChg chg="del mod">
          <ac:chgData name="Hugo Andreolly Albuquerque Costa Santos" userId="dd039489-a5e9-46ec-9c22-e4b308b076ae" providerId="ADAL" clId="{317D0247-6196-4966-A52C-CC00E4D76457}" dt="2023-11-22T14:01:43.523" v="361" actId="478"/>
          <ac:spMkLst>
            <pc:docMk/>
            <pc:sldMk cId="3274599868" sldId="2147471508"/>
            <ac:spMk id="4" creationId="{B9FC41C9-5483-E038-BBF1-5F2DDBEE420C}"/>
          </ac:spMkLst>
        </pc:spChg>
        <pc:spChg chg="mod">
          <ac:chgData name="Hugo Andreolly Albuquerque Costa Santos" userId="dd039489-a5e9-46ec-9c22-e4b308b076ae" providerId="ADAL" clId="{317D0247-6196-4966-A52C-CC00E4D76457}" dt="2023-11-22T23:29:42.016" v="1220" actId="207"/>
          <ac:spMkLst>
            <pc:docMk/>
            <pc:sldMk cId="3274599868" sldId="2147471508"/>
            <ac:spMk id="11" creationId="{86C2AEB0-5A4C-0942-1468-3FF191D98806}"/>
          </ac:spMkLst>
        </pc:spChg>
        <pc:spChg chg="mod">
          <ac:chgData name="Hugo Andreolly Albuquerque Costa Santos" userId="dd039489-a5e9-46ec-9c22-e4b308b076ae" providerId="ADAL" clId="{317D0247-6196-4966-A52C-CC00E4D76457}" dt="2023-11-22T23:31:25.828" v="1231" actId="207"/>
          <ac:spMkLst>
            <pc:docMk/>
            <pc:sldMk cId="3274599868" sldId="2147471508"/>
            <ac:spMk id="25" creationId="{CFD81E27-B37C-1CA1-36D1-1858989C9EB3}"/>
          </ac:spMkLst>
        </pc:spChg>
        <pc:spChg chg="mod">
          <ac:chgData name="Hugo Andreolly Albuquerque Costa Santos" userId="dd039489-a5e9-46ec-9c22-e4b308b076ae" providerId="ADAL" clId="{317D0247-6196-4966-A52C-CC00E4D76457}" dt="2023-11-22T23:31:25.828" v="1231" actId="207"/>
          <ac:spMkLst>
            <pc:docMk/>
            <pc:sldMk cId="3274599868" sldId="2147471508"/>
            <ac:spMk id="26" creationId="{E1EACF1A-B6E7-0F8B-066A-739BEC8B5B74}"/>
          </ac:spMkLst>
        </pc:spChg>
        <pc:spChg chg="mod">
          <ac:chgData name="Hugo Andreolly Albuquerque Costa Santos" userId="dd039489-a5e9-46ec-9c22-e4b308b076ae" providerId="ADAL" clId="{317D0247-6196-4966-A52C-CC00E4D76457}" dt="2023-11-22T23:31:25.828" v="1231" actId="207"/>
          <ac:spMkLst>
            <pc:docMk/>
            <pc:sldMk cId="3274599868" sldId="2147471508"/>
            <ac:spMk id="27" creationId="{05F06F04-FF52-8869-5BAA-D918E00E9935}"/>
          </ac:spMkLst>
        </pc:spChg>
        <pc:spChg chg="mod">
          <ac:chgData name="Hugo Andreolly Albuquerque Costa Santos" userId="dd039489-a5e9-46ec-9c22-e4b308b076ae" providerId="ADAL" clId="{317D0247-6196-4966-A52C-CC00E4D76457}" dt="2023-11-22T23:36:23.624" v="1267" actId="121"/>
          <ac:spMkLst>
            <pc:docMk/>
            <pc:sldMk cId="3274599868" sldId="2147471508"/>
            <ac:spMk id="28" creationId="{3D626CE3-2589-BD55-3381-1EFE6249CFCD}"/>
          </ac:spMkLst>
        </pc:spChg>
        <pc:picChg chg="del">
          <ac:chgData name="Hugo Andreolly Albuquerque Costa Santos" userId="dd039489-a5e9-46ec-9c22-e4b308b076ae" providerId="ADAL" clId="{317D0247-6196-4966-A52C-CC00E4D76457}" dt="2023-11-22T23:31:41.531" v="1234" actId="21"/>
          <ac:picMkLst>
            <pc:docMk/>
            <pc:sldMk cId="3274599868" sldId="2147471508"/>
            <ac:picMk id="15" creationId="{BB1A03B0-B6CD-728F-2469-720DE76C4BC6}"/>
          </ac:picMkLst>
        </pc:picChg>
        <pc:picChg chg="add del mod">
          <ac:chgData name="Hugo Andreolly Albuquerque Costa Santos" userId="dd039489-a5e9-46ec-9c22-e4b308b076ae" providerId="ADAL" clId="{317D0247-6196-4966-A52C-CC00E4D76457}" dt="2023-11-22T23:36:20.877" v="1266" actId="478"/>
          <ac:picMkLst>
            <pc:docMk/>
            <pc:sldMk cId="3274599868" sldId="2147471508"/>
            <ac:picMk id="43" creationId="{687104B6-AACA-0D90-0FD3-EE4F0CBAA67D}"/>
          </ac:picMkLst>
        </pc:picChg>
        <pc:picChg chg="add mod">
          <ac:chgData name="Hugo Andreolly Albuquerque Costa Santos" userId="dd039489-a5e9-46ec-9c22-e4b308b076ae" providerId="ADAL" clId="{317D0247-6196-4966-A52C-CC00E4D76457}" dt="2023-11-22T23:36:24.345" v="1268"/>
          <ac:picMkLst>
            <pc:docMk/>
            <pc:sldMk cId="3274599868" sldId="2147471508"/>
            <ac:picMk id="44" creationId="{210D5141-F018-19BE-478E-82BD487B4E2E}"/>
          </ac:picMkLst>
        </pc:picChg>
        <pc:cxnChg chg="add del">
          <ac:chgData name="Hugo Andreolly Albuquerque Costa Santos" userId="dd039489-a5e9-46ec-9c22-e4b308b076ae" providerId="ADAL" clId="{317D0247-6196-4966-A52C-CC00E4D76457}" dt="2023-11-22T14:02:12.522" v="370" actId="478"/>
          <ac:cxnSpMkLst>
            <pc:docMk/>
            <pc:sldMk cId="3274599868" sldId="2147471508"/>
            <ac:cxnSpMk id="10" creationId="{659CEC49-3234-7C09-A793-6249D462CD22}"/>
          </ac:cxnSpMkLst>
        </pc:cxnChg>
        <pc:cxnChg chg="del mod">
          <ac:chgData name="Hugo Andreolly Albuquerque Costa Santos" userId="dd039489-a5e9-46ec-9c22-e4b308b076ae" providerId="ADAL" clId="{317D0247-6196-4966-A52C-CC00E4D76457}" dt="2023-11-22T23:31:41.531" v="1234" actId="21"/>
          <ac:cxnSpMkLst>
            <pc:docMk/>
            <pc:sldMk cId="3274599868" sldId="2147471508"/>
            <ac:cxnSpMk id="13" creationId="{9CA77E77-E978-0F3D-A36D-F82E27423744}"/>
          </ac:cxnSpMkLst>
        </pc:cxnChg>
        <pc:cxnChg chg="add mod">
          <ac:chgData name="Hugo Andreolly Albuquerque Costa Santos" userId="dd039489-a5e9-46ec-9c22-e4b308b076ae" providerId="ADAL" clId="{317D0247-6196-4966-A52C-CC00E4D76457}" dt="2023-11-22T23:31:41.793" v="1235"/>
          <ac:cxnSpMkLst>
            <pc:docMk/>
            <pc:sldMk cId="3274599868" sldId="2147471508"/>
            <ac:cxnSpMk id="42" creationId="{28453D9C-12DD-D29B-8346-D4F3AB94F8B5}"/>
          </ac:cxnSpMkLst>
        </pc:cxnChg>
      </pc:sldChg>
      <pc:sldChg chg="addSp delSp modSp mod modTransition">
        <pc:chgData name="Hugo Andreolly Albuquerque Costa Santos" userId="dd039489-a5e9-46ec-9c22-e4b308b076ae" providerId="ADAL" clId="{317D0247-6196-4966-A52C-CC00E4D76457}" dt="2023-11-22T23:18:11.501" v="1138"/>
        <pc:sldMkLst>
          <pc:docMk/>
          <pc:sldMk cId="4098664722" sldId="2147471510"/>
        </pc:sldMkLst>
        <pc:spChg chg="del">
          <ac:chgData name="Hugo Andreolly Albuquerque Costa Santos" userId="dd039489-a5e9-46ec-9c22-e4b308b076ae" providerId="ADAL" clId="{317D0247-6196-4966-A52C-CC00E4D76457}" dt="2023-11-22T14:00:42.417" v="334" actId="478"/>
          <ac:spMkLst>
            <pc:docMk/>
            <pc:sldMk cId="4098664722" sldId="2147471510"/>
            <ac:spMk id="3" creationId="{BC128683-1D3F-0EB1-ACA7-0EA259C50708}"/>
          </ac:spMkLst>
        </pc:spChg>
        <pc:spChg chg="add mod">
          <ac:chgData name="Hugo Andreolly Albuquerque Costa Santos" userId="dd039489-a5e9-46ec-9c22-e4b308b076ae" providerId="ADAL" clId="{317D0247-6196-4966-A52C-CC00E4D76457}" dt="2023-11-22T14:00:48.262" v="337" actId="207"/>
          <ac:spMkLst>
            <pc:docMk/>
            <pc:sldMk cId="4098664722" sldId="2147471510"/>
            <ac:spMk id="4" creationId="{188ED7BB-D764-3E12-E390-19FCA4A47E86}"/>
          </ac:spMkLst>
        </pc:spChg>
      </pc:sldChg>
      <pc:sldChg chg="addSp delSp modSp mod">
        <pc:chgData name="Hugo Andreolly Albuquerque Costa Santos" userId="dd039489-a5e9-46ec-9c22-e4b308b076ae" providerId="ADAL" clId="{317D0247-6196-4966-A52C-CC00E4D76457}" dt="2023-11-22T23:36:18.096" v="1265"/>
        <pc:sldMkLst>
          <pc:docMk/>
          <pc:sldMk cId="1304341511" sldId="2147471511"/>
        </pc:sldMkLst>
        <pc:spChg chg="add mod">
          <ac:chgData name="Hugo Andreolly Albuquerque Costa Santos" userId="dd039489-a5e9-46ec-9c22-e4b308b076ae" providerId="ADAL" clId="{317D0247-6196-4966-A52C-CC00E4D76457}" dt="2023-11-22T14:01:47.373" v="364"/>
          <ac:spMkLst>
            <pc:docMk/>
            <pc:sldMk cId="1304341511" sldId="2147471511"/>
            <ac:spMk id="5" creationId="{EBFB531C-CE4B-8BA5-80D3-D9A9D324DD32}"/>
          </ac:spMkLst>
        </pc:spChg>
        <pc:spChg chg="mod">
          <ac:chgData name="Hugo Andreolly Albuquerque Costa Santos" userId="dd039489-a5e9-46ec-9c22-e4b308b076ae" providerId="ADAL" clId="{317D0247-6196-4966-A52C-CC00E4D76457}" dt="2023-11-22T23:29:46.269" v="1221" actId="207"/>
          <ac:spMkLst>
            <pc:docMk/>
            <pc:sldMk cId="1304341511" sldId="2147471511"/>
            <ac:spMk id="6" creationId="{E39B4626-4F21-2AED-C9AF-AF9D84A5AE7C}"/>
          </ac:spMkLst>
        </pc:spChg>
        <pc:spChg chg="del mod">
          <ac:chgData name="Hugo Andreolly Albuquerque Costa Santos" userId="dd039489-a5e9-46ec-9c22-e4b308b076ae" providerId="ADAL" clId="{317D0247-6196-4966-A52C-CC00E4D76457}" dt="2023-11-22T14:01:47.243" v="363" actId="478"/>
          <ac:spMkLst>
            <pc:docMk/>
            <pc:sldMk cId="1304341511" sldId="2147471511"/>
            <ac:spMk id="7" creationId="{7E6ADED3-084D-6159-DEA5-9AC03E79EEF9}"/>
          </ac:spMkLst>
        </pc:spChg>
        <pc:spChg chg="mod">
          <ac:chgData name="Hugo Andreolly Albuquerque Costa Santos" userId="dd039489-a5e9-46ec-9c22-e4b308b076ae" providerId="ADAL" clId="{317D0247-6196-4966-A52C-CC00E4D76457}" dt="2023-11-22T14:03:09.535" v="423" actId="1036"/>
          <ac:spMkLst>
            <pc:docMk/>
            <pc:sldMk cId="1304341511" sldId="2147471511"/>
            <ac:spMk id="8" creationId="{1E600B84-9DDC-67C5-2AF2-C257DA7E029C}"/>
          </ac:spMkLst>
        </pc:spChg>
        <pc:spChg chg="mod">
          <ac:chgData name="Hugo Andreolly Albuquerque Costa Santos" userId="dd039489-a5e9-46ec-9c22-e4b308b076ae" providerId="ADAL" clId="{317D0247-6196-4966-A52C-CC00E4D76457}" dt="2023-11-22T14:03:09.535" v="423" actId="1036"/>
          <ac:spMkLst>
            <pc:docMk/>
            <pc:sldMk cId="1304341511" sldId="2147471511"/>
            <ac:spMk id="9" creationId="{5D40478C-5CDE-3FED-2EAC-D0B4A4F17AF1}"/>
          </ac:spMkLst>
        </pc:spChg>
        <pc:spChg chg="mod">
          <ac:chgData name="Hugo Andreolly Albuquerque Costa Santos" userId="dd039489-a5e9-46ec-9c22-e4b308b076ae" providerId="ADAL" clId="{317D0247-6196-4966-A52C-CC00E4D76457}" dt="2023-11-22T14:03:09.535" v="423" actId="1036"/>
          <ac:spMkLst>
            <pc:docMk/>
            <pc:sldMk cId="1304341511" sldId="2147471511"/>
            <ac:spMk id="17" creationId="{D108FA12-3846-E09C-2C5A-A2052D086F22}"/>
          </ac:spMkLst>
        </pc:spChg>
        <pc:spChg chg="mod">
          <ac:chgData name="Hugo Andreolly Albuquerque Costa Santos" userId="dd039489-a5e9-46ec-9c22-e4b308b076ae" providerId="ADAL" clId="{317D0247-6196-4966-A52C-CC00E4D76457}" dt="2023-11-22T14:03:09.535" v="423" actId="1036"/>
          <ac:spMkLst>
            <pc:docMk/>
            <pc:sldMk cId="1304341511" sldId="2147471511"/>
            <ac:spMk id="18" creationId="{5210B209-8F9D-34D5-5051-ACD3415445ED}"/>
          </ac:spMkLst>
        </pc:spChg>
        <pc:spChg chg="mod">
          <ac:chgData name="Hugo Andreolly Albuquerque Costa Santos" userId="dd039489-a5e9-46ec-9c22-e4b308b076ae" providerId="ADAL" clId="{317D0247-6196-4966-A52C-CC00E4D76457}" dt="2023-11-22T14:03:09.535" v="423" actId="1036"/>
          <ac:spMkLst>
            <pc:docMk/>
            <pc:sldMk cId="1304341511" sldId="2147471511"/>
            <ac:spMk id="19" creationId="{CB9801A0-4D08-72AA-EC66-ED2B7DC05710}"/>
          </ac:spMkLst>
        </pc:spChg>
        <pc:spChg chg="mod">
          <ac:chgData name="Hugo Andreolly Albuquerque Costa Santos" userId="dd039489-a5e9-46ec-9c22-e4b308b076ae" providerId="ADAL" clId="{317D0247-6196-4966-A52C-CC00E4D76457}" dt="2023-11-22T14:03:09.535" v="423" actId="1036"/>
          <ac:spMkLst>
            <pc:docMk/>
            <pc:sldMk cId="1304341511" sldId="2147471511"/>
            <ac:spMk id="20" creationId="{F3A27C51-5D55-B1B9-E781-01710D4320EE}"/>
          </ac:spMkLst>
        </pc:spChg>
        <pc:spChg chg="mod">
          <ac:chgData name="Hugo Andreolly Albuquerque Costa Santos" userId="dd039489-a5e9-46ec-9c22-e4b308b076ae" providerId="ADAL" clId="{317D0247-6196-4966-A52C-CC00E4D76457}" dt="2023-11-22T14:03:09.535" v="423" actId="1036"/>
          <ac:spMkLst>
            <pc:docMk/>
            <pc:sldMk cId="1304341511" sldId="2147471511"/>
            <ac:spMk id="21" creationId="{7E8A338E-EBB2-0B55-F73A-823F8F4DCDE0}"/>
          </ac:spMkLst>
        </pc:spChg>
        <pc:spChg chg="mod">
          <ac:chgData name="Hugo Andreolly Albuquerque Costa Santos" userId="dd039489-a5e9-46ec-9c22-e4b308b076ae" providerId="ADAL" clId="{317D0247-6196-4966-A52C-CC00E4D76457}" dt="2023-11-22T14:03:09.535" v="423" actId="1036"/>
          <ac:spMkLst>
            <pc:docMk/>
            <pc:sldMk cId="1304341511" sldId="2147471511"/>
            <ac:spMk id="22" creationId="{C72282EE-4EE9-CFE1-A375-3E13E39FCB02}"/>
          </ac:spMkLst>
        </pc:spChg>
        <pc:spChg chg="mod">
          <ac:chgData name="Hugo Andreolly Albuquerque Costa Santos" userId="dd039489-a5e9-46ec-9c22-e4b308b076ae" providerId="ADAL" clId="{317D0247-6196-4966-A52C-CC00E4D76457}" dt="2023-11-22T14:03:09.535" v="423" actId="1036"/>
          <ac:spMkLst>
            <pc:docMk/>
            <pc:sldMk cId="1304341511" sldId="2147471511"/>
            <ac:spMk id="23" creationId="{ACBE5A7B-DAFB-E369-A825-D69B5E7F614C}"/>
          </ac:spMkLst>
        </pc:spChg>
        <pc:spChg chg="mod">
          <ac:chgData name="Hugo Andreolly Albuquerque Costa Santos" userId="dd039489-a5e9-46ec-9c22-e4b308b076ae" providerId="ADAL" clId="{317D0247-6196-4966-A52C-CC00E4D76457}" dt="2023-11-22T14:03:09.535" v="423" actId="1036"/>
          <ac:spMkLst>
            <pc:docMk/>
            <pc:sldMk cId="1304341511" sldId="2147471511"/>
            <ac:spMk id="24" creationId="{B6EEF2F2-F80A-77DE-9BC2-186223B94810}"/>
          </ac:spMkLst>
        </pc:spChg>
        <pc:spChg chg="mod">
          <ac:chgData name="Hugo Andreolly Albuquerque Costa Santos" userId="dd039489-a5e9-46ec-9c22-e4b308b076ae" providerId="ADAL" clId="{317D0247-6196-4966-A52C-CC00E4D76457}" dt="2023-11-22T23:31:13.535" v="1230" actId="207"/>
          <ac:spMkLst>
            <pc:docMk/>
            <pc:sldMk cId="1304341511" sldId="2147471511"/>
            <ac:spMk id="25" creationId="{CFD81E27-B37C-1CA1-36D1-1858989C9EB3}"/>
          </ac:spMkLst>
        </pc:spChg>
        <pc:spChg chg="mod">
          <ac:chgData name="Hugo Andreolly Albuquerque Costa Santos" userId="dd039489-a5e9-46ec-9c22-e4b308b076ae" providerId="ADAL" clId="{317D0247-6196-4966-A52C-CC00E4D76457}" dt="2023-11-22T23:31:13.535" v="1230" actId="207"/>
          <ac:spMkLst>
            <pc:docMk/>
            <pc:sldMk cId="1304341511" sldId="2147471511"/>
            <ac:spMk id="26" creationId="{E1EACF1A-B6E7-0F8B-066A-739BEC8B5B74}"/>
          </ac:spMkLst>
        </pc:spChg>
        <pc:spChg chg="mod">
          <ac:chgData name="Hugo Andreolly Albuquerque Costa Santos" userId="dd039489-a5e9-46ec-9c22-e4b308b076ae" providerId="ADAL" clId="{317D0247-6196-4966-A52C-CC00E4D76457}" dt="2023-11-22T23:31:13.535" v="1230" actId="207"/>
          <ac:spMkLst>
            <pc:docMk/>
            <pc:sldMk cId="1304341511" sldId="2147471511"/>
            <ac:spMk id="27" creationId="{05F06F04-FF52-8869-5BAA-D918E00E9935}"/>
          </ac:spMkLst>
        </pc:spChg>
        <pc:spChg chg="mod">
          <ac:chgData name="Hugo Andreolly Albuquerque Costa Santos" userId="dd039489-a5e9-46ec-9c22-e4b308b076ae" providerId="ADAL" clId="{317D0247-6196-4966-A52C-CC00E4D76457}" dt="2023-11-22T23:36:17.404" v="1264" actId="121"/>
          <ac:spMkLst>
            <pc:docMk/>
            <pc:sldMk cId="1304341511" sldId="2147471511"/>
            <ac:spMk id="28" creationId="{3D626CE3-2589-BD55-3381-1EFE6249CFCD}"/>
          </ac:spMkLst>
        </pc:spChg>
        <pc:spChg chg="mod">
          <ac:chgData name="Hugo Andreolly Albuquerque Costa Santos" userId="dd039489-a5e9-46ec-9c22-e4b308b076ae" providerId="ADAL" clId="{317D0247-6196-4966-A52C-CC00E4D76457}" dt="2023-11-22T14:03:09.535" v="423" actId="1036"/>
          <ac:spMkLst>
            <pc:docMk/>
            <pc:sldMk cId="1304341511" sldId="2147471511"/>
            <ac:spMk id="30" creationId="{5C05CF94-4181-C5FF-2069-17EA374CB969}"/>
          </ac:spMkLst>
        </pc:spChg>
        <pc:spChg chg="mod">
          <ac:chgData name="Hugo Andreolly Albuquerque Costa Santos" userId="dd039489-a5e9-46ec-9c22-e4b308b076ae" providerId="ADAL" clId="{317D0247-6196-4966-A52C-CC00E4D76457}" dt="2023-11-22T14:03:09.535" v="423" actId="1036"/>
          <ac:spMkLst>
            <pc:docMk/>
            <pc:sldMk cId="1304341511" sldId="2147471511"/>
            <ac:spMk id="31" creationId="{3F42A321-10E7-46AD-8E05-1E6B580D976C}"/>
          </ac:spMkLst>
        </pc:spChg>
        <pc:spChg chg="mod">
          <ac:chgData name="Hugo Andreolly Albuquerque Costa Santos" userId="dd039489-a5e9-46ec-9c22-e4b308b076ae" providerId="ADAL" clId="{317D0247-6196-4966-A52C-CC00E4D76457}" dt="2023-11-22T14:03:09.535" v="423" actId="1036"/>
          <ac:spMkLst>
            <pc:docMk/>
            <pc:sldMk cId="1304341511" sldId="2147471511"/>
            <ac:spMk id="32" creationId="{34B35C1E-DA0A-B04A-FD38-66E5E688EE30}"/>
          </ac:spMkLst>
        </pc:spChg>
        <pc:spChg chg="mod">
          <ac:chgData name="Hugo Andreolly Albuquerque Costa Santos" userId="dd039489-a5e9-46ec-9c22-e4b308b076ae" providerId="ADAL" clId="{317D0247-6196-4966-A52C-CC00E4D76457}" dt="2023-11-22T14:03:09.535" v="423" actId="1036"/>
          <ac:spMkLst>
            <pc:docMk/>
            <pc:sldMk cId="1304341511" sldId="2147471511"/>
            <ac:spMk id="35" creationId="{DFA51412-0260-CE8B-0888-AEA23049795B}"/>
          </ac:spMkLst>
        </pc:spChg>
        <pc:spChg chg="mod">
          <ac:chgData name="Hugo Andreolly Albuquerque Costa Santos" userId="dd039489-a5e9-46ec-9c22-e4b308b076ae" providerId="ADAL" clId="{317D0247-6196-4966-A52C-CC00E4D76457}" dt="2023-11-22T14:03:09.535" v="423" actId="1036"/>
          <ac:spMkLst>
            <pc:docMk/>
            <pc:sldMk cId="1304341511" sldId="2147471511"/>
            <ac:spMk id="36" creationId="{585BEECC-C057-0F27-F561-DCE4DA7DB786}"/>
          </ac:spMkLst>
        </pc:spChg>
        <pc:spChg chg="mod">
          <ac:chgData name="Hugo Andreolly Albuquerque Costa Santos" userId="dd039489-a5e9-46ec-9c22-e4b308b076ae" providerId="ADAL" clId="{317D0247-6196-4966-A52C-CC00E4D76457}" dt="2023-11-22T14:03:09.535" v="423" actId="1036"/>
          <ac:spMkLst>
            <pc:docMk/>
            <pc:sldMk cId="1304341511" sldId="2147471511"/>
            <ac:spMk id="39" creationId="{9DAADC18-32C9-9766-6FC3-5C9334A5168C}"/>
          </ac:spMkLst>
        </pc:spChg>
        <pc:spChg chg="mod">
          <ac:chgData name="Hugo Andreolly Albuquerque Costa Santos" userId="dd039489-a5e9-46ec-9c22-e4b308b076ae" providerId="ADAL" clId="{317D0247-6196-4966-A52C-CC00E4D76457}" dt="2023-11-22T14:03:09.535" v="423" actId="1036"/>
          <ac:spMkLst>
            <pc:docMk/>
            <pc:sldMk cId="1304341511" sldId="2147471511"/>
            <ac:spMk id="42" creationId="{BEE3FF66-0EAF-AEB2-94E4-B370E32A0CA9}"/>
          </ac:spMkLst>
        </pc:spChg>
        <pc:spChg chg="mod">
          <ac:chgData name="Hugo Andreolly Albuquerque Costa Santos" userId="dd039489-a5e9-46ec-9c22-e4b308b076ae" providerId="ADAL" clId="{317D0247-6196-4966-A52C-CC00E4D76457}" dt="2023-11-22T14:03:09.535" v="423" actId="1036"/>
          <ac:spMkLst>
            <pc:docMk/>
            <pc:sldMk cId="1304341511" sldId="2147471511"/>
            <ac:spMk id="43" creationId="{C9761D31-82D8-B0A7-F490-E522BB53391A}"/>
          </ac:spMkLst>
        </pc:spChg>
        <pc:spChg chg="mod">
          <ac:chgData name="Hugo Andreolly Albuquerque Costa Santos" userId="dd039489-a5e9-46ec-9c22-e4b308b076ae" providerId="ADAL" clId="{317D0247-6196-4966-A52C-CC00E4D76457}" dt="2023-11-22T14:03:09.535" v="423" actId="1036"/>
          <ac:spMkLst>
            <pc:docMk/>
            <pc:sldMk cId="1304341511" sldId="2147471511"/>
            <ac:spMk id="44" creationId="{BFE4D896-3FB0-5378-3493-4A6C3705B5F1}"/>
          </ac:spMkLst>
        </pc:spChg>
        <pc:spChg chg="mod">
          <ac:chgData name="Hugo Andreolly Albuquerque Costa Santos" userId="dd039489-a5e9-46ec-9c22-e4b308b076ae" providerId="ADAL" clId="{317D0247-6196-4966-A52C-CC00E4D76457}" dt="2023-11-22T14:03:09.535" v="423" actId="1036"/>
          <ac:spMkLst>
            <pc:docMk/>
            <pc:sldMk cId="1304341511" sldId="2147471511"/>
            <ac:spMk id="45" creationId="{0FF543C3-C9FF-98E4-9299-6891846F8613}"/>
          </ac:spMkLst>
        </pc:spChg>
        <pc:graphicFrameChg chg="mod modGraphic">
          <ac:chgData name="Hugo Andreolly Albuquerque Costa Santos" userId="dd039489-a5e9-46ec-9c22-e4b308b076ae" providerId="ADAL" clId="{317D0247-6196-4966-A52C-CC00E4D76457}" dt="2023-11-22T19:25:04.820" v="1034" actId="20577"/>
          <ac:graphicFrameMkLst>
            <pc:docMk/>
            <pc:sldMk cId="1304341511" sldId="2147471511"/>
            <ac:graphicFrameMk id="3" creationId="{74AFC5A5-4C23-5BCB-2BA9-FF51FE89200B}"/>
          </ac:graphicFrameMkLst>
        </pc:graphicFrameChg>
        <pc:graphicFrameChg chg="mod">
          <ac:chgData name="Hugo Andreolly Albuquerque Costa Santos" userId="dd039489-a5e9-46ec-9c22-e4b308b076ae" providerId="ADAL" clId="{317D0247-6196-4966-A52C-CC00E4D76457}" dt="2023-11-22T14:03:09.535" v="423" actId="1036"/>
          <ac:graphicFrameMkLst>
            <pc:docMk/>
            <pc:sldMk cId="1304341511" sldId="2147471511"/>
            <ac:graphicFrameMk id="4" creationId="{04324150-E718-C960-1674-DB673BE02BE3}"/>
          </ac:graphicFrameMkLst>
        </pc:graphicFrameChg>
        <pc:picChg chg="add del mod">
          <ac:chgData name="Hugo Andreolly Albuquerque Costa Santos" userId="dd039489-a5e9-46ec-9c22-e4b308b076ae" providerId="ADAL" clId="{317D0247-6196-4966-A52C-CC00E4D76457}" dt="2023-11-22T23:36:14.243" v="1263" actId="478"/>
          <ac:picMkLst>
            <pc:docMk/>
            <pc:sldMk cId="1304341511" sldId="2147471511"/>
            <ac:picMk id="11" creationId="{ABB23EB1-88F5-0D48-1A4C-BEEAD6647E7C}"/>
          </ac:picMkLst>
        </pc:picChg>
        <pc:picChg chg="del">
          <ac:chgData name="Hugo Andreolly Albuquerque Costa Santos" userId="dd039489-a5e9-46ec-9c22-e4b308b076ae" providerId="ADAL" clId="{317D0247-6196-4966-A52C-CC00E4D76457}" dt="2023-11-22T23:32:36.359" v="1237" actId="21"/>
          <ac:picMkLst>
            <pc:docMk/>
            <pc:sldMk cId="1304341511" sldId="2147471511"/>
            <ac:picMk id="15" creationId="{BB1A03B0-B6CD-728F-2469-720DE76C4BC6}"/>
          </ac:picMkLst>
        </pc:picChg>
        <pc:picChg chg="add mod">
          <ac:chgData name="Hugo Andreolly Albuquerque Costa Santos" userId="dd039489-a5e9-46ec-9c22-e4b308b076ae" providerId="ADAL" clId="{317D0247-6196-4966-A52C-CC00E4D76457}" dt="2023-11-22T23:36:18.096" v="1265"/>
          <ac:picMkLst>
            <pc:docMk/>
            <pc:sldMk cId="1304341511" sldId="2147471511"/>
            <ac:picMk id="29" creationId="{7317A2E6-907E-D01D-A6C8-E7E2AE19B342}"/>
          </ac:picMkLst>
        </pc:picChg>
        <pc:cxnChg chg="add mod">
          <ac:chgData name="Hugo Andreolly Albuquerque Costa Santos" userId="dd039489-a5e9-46ec-9c22-e4b308b076ae" providerId="ADAL" clId="{317D0247-6196-4966-A52C-CC00E4D76457}" dt="2023-11-22T14:02:33.046" v="374"/>
          <ac:cxnSpMkLst>
            <pc:docMk/>
            <pc:sldMk cId="1304341511" sldId="2147471511"/>
            <ac:cxnSpMk id="10" creationId="{3CD00D37-4D2C-DCBB-ACE4-236D74665A1D}"/>
          </ac:cxnSpMkLst>
        </pc:cxnChg>
        <pc:cxnChg chg="del">
          <ac:chgData name="Hugo Andreolly Albuquerque Costa Santos" userId="dd039489-a5e9-46ec-9c22-e4b308b076ae" providerId="ADAL" clId="{317D0247-6196-4966-A52C-CC00E4D76457}" dt="2023-11-22T14:02:32.817" v="373" actId="478"/>
          <ac:cxnSpMkLst>
            <pc:docMk/>
            <pc:sldMk cId="1304341511" sldId="2147471511"/>
            <ac:cxnSpMk id="13" creationId="{9CA77E77-E978-0F3D-A36D-F82E27423744}"/>
          </ac:cxnSpMkLst>
        </pc:cxnChg>
      </pc:sldChg>
      <pc:sldChg chg="addSp delSp modSp mod">
        <pc:chgData name="Hugo Andreolly Albuquerque Costa Santos" userId="dd039489-a5e9-46ec-9c22-e4b308b076ae" providerId="ADAL" clId="{317D0247-6196-4966-A52C-CC00E4D76457}" dt="2023-11-22T23:36:00.574" v="1259" actId="167"/>
        <pc:sldMkLst>
          <pc:docMk/>
          <pc:sldMk cId="1319201510" sldId="2147471512"/>
        </pc:sldMkLst>
        <pc:spChg chg="add mod">
          <ac:chgData name="Hugo Andreolly Albuquerque Costa Santos" userId="dd039489-a5e9-46ec-9c22-e4b308b076ae" providerId="ADAL" clId="{317D0247-6196-4966-A52C-CC00E4D76457}" dt="2023-11-22T14:01:54.588" v="368"/>
          <ac:spMkLst>
            <pc:docMk/>
            <pc:sldMk cId="1319201510" sldId="2147471512"/>
            <ac:spMk id="4" creationId="{21EB8E69-0A64-2E24-E3B3-4317166B5356}"/>
          </ac:spMkLst>
        </pc:spChg>
        <pc:spChg chg="del mod">
          <ac:chgData name="Hugo Andreolly Albuquerque Costa Santos" userId="dd039489-a5e9-46ec-9c22-e4b308b076ae" providerId="ADAL" clId="{317D0247-6196-4966-A52C-CC00E4D76457}" dt="2023-11-22T14:01:54.454" v="367" actId="478"/>
          <ac:spMkLst>
            <pc:docMk/>
            <pc:sldMk cId="1319201510" sldId="2147471512"/>
            <ac:spMk id="7" creationId="{7E6ADED3-084D-6159-DEA5-9AC03E79EEF9}"/>
          </ac:spMkLst>
        </pc:spChg>
        <pc:spChg chg="mod">
          <ac:chgData name="Hugo Andreolly Albuquerque Costa Santos" userId="dd039489-a5e9-46ec-9c22-e4b308b076ae" providerId="ADAL" clId="{317D0247-6196-4966-A52C-CC00E4D76457}" dt="2023-11-22T14:02:59.831" v="416" actId="1035"/>
          <ac:spMkLst>
            <pc:docMk/>
            <pc:sldMk cId="1319201510" sldId="2147471512"/>
            <ac:spMk id="8" creationId="{1E600B84-9DDC-67C5-2AF2-C257DA7E029C}"/>
          </ac:spMkLst>
        </pc:spChg>
        <pc:spChg chg="mod">
          <ac:chgData name="Hugo Andreolly Albuquerque Costa Santos" userId="dd039489-a5e9-46ec-9c22-e4b308b076ae" providerId="ADAL" clId="{317D0247-6196-4966-A52C-CC00E4D76457}" dt="2023-11-22T14:02:59.831" v="416" actId="1035"/>
          <ac:spMkLst>
            <pc:docMk/>
            <pc:sldMk cId="1319201510" sldId="2147471512"/>
            <ac:spMk id="9" creationId="{5D40478C-5CDE-3FED-2EAC-D0B4A4F17AF1}"/>
          </ac:spMkLst>
        </pc:spChg>
        <pc:spChg chg="mod">
          <ac:chgData name="Hugo Andreolly Albuquerque Costa Santos" userId="dd039489-a5e9-46ec-9c22-e4b308b076ae" providerId="ADAL" clId="{317D0247-6196-4966-A52C-CC00E4D76457}" dt="2023-11-22T14:02:59.831" v="416" actId="1035"/>
          <ac:spMkLst>
            <pc:docMk/>
            <pc:sldMk cId="1319201510" sldId="2147471512"/>
            <ac:spMk id="17" creationId="{D108FA12-3846-E09C-2C5A-A2052D086F22}"/>
          </ac:spMkLst>
        </pc:spChg>
        <pc:spChg chg="mod">
          <ac:chgData name="Hugo Andreolly Albuquerque Costa Santos" userId="dd039489-a5e9-46ec-9c22-e4b308b076ae" providerId="ADAL" clId="{317D0247-6196-4966-A52C-CC00E4D76457}" dt="2023-11-22T14:02:59.831" v="416" actId="1035"/>
          <ac:spMkLst>
            <pc:docMk/>
            <pc:sldMk cId="1319201510" sldId="2147471512"/>
            <ac:spMk id="18" creationId="{5210B209-8F9D-34D5-5051-ACD3415445ED}"/>
          </ac:spMkLst>
        </pc:spChg>
        <pc:spChg chg="mod">
          <ac:chgData name="Hugo Andreolly Albuquerque Costa Santos" userId="dd039489-a5e9-46ec-9c22-e4b308b076ae" providerId="ADAL" clId="{317D0247-6196-4966-A52C-CC00E4D76457}" dt="2023-11-22T14:02:59.831" v="416" actId="1035"/>
          <ac:spMkLst>
            <pc:docMk/>
            <pc:sldMk cId="1319201510" sldId="2147471512"/>
            <ac:spMk id="19" creationId="{CB9801A0-4D08-72AA-EC66-ED2B7DC05710}"/>
          </ac:spMkLst>
        </pc:spChg>
        <pc:spChg chg="mod">
          <ac:chgData name="Hugo Andreolly Albuquerque Costa Santos" userId="dd039489-a5e9-46ec-9c22-e4b308b076ae" providerId="ADAL" clId="{317D0247-6196-4966-A52C-CC00E4D76457}" dt="2023-11-22T14:02:59.831" v="416" actId="1035"/>
          <ac:spMkLst>
            <pc:docMk/>
            <pc:sldMk cId="1319201510" sldId="2147471512"/>
            <ac:spMk id="20" creationId="{F3A27C51-5D55-B1B9-E781-01710D4320EE}"/>
          </ac:spMkLst>
        </pc:spChg>
        <pc:spChg chg="mod">
          <ac:chgData name="Hugo Andreolly Albuquerque Costa Santos" userId="dd039489-a5e9-46ec-9c22-e4b308b076ae" providerId="ADAL" clId="{317D0247-6196-4966-A52C-CC00E4D76457}" dt="2023-11-22T14:02:59.831" v="416" actId="1035"/>
          <ac:spMkLst>
            <pc:docMk/>
            <pc:sldMk cId="1319201510" sldId="2147471512"/>
            <ac:spMk id="21" creationId="{7E8A338E-EBB2-0B55-F73A-823F8F4DCDE0}"/>
          </ac:spMkLst>
        </pc:spChg>
        <pc:spChg chg="mod">
          <ac:chgData name="Hugo Andreolly Albuquerque Costa Santos" userId="dd039489-a5e9-46ec-9c22-e4b308b076ae" providerId="ADAL" clId="{317D0247-6196-4966-A52C-CC00E4D76457}" dt="2023-11-22T14:02:59.831" v="416" actId="1035"/>
          <ac:spMkLst>
            <pc:docMk/>
            <pc:sldMk cId="1319201510" sldId="2147471512"/>
            <ac:spMk id="22" creationId="{C72282EE-4EE9-CFE1-A375-3E13E39FCB02}"/>
          </ac:spMkLst>
        </pc:spChg>
        <pc:spChg chg="mod">
          <ac:chgData name="Hugo Andreolly Albuquerque Costa Santos" userId="dd039489-a5e9-46ec-9c22-e4b308b076ae" providerId="ADAL" clId="{317D0247-6196-4966-A52C-CC00E4D76457}" dt="2023-11-22T14:02:59.831" v="416" actId="1035"/>
          <ac:spMkLst>
            <pc:docMk/>
            <pc:sldMk cId="1319201510" sldId="2147471512"/>
            <ac:spMk id="23" creationId="{ACBE5A7B-DAFB-E369-A825-D69B5E7F614C}"/>
          </ac:spMkLst>
        </pc:spChg>
        <pc:spChg chg="mod">
          <ac:chgData name="Hugo Andreolly Albuquerque Costa Santos" userId="dd039489-a5e9-46ec-9c22-e4b308b076ae" providerId="ADAL" clId="{317D0247-6196-4966-A52C-CC00E4D76457}" dt="2023-11-22T14:02:59.831" v="416" actId="1035"/>
          <ac:spMkLst>
            <pc:docMk/>
            <pc:sldMk cId="1319201510" sldId="2147471512"/>
            <ac:spMk id="24" creationId="{B6EEF2F2-F80A-77DE-9BC2-186223B94810}"/>
          </ac:spMkLst>
        </pc:spChg>
        <pc:spChg chg="mod">
          <ac:chgData name="Hugo Andreolly Albuquerque Costa Santos" userId="dd039489-a5e9-46ec-9c22-e4b308b076ae" providerId="ADAL" clId="{317D0247-6196-4966-A52C-CC00E4D76457}" dt="2023-11-22T23:30:31.051" v="1228" actId="207"/>
          <ac:spMkLst>
            <pc:docMk/>
            <pc:sldMk cId="1319201510" sldId="2147471512"/>
            <ac:spMk id="25" creationId="{CFD81E27-B37C-1CA1-36D1-1858989C9EB3}"/>
          </ac:spMkLst>
        </pc:spChg>
        <pc:spChg chg="mod">
          <ac:chgData name="Hugo Andreolly Albuquerque Costa Santos" userId="dd039489-a5e9-46ec-9c22-e4b308b076ae" providerId="ADAL" clId="{317D0247-6196-4966-A52C-CC00E4D76457}" dt="2023-11-22T23:30:31.051" v="1228" actId="207"/>
          <ac:spMkLst>
            <pc:docMk/>
            <pc:sldMk cId="1319201510" sldId="2147471512"/>
            <ac:spMk id="26" creationId="{E1EACF1A-B6E7-0F8B-066A-739BEC8B5B74}"/>
          </ac:spMkLst>
        </pc:spChg>
        <pc:spChg chg="mod">
          <ac:chgData name="Hugo Andreolly Albuquerque Costa Santos" userId="dd039489-a5e9-46ec-9c22-e4b308b076ae" providerId="ADAL" clId="{317D0247-6196-4966-A52C-CC00E4D76457}" dt="2023-11-22T23:30:31.051" v="1228" actId="207"/>
          <ac:spMkLst>
            <pc:docMk/>
            <pc:sldMk cId="1319201510" sldId="2147471512"/>
            <ac:spMk id="27" creationId="{05F06F04-FF52-8869-5BAA-D918E00E9935}"/>
          </ac:spMkLst>
        </pc:spChg>
        <pc:spChg chg="mod">
          <ac:chgData name="Hugo Andreolly Albuquerque Costa Santos" userId="dd039489-a5e9-46ec-9c22-e4b308b076ae" providerId="ADAL" clId="{317D0247-6196-4966-A52C-CC00E4D76457}" dt="2023-11-22T23:35:48.360" v="1257" actId="121"/>
          <ac:spMkLst>
            <pc:docMk/>
            <pc:sldMk cId="1319201510" sldId="2147471512"/>
            <ac:spMk id="28" creationId="{3D626CE3-2589-BD55-3381-1EFE6249CFCD}"/>
          </ac:spMkLst>
        </pc:spChg>
        <pc:spChg chg="mod">
          <ac:chgData name="Hugo Andreolly Albuquerque Costa Santos" userId="dd039489-a5e9-46ec-9c22-e4b308b076ae" providerId="ADAL" clId="{317D0247-6196-4966-A52C-CC00E4D76457}" dt="2023-11-22T14:02:59.831" v="416" actId="1035"/>
          <ac:spMkLst>
            <pc:docMk/>
            <pc:sldMk cId="1319201510" sldId="2147471512"/>
            <ac:spMk id="30" creationId="{5C05CF94-4181-C5FF-2069-17EA374CB969}"/>
          </ac:spMkLst>
        </pc:spChg>
        <pc:spChg chg="mod">
          <ac:chgData name="Hugo Andreolly Albuquerque Costa Santos" userId="dd039489-a5e9-46ec-9c22-e4b308b076ae" providerId="ADAL" clId="{317D0247-6196-4966-A52C-CC00E4D76457}" dt="2023-11-22T14:02:59.831" v="416" actId="1035"/>
          <ac:spMkLst>
            <pc:docMk/>
            <pc:sldMk cId="1319201510" sldId="2147471512"/>
            <ac:spMk id="31" creationId="{3F42A321-10E7-46AD-8E05-1E6B580D976C}"/>
          </ac:spMkLst>
        </pc:spChg>
        <pc:spChg chg="mod">
          <ac:chgData name="Hugo Andreolly Albuquerque Costa Santos" userId="dd039489-a5e9-46ec-9c22-e4b308b076ae" providerId="ADAL" clId="{317D0247-6196-4966-A52C-CC00E4D76457}" dt="2023-11-22T14:02:59.831" v="416" actId="1035"/>
          <ac:spMkLst>
            <pc:docMk/>
            <pc:sldMk cId="1319201510" sldId="2147471512"/>
            <ac:spMk id="32" creationId="{34B35C1E-DA0A-B04A-FD38-66E5E688EE30}"/>
          </ac:spMkLst>
        </pc:spChg>
        <pc:spChg chg="mod">
          <ac:chgData name="Hugo Andreolly Albuquerque Costa Santos" userId="dd039489-a5e9-46ec-9c22-e4b308b076ae" providerId="ADAL" clId="{317D0247-6196-4966-A52C-CC00E4D76457}" dt="2023-11-22T14:02:59.831" v="416" actId="1035"/>
          <ac:spMkLst>
            <pc:docMk/>
            <pc:sldMk cId="1319201510" sldId="2147471512"/>
            <ac:spMk id="33" creationId="{8A10929E-5138-77B9-95E8-7D7DFA538BA6}"/>
          </ac:spMkLst>
        </pc:spChg>
        <pc:spChg chg="mod">
          <ac:chgData name="Hugo Andreolly Albuquerque Costa Santos" userId="dd039489-a5e9-46ec-9c22-e4b308b076ae" providerId="ADAL" clId="{317D0247-6196-4966-A52C-CC00E4D76457}" dt="2023-11-22T14:02:59.831" v="416" actId="1035"/>
          <ac:spMkLst>
            <pc:docMk/>
            <pc:sldMk cId="1319201510" sldId="2147471512"/>
            <ac:spMk id="34" creationId="{411BA63B-50DD-9712-C829-39E1F138EBC8}"/>
          </ac:spMkLst>
        </pc:spChg>
        <pc:spChg chg="mod">
          <ac:chgData name="Hugo Andreolly Albuquerque Costa Santos" userId="dd039489-a5e9-46ec-9c22-e4b308b076ae" providerId="ADAL" clId="{317D0247-6196-4966-A52C-CC00E4D76457}" dt="2023-11-22T14:02:59.831" v="416" actId="1035"/>
          <ac:spMkLst>
            <pc:docMk/>
            <pc:sldMk cId="1319201510" sldId="2147471512"/>
            <ac:spMk id="36" creationId="{585BEECC-C057-0F27-F561-DCE4DA7DB786}"/>
          </ac:spMkLst>
        </pc:spChg>
        <pc:spChg chg="mod">
          <ac:chgData name="Hugo Andreolly Albuquerque Costa Santos" userId="dd039489-a5e9-46ec-9c22-e4b308b076ae" providerId="ADAL" clId="{317D0247-6196-4966-A52C-CC00E4D76457}" dt="2023-11-22T14:02:59.831" v="416" actId="1035"/>
          <ac:spMkLst>
            <pc:docMk/>
            <pc:sldMk cId="1319201510" sldId="2147471512"/>
            <ac:spMk id="37" creationId="{F234AB78-B71B-2D76-1FB1-4A38F5C6AD3B}"/>
          </ac:spMkLst>
        </pc:spChg>
        <pc:spChg chg="mod">
          <ac:chgData name="Hugo Andreolly Albuquerque Costa Santos" userId="dd039489-a5e9-46ec-9c22-e4b308b076ae" providerId="ADAL" clId="{317D0247-6196-4966-A52C-CC00E4D76457}" dt="2023-11-22T14:02:59.831" v="416" actId="1035"/>
          <ac:spMkLst>
            <pc:docMk/>
            <pc:sldMk cId="1319201510" sldId="2147471512"/>
            <ac:spMk id="38" creationId="{F583A66B-BB54-B167-954A-5A8077D1A399}"/>
          </ac:spMkLst>
        </pc:spChg>
        <pc:spChg chg="mod">
          <ac:chgData name="Hugo Andreolly Albuquerque Costa Santos" userId="dd039489-a5e9-46ec-9c22-e4b308b076ae" providerId="ADAL" clId="{317D0247-6196-4966-A52C-CC00E4D76457}" dt="2023-11-22T23:30:12.746" v="1225" actId="207"/>
          <ac:spMkLst>
            <pc:docMk/>
            <pc:sldMk cId="1319201510" sldId="2147471512"/>
            <ac:spMk id="39" creationId="{9DAADC18-32C9-9766-6FC3-5C9334A5168C}"/>
          </ac:spMkLst>
        </pc:spChg>
        <pc:spChg chg="mod">
          <ac:chgData name="Hugo Andreolly Albuquerque Costa Santos" userId="dd039489-a5e9-46ec-9c22-e4b308b076ae" providerId="ADAL" clId="{317D0247-6196-4966-A52C-CC00E4D76457}" dt="2023-11-22T23:29:57.343" v="1223" actId="207"/>
          <ac:spMkLst>
            <pc:docMk/>
            <pc:sldMk cId="1319201510" sldId="2147471512"/>
            <ac:spMk id="42" creationId="{EB2B159F-149F-8135-FD61-047E387FA155}"/>
          </ac:spMkLst>
        </pc:spChg>
        <pc:graphicFrameChg chg="mod">
          <ac:chgData name="Hugo Andreolly Albuquerque Costa Santos" userId="dd039489-a5e9-46ec-9c22-e4b308b076ae" providerId="ADAL" clId="{317D0247-6196-4966-A52C-CC00E4D76457}" dt="2023-11-22T14:02:59.831" v="416" actId="1035"/>
          <ac:graphicFrameMkLst>
            <pc:docMk/>
            <pc:sldMk cId="1319201510" sldId="2147471512"/>
            <ac:graphicFrameMk id="3" creationId="{85B1E3EB-D49B-F59A-68C5-8D31DF6BA7D0}"/>
          </ac:graphicFrameMkLst>
        </pc:graphicFrameChg>
        <pc:graphicFrameChg chg="mod">
          <ac:chgData name="Hugo Andreolly Albuquerque Costa Santos" userId="dd039489-a5e9-46ec-9c22-e4b308b076ae" providerId="ADAL" clId="{317D0247-6196-4966-A52C-CC00E4D76457}" dt="2023-11-22T14:02:59.831" v="416" actId="1035"/>
          <ac:graphicFrameMkLst>
            <pc:docMk/>
            <pc:sldMk cId="1319201510" sldId="2147471512"/>
            <ac:graphicFrameMk id="41" creationId="{591E8EBD-494C-49C7-2BB2-ADF7E42FDF46}"/>
          </ac:graphicFrameMkLst>
        </pc:graphicFrameChg>
        <pc:picChg chg="add mod ord">
          <ac:chgData name="Hugo Andreolly Albuquerque Costa Santos" userId="dd039489-a5e9-46ec-9c22-e4b308b076ae" providerId="ADAL" clId="{317D0247-6196-4966-A52C-CC00E4D76457}" dt="2023-11-22T23:36:00.574" v="1259" actId="167"/>
          <ac:picMkLst>
            <pc:docMk/>
            <pc:sldMk cId="1319201510" sldId="2147471512"/>
            <ac:picMk id="6" creationId="{E953B7B8-453B-3B16-7C89-063BDD9F14AD}"/>
          </ac:picMkLst>
        </pc:picChg>
        <pc:picChg chg="del">
          <ac:chgData name="Hugo Andreolly Albuquerque Costa Santos" userId="dd039489-a5e9-46ec-9c22-e4b308b076ae" providerId="ADAL" clId="{317D0247-6196-4966-A52C-CC00E4D76457}" dt="2023-11-22T23:33:29.033" v="1243" actId="21"/>
          <ac:picMkLst>
            <pc:docMk/>
            <pc:sldMk cId="1319201510" sldId="2147471512"/>
            <ac:picMk id="15" creationId="{BB1A03B0-B6CD-728F-2469-720DE76C4BC6}"/>
          </ac:picMkLst>
        </pc:picChg>
        <pc:picChg chg="add mod">
          <ac:chgData name="Hugo Andreolly Albuquerque Costa Santos" userId="dd039489-a5e9-46ec-9c22-e4b308b076ae" providerId="ADAL" clId="{317D0247-6196-4966-A52C-CC00E4D76457}" dt="2023-11-22T23:35:53.029" v="1258" actId="1076"/>
          <ac:picMkLst>
            <pc:docMk/>
            <pc:sldMk cId="1319201510" sldId="2147471512"/>
            <ac:picMk id="29" creationId="{3CA4FFBE-B2D9-5F4E-F8A2-E3A290163948}"/>
          </ac:picMkLst>
        </pc:picChg>
        <pc:cxnChg chg="add del mod">
          <ac:chgData name="Hugo Andreolly Albuquerque Costa Santos" userId="dd039489-a5e9-46ec-9c22-e4b308b076ae" providerId="ADAL" clId="{317D0247-6196-4966-A52C-CC00E4D76457}" dt="2023-11-22T23:33:29.033" v="1243" actId="21"/>
          <ac:cxnSpMkLst>
            <pc:docMk/>
            <pc:sldMk cId="1319201510" sldId="2147471512"/>
            <ac:cxnSpMk id="5" creationId="{05DC9790-3C73-1494-64BD-864706629143}"/>
          </ac:cxnSpMkLst>
        </pc:cxnChg>
        <pc:cxnChg chg="add mod">
          <ac:chgData name="Hugo Andreolly Albuquerque Costa Santos" userId="dd039489-a5e9-46ec-9c22-e4b308b076ae" providerId="ADAL" clId="{317D0247-6196-4966-A52C-CC00E4D76457}" dt="2023-11-22T23:33:29.325" v="1244"/>
          <ac:cxnSpMkLst>
            <pc:docMk/>
            <pc:sldMk cId="1319201510" sldId="2147471512"/>
            <ac:cxnSpMk id="10" creationId="{0F9F7C5B-9781-1383-CA3E-E00D290B41FA}"/>
          </ac:cxnSpMkLst>
        </pc:cxnChg>
        <pc:cxnChg chg="del">
          <ac:chgData name="Hugo Andreolly Albuquerque Costa Santos" userId="dd039489-a5e9-46ec-9c22-e4b308b076ae" providerId="ADAL" clId="{317D0247-6196-4966-A52C-CC00E4D76457}" dt="2023-11-22T14:02:38.602" v="377" actId="478"/>
          <ac:cxnSpMkLst>
            <pc:docMk/>
            <pc:sldMk cId="1319201510" sldId="2147471512"/>
            <ac:cxnSpMk id="13" creationId="{9CA77E77-E978-0F3D-A36D-F82E27423744}"/>
          </ac:cxnSpMkLst>
        </pc:cxnChg>
      </pc:sldChg>
      <pc:sldChg chg="addSp delSp modSp mod">
        <pc:chgData name="Hugo Andreolly Albuquerque Costa Santos" userId="dd039489-a5e9-46ec-9c22-e4b308b076ae" providerId="ADAL" clId="{317D0247-6196-4966-A52C-CC00E4D76457}" dt="2023-11-22T23:36:10.839" v="1262"/>
        <pc:sldMkLst>
          <pc:docMk/>
          <pc:sldMk cId="1076855657" sldId="2147471519"/>
        </pc:sldMkLst>
        <pc:spChg chg="add mod">
          <ac:chgData name="Hugo Andreolly Albuquerque Costa Santos" userId="dd039489-a5e9-46ec-9c22-e4b308b076ae" providerId="ADAL" clId="{317D0247-6196-4966-A52C-CC00E4D76457}" dt="2023-11-22T14:01:51.032" v="366"/>
          <ac:spMkLst>
            <pc:docMk/>
            <pc:sldMk cId="1076855657" sldId="2147471519"/>
            <ac:spMk id="3" creationId="{B92307A5-AA77-292A-1420-1D5FFB07E234}"/>
          </ac:spMkLst>
        </pc:spChg>
        <pc:spChg chg="del mod">
          <ac:chgData name="Hugo Andreolly Albuquerque Costa Santos" userId="dd039489-a5e9-46ec-9c22-e4b308b076ae" providerId="ADAL" clId="{317D0247-6196-4966-A52C-CC00E4D76457}" dt="2023-11-22T14:01:50.837" v="365" actId="478"/>
          <ac:spMkLst>
            <pc:docMk/>
            <pc:sldMk cId="1076855657" sldId="2147471519"/>
            <ac:spMk id="7" creationId="{7E6ADED3-084D-6159-DEA5-9AC03E79EEF9}"/>
          </ac:spMkLst>
        </pc:spChg>
        <pc:spChg chg="mod">
          <ac:chgData name="Hugo Andreolly Albuquerque Costa Santos" userId="dd039489-a5e9-46ec-9c22-e4b308b076ae" providerId="ADAL" clId="{317D0247-6196-4966-A52C-CC00E4D76457}" dt="2023-11-22T14:02:50.462" v="412" actId="1036"/>
          <ac:spMkLst>
            <pc:docMk/>
            <pc:sldMk cId="1076855657" sldId="2147471519"/>
            <ac:spMk id="8" creationId="{1E600B84-9DDC-67C5-2AF2-C257DA7E029C}"/>
          </ac:spMkLst>
        </pc:spChg>
        <pc:spChg chg="mod">
          <ac:chgData name="Hugo Andreolly Albuquerque Costa Santos" userId="dd039489-a5e9-46ec-9c22-e4b308b076ae" providerId="ADAL" clId="{317D0247-6196-4966-A52C-CC00E4D76457}" dt="2023-11-22T14:02:50.462" v="412" actId="1036"/>
          <ac:spMkLst>
            <pc:docMk/>
            <pc:sldMk cId="1076855657" sldId="2147471519"/>
            <ac:spMk id="9" creationId="{5D40478C-5CDE-3FED-2EAC-D0B4A4F17AF1}"/>
          </ac:spMkLst>
        </pc:spChg>
        <pc:spChg chg="mod">
          <ac:chgData name="Hugo Andreolly Albuquerque Costa Santos" userId="dd039489-a5e9-46ec-9c22-e4b308b076ae" providerId="ADAL" clId="{317D0247-6196-4966-A52C-CC00E4D76457}" dt="2023-11-22T14:02:50.462" v="412" actId="1036"/>
          <ac:spMkLst>
            <pc:docMk/>
            <pc:sldMk cId="1076855657" sldId="2147471519"/>
            <ac:spMk id="17" creationId="{D108FA12-3846-E09C-2C5A-A2052D086F22}"/>
          </ac:spMkLst>
        </pc:spChg>
        <pc:spChg chg="mod">
          <ac:chgData name="Hugo Andreolly Albuquerque Costa Santos" userId="dd039489-a5e9-46ec-9c22-e4b308b076ae" providerId="ADAL" clId="{317D0247-6196-4966-A52C-CC00E4D76457}" dt="2023-11-22T14:02:50.462" v="412" actId="1036"/>
          <ac:spMkLst>
            <pc:docMk/>
            <pc:sldMk cId="1076855657" sldId="2147471519"/>
            <ac:spMk id="18" creationId="{5210B209-8F9D-34D5-5051-ACD3415445ED}"/>
          </ac:spMkLst>
        </pc:spChg>
        <pc:spChg chg="mod">
          <ac:chgData name="Hugo Andreolly Albuquerque Costa Santos" userId="dd039489-a5e9-46ec-9c22-e4b308b076ae" providerId="ADAL" clId="{317D0247-6196-4966-A52C-CC00E4D76457}" dt="2023-11-22T14:02:50.462" v="412" actId="1036"/>
          <ac:spMkLst>
            <pc:docMk/>
            <pc:sldMk cId="1076855657" sldId="2147471519"/>
            <ac:spMk id="19" creationId="{CB9801A0-4D08-72AA-EC66-ED2B7DC05710}"/>
          </ac:spMkLst>
        </pc:spChg>
        <pc:spChg chg="mod">
          <ac:chgData name="Hugo Andreolly Albuquerque Costa Santos" userId="dd039489-a5e9-46ec-9c22-e4b308b076ae" providerId="ADAL" clId="{317D0247-6196-4966-A52C-CC00E4D76457}" dt="2023-11-22T14:02:50.462" v="412" actId="1036"/>
          <ac:spMkLst>
            <pc:docMk/>
            <pc:sldMk cId="1076855657" sldId="2147471519"/>
            <ac:spMk id="20" creationId="{F3A27C51-5D55-B1B9-E781-01710D4320EE}"/>
          </ac:spMkLst>
        </pc:spChg>
        <pc:spChg chg="mod">
          <ac:chgData name="Hugo Andreolly Albuquerque Costa Santos" userId="dd039489-a5e9-46ec-9c22-e4b308b076ae" providerId="ADAL" clId="{317D0247-6196-4966-A52C-CC00E4D76457}" dt="2023-11-22T14:02:50.462" v="412" actId="1036"/>
          <ac:spMkLst>
            <pc:docMk/>
            <pc:sldMk cId="1076855657" sldId="2147471519"/>
            <ac:spMk id="21" creationId="{7E8A338E-EBB2-0B55-F73A-823F8F4DCDE0}"/>
          </ac:spMkLst>
        </pc:spChg>
        <pc:spChg chg="mod">
          <ac:chgData name="Hugo Andreolly Albuquerque Costa Santos" userId="dd039489-a5e9-46ec-9c22-e4b308b076ae" providerId="ADAL" clId="{317D0247-6196-4966-A52C-CC00E4D76457}" dt="2023-11-22T14:02:50.462" v="412" actId="1036"/>
          <ac:spMkLst>
            <pc:docMk/>
            <pc:sldMk cId="1076855657" sldId="2147471519"/>
            <ac:spMk id="22" creationId="{C72282EE-4EE9-CFE1-A375-3E13E39FCB02}"/>
          </ac:spMkLst>
        </pc:spChg>
        <pc:spChg chg="mod">
          <ac:chgData name="Hugo Andreolly Albuquerque Costa Santos" userId="dd039489-a5e9-46ec-9c22-e4b308b076ae" providerId="ADAL" clId="{317D0247-6196-4966-A52C-CC00E4D76457}" dt="2023-11-22T14:02:50.462" v="412" actId="1036"/>
          <ac:spMkLst>
            <pc:docMk/>
            <pc:sldMk cId="1076855657" sldId="2147471519"/>
            <ac:spMk id="23" creationId="{ACBE5A7B-DAFB-E369-A825-D69B5E7F614C}"/>
          </ac:spMkLst>
        </pc:spChg>
        <pc:spChg chg="mod">
          <ac:chgData name="Hugo Andreolly Albuquerque Costa Santos" userId="dd039489-a5e9-46ec-9c22-e4b308b076ae" providerId="ADAL" clId="{317D0247-6196-4966-A52C-CC00E4D76457}" dt="2023-11-22T14:02:50.462" v="412" actId="1036"/>
          <ac:spMkLst>
            <pc:docMk/>
            <pc:sldMk cId="1076855657" sldId="2147471519"/>
            <ac:spMk id="24" creationId="{B6EEF2F2-F80A-77DE-9BC2-186223B94810}"/>
          </ac:spMkLst>
        </pc:spChg>
        <pc:spChg chg="mod">
          <ac:chgData name="Hugo Andreolly Albuquerque Costa Santos" userId="dd039489-a5e9-46ec-9c22-e4b308b076ae" providerId="ADAL" clId="{317D0247-6196-4966-A52C-CC00E4D76457}" dt="2023-11-22T23:30:47.703" v="1229" actId="207"/>
          <ac:spMkLst>
            <pc:docMk/>
            <pc:sldMk cId="1076855657" sldId="2147471519"/>
            <ac:spMk id="25" creationId="{CFD81E27-B37C-1CA1-36D1-1858989C9EB3}"/>
          </ac:spMkLst>
        </pc:spChg>
        <pc:spChg chg="mod">
          <ac:chgData name="Hugo Andreolly Albuquerque Costa Santos" userId="dd039489-a5e9-46ec-9c22-e4b308b076ae" providerId="ADAL" clId="{317D0247-6196-4966-A52C-CC00E4D76457}" dt="2023-11-22T23:30:47.703" v="1229" actId="207"/>
          <ac:spMkLst>
            <pc:docMk/>
            <pc:sldMk cId="1076855657" sldId="2147471519"/>
            <ac:spMk id="26" creationId="{E1EACF1A-B6E7-0F8B-066A-739BEC8B5B74}"/>
          </ac:spMkLst>
        </pc:spChg>
        <pc:spChg chg="mod">
          <ac:chgData name="Hugo Andreolly Albuquerque Costa Santos" userId="dd039489-a5e9-46ec-9c22-e4b308b076ae" providerId="ADAL" clId="{317D0247-6196-4966-A52C-CC00E4D76457}" dt="2023-11-22T23:30:47.703" v="1229" actId="207"/>
          <ac:spMkLst>
            <pc:docMk/>
            <pc:sldMk cId="1076855657" sldId="2147471519"/>
            <ac:spMk id="27" creationId="{05F06F04-FF52-8869-5BAA-D918E00E9935}"/>
          </ac:spMkLst>
        </pc:spChg>
        <pc:spChg chg="mod">
          <ac:chgData name="Hugo Andreolly Albuquerque Costa Santos" userId="dd039489-a5e9-46ec-9c22-e4b308b076ae" providerId="ADAL" clId="{317D0247-6196-4966-A52C-CC00E4D76457}" dt="2023-11-22T23:36:10.061" v="1261" actId="121"/>
          <ac:spMkLst>
            <pc:docMk/>
            <pc:sldMk cId="1076855657" sldId="2147471519"/>
            <ac:spMk id="28" creationId="{3D626CE3-2589-BD55-3381-1EFE6249CFCD}"/>
          </ac:spMkLst>
        </pc:spChg>
        <pc:spChg chg="mod">
          <ac:chgData name="Hugo Andreolly Albuquerque Costa Santos" userId="dd039489-a5e9-46ec-9c22-e4b308b076ae" providerId="ADAL" clId="{317D0247-6196-4966-A52C-CC00E4D76457}" dt="2023-11-22T14:02:50.462" v="412" actId="1036"/>
          <ac:spMkLst>
            <pc:docMk/>
            <pc:sldMk cId="1076855657" sldId="2147471519"/>
            <ac:spMk id="30" creationId="{5C05CF94-4181-C5FF-2069-17EA374CB969}"/>
          </ac:spMkLst>
        </pc:spChg>
        <pc:spChg chg="mod">
          <ac:chgData name="Hugo Andreolly Albuquerque Costa Santos" userId="dd039489-a5e9-46ec-9c22-e4b308b076ae" providerId="ADAL" clId="{317D0247-6196-4966-A52C-CC00E4D76457}" dt="2023-11-22T14:02:50.462" v="412" actId="1036"/>
          <ac:spMkLst>
            <pc:docMk/>
            <pc:sldMk cId="1076855657" sldId="2147471519"/>
            <ac:spMk id="31" creationId="{3F42A321-10E7-46AD-8E05-1E6B580D976C}"/>
          </ac:spMkLst>
        </pc:spChg>
        <pc:spChg chg="mod">
          <ac:chgData name="Hugo Andreolly Albuquerque Costa Santos" userId="dd039489-a5e9-46ec-9c22-e4b308b076ae" providerId="ADAL" clId="{317D0247-6196-4966-A52C-CC00E4D76457}" dt="2023-11-22T14:02:50.462" v="412" actId="1036"/>
          <ac:spMkLst>
            <pc:docMk/>
            <pc:sldMk cId="1076855657" sldId="2147471519"/>
            <ac:spMk id="32" creationId="{34B35C1E-DA0A-B04A-FD38-66E5E688EE30}"/>
          </ac:spMkLst>
        </pc:spChg>
        <pc:spChg chg="mod">
          <ac:chgData name="Hugo Andreolly Albuquerque Costa Santos" userId="dd039489-a5e9-46ec-9c22-e4b308b076ae" providerId="ADAL" clId="{317D0247-6196-4966-A52C-CC00E4D76457}" dt="2023-11-22T23:29:52.032" v="1222" actId="207"/>
          <ac:spMkLst>
            <pc:docMk/>
            <pc:sldMk cId="1076855657" sldId="2147471519"/>
            <ac:spMk id="42" creationId="{EB2B159F-149F-8135-FD61-047E387FA155}"/>
          </ac:spMkLst>
        </pc:spChg>
        <pc:graphicFrameChg chg="mod modGraphic">
          <ac:chgData name="Hugo Andreolly Albuquerque Costa Santos" userId="dd039489-a5e9-46ec-9c22-e4b308b076ae" providerId="ADAL" clId="{317D0247-6196-4966-A52C-CC00E4D76457}" dt="2023-11-22T19:25:30.722" v="1036" actId="20577"/>
          <ac:graphicFrameMkLst>
            <pc:docMk/>
            <pc:sldMk cId="1076855657" sldId="2147471519"/>
            <ac:graphicFrameMk id="4" creationId="{13BA13F3-86A4-94CE-1BEE-88E797C1B73E}"/>
          </ac:graphicFrameMkLst>
        </pc:graphicFrameChg>
        <pc:graphicFrameChg chg="mod">
          <ac:chgData name="Hugo Andreolly Albuquerque Costa Santos" userId="dd039489-a5e9-46ec-9c22-e4b308b076ae" providerId="ADAL" clId="{317D0247-6196-4966-A52C-CC00E4D76457}" dt="2023-11-22T14:02:50.462" v="412" actId="1036"/>
          <ac:graphicFrameMkLst>
            <pc:docMk/>
            <pc:sldMk cId="1076855657" sldId="2147471519"/>
            <ac:graphicFrameMk id="41" creationId="{591E8EBD-494C-49C7-2BB2-ADF7E42FDF46}"/>
          </ac:graphicFrameMkLst>
        </pc:graphicFrameChg>
        <pc:picChg chg="add del mod">
          <ac:chgData name="Hugo Andreolly Albuquerque Costa Santos" userId="dd039489-a5e9-46ec-9c22-e4b308b076ae" providerId="ADAL" clId="{317D0247-6196-4966-A52C-CC00E4D76457}" dt="2023-11-22T23:36:06.696" v="1260" actId="478"/>
          <ac:picMkLst>
            <pc:docMk/>
            <pc:sldMk cId="1076855657" sldId="2147471519"/>
            <ac:picMk id="6" creationId="{1AC50351-D44D-BA39-3739-9FA4554C3780}"/>
          </ac:picMkLst>
        </pc:picChg>
        <pc:picChg chg="add mod">
          <ac:chgData name="Hugo Andreolly Albuquerque Costa Santos" userId="dd039489-a5e9-46ec-9c22-e4b308b076ae" providerId="ADAL" clId="{317D0247-6196-4966-A52C-CC00E4D76457}" dt="2023-11-22T23:36:10.839" v="1262"/>
          <ac:picMkLst>
            <pc:docMk/>
            <pc:sldMk cId="1076855657" sldId="2147471519"/>
            <ac:picMk id="11" creationId="{3D336505-AF73-F5EE-AD9D-EF72923917E2}"/>
          </ac:picMkLst>
        </pc:picChg>
        <pc:picChg chg="del">
          <ac:chgData name="Hugo Andreolly Albuquerque Costa Santos" userId="dd039489-a5e9-46ec-9c22-e4b308b076ae" providerId="ADAL" clId="{317D0247-6196-4966-A52C-CC00E4D76457}" dt="2023-11-22T23:33:07.664" v="1240" actId="21"/>
          <ac:picMkLst>
            <pc:docMk/>
            <pc:sldMk cId="1076855657" sldId="2147471519"/>
            <ac:picMk id="15" creationId="{BB1A03B0-B6CD-728F-2469-720DE76C4BC6}"/>
          </ac:picMkLst>
        </pc:picChg>
        <pc:cxnChg chg="add del mod">
          <ac:chgData name="Hugo Andreolly Albuquerque Costa Santos" userId="dd039489-a5e9-46ec-9c22-e4b308b076ae" providerId="ADAL" clId="{317D0247-6196-4966-A52C-CC00E4D76457}" dt="2023-11-22T23:33:07.664" v="1240" actId="21"/>
          <ac:cxnSpMkLst>
            <pc:docMk/>
            <pc:sldMk cId="1076855657" sldId="2147471519"/>
            <ac:cxnSpMk id="5" creationId="{BD316917-66E8-C0EA-5E97-FAC2C81A08B9}"/>
          </ac:cxnSpMkLst>
        </pc:cxnChg>
        <pc:cxnChg chg="add mod">
          <ac:chgData name="Hugo Andreolly Albuquerque Costa Santos" userId="dd039489-a5e9-46ec-9c22-e4b308b076ae" providerId="ADAL" clId="{317D0247-6196-4966-A52C-CC00E4D76457}" dt="2023-11-22T23:33:08.196" v="1241"/>
          <ac:cxnSpMkLst>
            <pc:docMk/>
            <pc:sldMk cId="1076855657" sldId="2147471519"/>
            <ac:cxnSpMk id="10" creationId="{6C4C1544-5173-346C-B67F-8B721B65E45B}"/>
          </ac:cxnSpMkLst>
        </pc:cxnChg>
        <pc:cxnChg chg="del">
          <ac:chgData name="Hugo Andreolly Albuquerque Costa Santos" userId="dd039489-a5e9-46ec-9c22-e4b308b076ae" providerId="ADAL" clId="{317D0247-6196-4966-A52C-CC00E4D76457}" dt="2023-11-22T14:02:35.778" v="375" actId="478"/>
          <ac:cxnSpMkLst>
            <pc:docMk/>
            <pc:sldMk cId="1076855657" sldId="2147471519"/>
            <ac:cxnSpMk id="13" creationId="{9CA77E77-E978-0F3D-A36D-F82E27423744}"/>
          </ac:cxnSpMkLst>
        </pc:cxnChg>
      </pc:sldChg>
      <pc:sldChg chg="addSp delSp modSp mod">
        <pc:chgData name="Hugo Andreolly Albuquerque Costa Santos" userId="dd039489-a5e9-46ec-9c22-e4b308b076ae" providerId="ADAL" clId="{317D0247-6196-4966-A52C-CC00E4D76457}" dt="2023-11-22T23:29:09.311" v="1217" actId="478"/>
        <pc:sldMkLst>
          <pc:docMk/>
          <pc:sldMk cId="3598948664" sldId="2147471526"/>
        </pc:sldMkLst>
        <pc:spChg chg="del">
          <ac:chgData name="Hugo Andreolly Albuquerque Costa Santos" userId="dd039489-a5e9-46ec-9c22-e4b308b076ae" providerId="ADAL" clId="{317D0247-6196-4966-A52C-CC00E4D76457}" dt="2023-11-22T14:01:07.467" v="344" actId="478"/>
          <ac:spMkLst>
            <pc:docMk/>
            <pc:sldMk cId="3598948664" sldId="2147471526"/>
            <ac:spMk id="4" creationId="{15F0DAF7-5004-6335-A1ED-F3BFE274DA80}"/>
          </ac:spMkLst>
        </pc:spChg>
        <pc:spChg chg="mod">
          <ac:chgData name="Hugo Andreolly Albuquerque Costa Santos" userId="dd039489-a5e9-46ec-9c22-e4b308b076ae" providerId="ADAL" clId="{317D0247-6196-4966-A52C-CC00E4D76457}" dt="2023-11-22T19:04:37.472" v="864" actId="1035"/>
          <ac:spMkLst>
            <pc:docMk/>
            <pc:sldMk cId="3598948664" sldId="2147471526"/>
            <ac:spMk id="7" creationId="{77598211-179F-A0A1-59C8-37184F22D28D}"/>
          </ac:spMkLst>
        </pc:spChg>
        <pc:spChg chg="mod">
          <ac:chgData name="Hugo Andreolly Albuquerque Costa Santos" userId="dd039489-a5e9-46ec-9c22-e4b308b076ae" providerId="ADAL" clId="{317D0247-6196-4966-A52C-CC00E4D76457}" dt="2023-11-22T13:44:23.500" v="286" actId="20577"/>
          <ac:spMkLst>
            <pc:docMk/>
            <pc:sldMk cId="3598948664" sldId="2147471526"/>
            <ac:spMk id="9" creationId="{4BE4DC79-4F03-8D63-640D-1B25C36111F6}"/>
          </ac:spMkLst>
        </pc:spChg>
        <pc:spChg chg="mod">
          <ac:chgData name="Hugo Andreolly Albuquerque Costa Santos" userId="dd039489-a5e9-46ec-9c22-e4b308b076ae" providerId="ADAL" clId="{317D0247-6196-4966-A52C-CC00E4D76457}" dt="2023-11-22T19:04:37.472" v="864" actId="1035"/>
          <ac:spMkLst>
            <pc:docMk/>
            <pc:sldMk cId="3598948664" sldId="2147471526"/>
            <ac:spMk id="11" creationId="{48F7AD34-E841-8AC5-C847-6CE97476A408}"/>
          </ac:spMkLst>
        </pc:spChg>
        <pc:spChg chg="mod">
          <ac:chgData name="Hugo Andreolly Albuquerque Costa Santos" userId="dd039489-a5e9-46ec-9c22-e4b308b076ae" providerId="ADAL" clId="{317D0247-6196-4966-A52C-CC00E4D76457}" dt="2023-11-22T13:44:26.445" v="289" actId="20577"/>
          <ac:spMkLst>
            <pc:docMk/>
            <pc:sldMk cId="3598948664" sldId="2147471526"/>
            <ac:spMk id="12" creationId="{E59D86DD-2046-09B4-57B5-E3C015E2A47D}"/>
          </ac:spMkLst>
        </pc:spChg>
        <pc:spChg chg="mod">
          <ac:chgData name="Hugo Andreolly Albuquerque Costa Santos" userId="dd039489-a5e9-46ec-9c22-e4b308b076ae" providerId="ADAL" clId="{317D0247-6196-4966-A52C-CC00E4D76457}" dt="2023-11-22T19:04:37.472" v="864" actId="1035"/>
          <ac:spMkLst>
            <pc:docMk/>
            <pc:sldMk cId="3598948664" sldId="2147471526"/>
            <ac:spMk id="16" creationId="{A1D98145-D974-E313-1031-F546E3C09F74}"/>
          </ac:spMkLst>
        </pc:spChg>
        <pc:spChg chg="mod">
          <ac:chgData name="Hugo Andreolly Albuquerque Costa Santos" userId="dd039489-a5e9-46ec-9c22-e4b308b076ae" providerId="ADAL" clId="{317D0247-6196-4966-A52C-CC00E4D76457}" dt="2023-11-22T23:29:05.662" v="1216" actId="207"/>
          <ac:spMkLst>
            <pc:docMk/>
            <pc:sldMk cId="3598948664" sldId="2147471526"/>
            <ac:spMk id="17" creationId="{F2F4F50F-E481-E578-A0CE-24B2EC449933}"/>
          </ac:spMkLst>
        </pc:spChg>
        <pc:spChg chg="mod">
          <ac:chgData name="Hugo Andreolly Albuquerque Costa Santos" userId="dd039489-a5e9-46ec-9c22-e4b308b076ae" providerId="ADAL" clId="{317D0247-6196-4966-A52C-CC00E4D76457}" dt="2023-11-22T19:04:57.398" v="865" actId="1076"/>
          <ac:spMkLst>
            <pc:docMk/>
            <pc:sldMk cId="3598948664" sldId="2147471526"/>
            <ac:spMk id="20" creationId="{3BBE0FDE-B8A3-9C79-47CD-06BC719C375D}"/>
          </ac:spMkLst>
        </pc:spChg>
        <pc:spChg chg="add mod">
          <ac:chgData name="Hugo Andreolly Albuquerque Costa Santos" userId="dd039489-a5e9-46ec-9c22-e4b308b076ae" providerId="ADAL" clId="{317D0247-6196-4966-A52C-CC00E4D76457}" dt="2023-11-22T14:01:09.824" v="346" actId="207"/>
          <ac:spMkLst>
            <pc:docMk/>
            <pc:sldMk cId="3598948664" sldId="2147471526"/>
            <ac:spMk id="25" creationId="{19F7DE48-DC6C-51F8-111C-C9CE2CA5B535}"/>
          </ac:spMkLst>
        </pc:spChg>
        <pc:spChg chg="mod">
          <ac:chgData name="Hugo Andreolly Albuquerque Costa Santos" userId="dd039489-a5e9-46ec-9c22-e4b308b076ae" providerId="ADAL" clId="{317D0247-6196-4966-A52C-CC00E4D76457}" dt="2023-11-22T13:58:06.240" v="293" actId="14100"/>
          <ac:spMkLst>
            <pc:docMk/>
            <pc:sldMk cId="3598948664" sldId="2147471526"/>
            <ac:spMk id="28" creationId="{ACBC5EF5-14CC-0AD4-84FB-5C859A977FC3}"/>
          </ac:spMkLst>
        </pc:spChg>
        <pc:spChg chg="mod">
          <ac:chgData name="Hugo Andreolly Albuquerque Costa Santos" userId="dd039489-a5e9-46ec-9c22-e4b308b076ae" providerId="ADAL" clId="{317D0247-6196-4966-A52C-CC00E4D76457}" dt="2023-11-22T13:44:27.440" v="290" actId="20577"/>
          <ac:spMkLst>
            <pc:docMk/>
            <pc:sldMk cId="3598948664" sldId="2147471526"/>
            <ac:spMk id="29" creationId="{BAF5940E-B960-59BF-028B-F69A98D79C32}"/>
          </ac:spMkLst>
        </pc:spChg>
        <pc:spChg chg="mod">
          <ac:chgData name="Hugo Andreolly Albuquerque Costa Santos" userId="dd039489-a5e9-46ec-9c22-e4b308b076ae" providerId="ADAL" clId="{317D0247-6196-4966-A52C-CC00E4D76457}" dt="2023-11-22T13:44:23.867" v="287" actId="20577"/>
          <ac:spMkLst>
            <pc:docMk/>
            <pc:sldMk cId="3598948664" sldId="2147471526"/>
            <ac:spMk id="32" creationId="{97814C13-3ED2-1874-A24F-B35524CB8F21}"/>
          </ac:spMkLst>
        </pc:spChg>
        <pc:spChg chg="mod">
          <ac:chgData name="Hugo Andreolly Albuquerque Costa Santos" userId="dd039489-a5e9-46ec-9c22-e4b308b076ae" providerId="ADAL" clId="{317D0247-6196-4966-A52C-CC00E4D76457}" dt="2023-11-22T13:44:28.544" v="291" actId="20577"/>
          <ac:spMkLst>
            <pc:docMk/>
            <pc:sldMk cId="3598948664" sldId="2147471526"/>
            <ac:spMk id="34" creationId="{BC9B033E-C072-16B5-AE5C-B86D5EB22906}"/>
          </ac:spMkLst>
        </pc:spChg>
        <pc:spChg chg="mod">
          <ac:chgData name="Hugo Andreolly Albuquerque Costa Santos" userId="dd039489-a5e9-46ec-9c22-e4b308b076ae" providerId="ADAL" clId="{317D0247-6196-4966-A52C-CC00E4D76457}" dt="2023-11-22T13:35:37.456" v="277" actId="1076"/>
          <ac:spMkLst>
            <pc:docMk/>
            <pc:sldMk cId="3598948664" sldId="2147471526"/>
            <ac:spMk id="38" creationId="{B99C33E3-FA2B-81F6-02C0-60E595AC3F93}"/>
          </ac:spMkLst>
        </pc:spChg>
        <pc:spChg chg="add mod">
          <ac:chgData name="Hugo Andreolly Albuquerque Costa Santos" userId="dd039489-a5e9-46ec-9c22-e4b308b076ae" providerId="ADAL" clId="{317D0247-6196-4966-A52C-CC00E4D76457}" dt="2023-11-22T19:17:43.603" v="985" actId="12788"/>
          <ac:spMkLst>
            <pc:docMk/>
            <pc:sldMk cId="3598948664" sldId="2147471526"/>
            <ac:spMk id="47" creationId="{1A4A9E43-F5BF-3280-E1D4-1EF2B6EFCF2D}"/>
          </ac:spMkLst>
        </pc:spChg>
        <pc:spChg chg="mod">
          <ac:chgData name="Hugo Andreolly Albuquerque Costa Santos" userId="dd039489-a5e9-46ec-9c22-e4b308b076ae" providerId="ADAL" clId="{317D0247-6196-4966-A52C-CC00E4D76457}" dt="2023-11-22T13:35:40.830" v="278" actId="1076"/>
          <ac:spMkLst>
            <pc:docMk/>
            <pc:sldMk cId="3598948664" sldId="2147471526"/>
            <ac:spMk id="48" creationId="{D3DC65B5-2F5E-3442-C235-6209AB68D175}"/>
          </ac:spMkLst>
        </pc:spChg>
        <pc:spChg chg="add mod">
          <ac:chgData name="Hugo Andreolly Albuquerque Costa Santos" userId="dd039489-a5e9-46ec-9c22-e4b308b076ae" providerId="ADAL" clId="{317D0247-6196-4966-A52C-CC00E4D76457}" dt="2023-11-22T19:18:30.621" v="1002" actId="1076"/>
          <ac:spMkLst>
            <pc:docMk/>
            <pc:sldMk cId="3598948664" sldId="2147471526"/>
            <ac:spMk id="50" creationId="{0F3E279F-1683-0D0D-8013-C4F97C521655}"/>
          </ac:spMkLst>
        </pc:spChg>
        <pc:spChg chg="add mod">
          <ac:chgData name="Hugo Andreolly Albuquerque Costa Santos" userId="dd039489-a5e9-46ec-9c22-e4b308b076ae" providerId="ADAL" clId="{317D0247-6196-4966-A52C-CC00E4D76457}" dt="2023-11-22T19:18:54.281" v="1007" actId="1076"/>
          <ac:spMkLst>
            <pc:docMk/>
            <pc:sldMk cId="3598948664" sldId="2147471526"/>
            <ac:spMk id="54" creationId="{D4CF30AF-67DE-8D88-3318-B5601773672D}"/>
          </ac:spMkLst>
        </pc:spChg>
        <pc:spChg chg="add mod">
          <ac:chgData name="Hugo Andreolly Albuquerque Costa Santos" userId="dd039489-a5e9-46ec-9c22-e4b308b076ae" providerId="ADAL" clId="{317D0247-6196-4966-A52C-CC00E4D76457}" dt="2023-11-22T19:20:31.326" v="1021" actId="688"/>
          <ac:spMkLst>
            <pc:docMk/>
            <pc:sldMk cId="3598948664" sldId="2147471526"/>
            <ac:spMk id="56" creationId="{8C38B8F7-DD3D-D2F6-4023-FF20B880EC99}"/>
          </ac:spMkLst>
        </pc:spChg>
        <pc:spChg chg="add mod">
          <ac:chgData name="Hugo Andreolly Albuquerque Costa Santos" userId="dd039489-a5e9-46ec-9c22-e4b308b076ae" providerId="ADAL" clId="{317D0247-6196-4966-A52C-CC00E4D76457}" dt="2023-11-22T19:36:19.798" v="1091" actId="571"/>
          <ac:spMkLst>
            <pc:docMk/>
            <pc:sldMk cId="3598948664" sldId="2147471526"/>
            <ac:spMk id="66" creationId="{C0389AE8-7FB8-9D60-C815-38815B54E945}"/>
          </ac:spMkLst>
        </pc:spChg>
        <pc:spChg chg="add mod">
          <ac:chgData name="Hugo Andreolly Albuquerque Costa Santos" userId="dd039489-a5e9-46ec-9c22-e4b308b076ae" providerId="ADAL" clId="{317D0247-6196-4966-A52C-CC00E4D76457}" dt="2023-11-22T19:36:19.798" v="1091" actId="571"/>
          <ac:spMkLst>
            <pc:docMk/>
            <pc:sldMk cId="3598948664" sldId="2147471526"/>
            <ac:spMk id="68" creationId="{E09E3A20-8415-F5C8-5AEA-918E7848CBC7}"/>
          </ac:spMkLst>
        </pc:spChg>
        <pc:spChg chg="add mod">
          <ac:chgData name="Hugo Andreolly Albuquerque Costa Santos" userId="dd039489-a5e9-46ec-9c22-e4b308b076ae" providerId="ADAL" clId="{317D0247-6196-4966-A52C-CC00E4D76457}" dt="2023-11-22T19:36:19.798" v="1091" actId="571"/>
          <ac:spMkLst>
            <pc:docMk/>
            <pc:sldMk cId="3598948664" sldId="2147471526"/>
            <ac:spMk id="69" creationId="{2E16623E-BFF4-158E-DED1-2610286255F7}"/>
          </ac:spMkLst>
        </pc:spChg>
        <pc:spChg chg="add mod ord">
          <ac:chgData name="Hugo Andreolly Albuquerque Costa Santos" userId="dd039489-a5e9-46ec-9c22-e4b308b076ae" providerId="ADAL" clId="{317D0247-6196-4966-A52C-CC00E4D76457}" dt="2023-11-22T19:47:04.517" v="1115" actId="14100"/>
          <ac:spMkLst>
            <pc:docMk/>
            <pc:sldMk cId="3598948664" sldId="2147471526"/>
            <ac:spMk id="70" creationId="{C3C8B691-BFA4-8FBA-CC71-7DE74045F46F}"/>
          </ac:spMkLst>
        </pc:spChg>
        <pc:grpChg chg="mod">
          <ac:chgData name="Hugo Andreolly Albuquerque Costa Santos" userId="dd039489-a5e9-46ec-9c22-e4b308b076ae" providerId="ADAL" clId="{317D0247-6196-4966-A52C-CC00E4D76457}" dt="2023-11-22T19:04:37.472" v="864" actId="1035"/>
          <ac:grpSpMkLst>
            <pc:docMk/>
            <pc:sldMk cId="3598948664" sldId="2147471526"/>
            <ac:grpSpMk id="18" creationId="{1ABC6EAE-9A64-8165-EB9E-9D2946C407EF}"/>
          </ac:grpSpMkLst>
        </pc:grpChg>
        <pc:grpChg chg="add mod">
          <ac:chgData name="Hugo Andreolly Albuquerque Costa Santos" userId="dd039489-a5e9-46ec-9c22-e4b308b076ae" providerId="ADAL" clId="{317D0247-6196-4966-A52C-CC00E4D76457}" dt="2023-11-22T23:27:14.372" v="1213" actId="1076"/>
          <ac:grpSpMkLst>
            <pc:docMk/>
            <pc:sldMk cId="3598948664" sldId="2147471526"/>
            <ac:grpSpMk id="74" creationId="{67E8BC48-4DF5-9AB1-00C5-4B2A6DDC5354}"/>
          </ac:grpSpMkLst>
        </pc:grpChg>
        <pc:picChg chg="mod">
          <ac:chgData name="Hugo Andreolly Albuquerque Costa Santos" userId="dd039489-a5e9-46ec-9c22-e4b308b076ae" providerId="ADAL" clId="{317D0247-6196-4966-A52C-CC00E4D76457}" dt="2023-11-22T23:24:54.138" v="1195" actId="1076"/>
          <ac:picMkLst>
            <pc:docMk/>
            <pc:sldMk cId="3598948664" sldId="2147471526"/>
            <ac:picMk id="14" creationId="{4E1EA2B1-24C7-5001-2DBD-D88BC484AA36}"/>
          </ac:picMkLst>
        </pc:picChg>
        <pc:picChg chg="del">
          <ac:chgData name="Hugo Andreolly Albuquerque Costa Santos" userId="dd039489-a5e9-46ec-9c22-e4b308b076ae" providerId="ADAL" clId="{317D0247-6196-4966-A52C-CC00E4D76457}" dt="2023-11-22T13:35:55.578" v="282" actId="478"/>
          <ac:picMkLst>
            <pc:docMk/>
            <pc:sldMk cId="3598948664" sldId="2147471526"/>
            <ac:picMk id="19" creationId="{EA1E0E30-54E3-1675-D974-E480414ECEDB}"/>
          </ac:picMkLst>
        </pc:picChg>
        <pc:picChg chg="add del mod">
          <ac:chgData name="Hugo Andreolly Albuquerque Costa Santos" userId="dd039489-a5e9-46ec-9c22-e4b308b076ae" providerId="ADAL" clId="{317D0247-6196-4966-A52C-CC00E4D76457}" dt="2023-11-22T18:21:55.770" v="763" actId="21"/>
          <ac:picMkLst>
            <pc:docMk/>
            <pc:sldMk cId="3598948664" sldId="2147471526"/>
            <ac:picMk id="26" creationId="{F3200CEA-ED41-893C-411D-A0BC22D7117E}"/>
          </ac:picMkLst>
        </pc:picChg>
        <pc:picChg chg="add del mod">
          <ac:chgData name="Hugo Andreolly Albuquerque Costa Santos" userId="dd039489-a5e9-46ec-9c22-e4b308b076ae" providerId="ADAL" clId="{317D0247-6196-4966-A52C-CC00E4D76457}" dt="2023-11-22T19:19:56.733" v="1019" actId="478"/>
          <ac:picMkLst>
            <pc:docMk/>
            <pc:sldMk cId="3598948664" sldId="2147471526"/>
            <ac:picMk id="27" creationId="{B9BFE4AD-104D-5FA1-7745-BB88B7A13BF0}"/>
          </ac:picMkLst>
        </pc:picChg>
        <pc:picChg chg="mod">
          <ac:chgData name="Hugo Andreolly Albuquerque Costa Santos" userId="dd039489-a5e9-46ec-9c22-e4b308b076ae" providerId="ADAL" clId="{317D0247-6196-4966-A52C-CC00E4D76457}" dt="2023-11-22T13:35:37.456" v="277" actId="1076"/>
          <ac:picMkLst>
            <pc:docMk/>
            <pc:sldMk cId="3598948664" sldId="2147471526"/>
            <ac:picMk id="39" creationId="{350E76A1-A614-1EF4-CCB5-23F22F874D35}"/>
          </ac:picMkLst>
        </pc:picChg>
        <pc:picChg chg="del">
          <ac:chgData name="Hugo Andreolly Albuquerque Costa Santos" userId="dd039489-a5e9-46ec-9c22-e4b308b076ae" providerId="ADAL" clId="{317D0247-6196-4966-A52C-CC00E4D76457}" dt="2023-11-22T13:35:53.778" v="281" actId="478"/>
          <ac:picMkLst>
            <pc:docMk/>
            <pc:sldMk cId="3598948664" sldId="2147471526"/>
            <ac:picMk id="40" creationId="{4DEB8C51-A057-2A97-62D5-7BB8574549EC}"/>
          </ac:picMkLst>
        </pc:picChg>
        <pc:picChg chg="del">
          <ac:chgData name="Hugo Andreolly Albuquerque Costa Santos" userId="dd039489-a5e9-46ec-9c22-e4b308b076ae" providerId="ADAL" clId="{317D0247-6196-4966-A52C-CC00E4D76457}" dt="2023-11-22T13:35:50.758" v="280" actId="478"/>
          <ac:picMkLst>
            <pc:docMk/>
            <pc:sldMk cId="3598948664" sldId="2147471526"/>
            <ac:picMk id="42" creationId="{523D05DE-C145-88F0-F2A3-CC215343BDE3}"/>
          </ac:picMkLst>
        </pc:picChg>
        <pc:picChg chg="del">
          <ac:chgData name="Hugo Andreolly Albuquerque Costa Santos" userId="dd039489-a5e9-46ec-9c22-e4b308b076ae" providerId="ADAL" clId="{317D0247-6196-4966-A52C-CC00E4D76457}" dt="2023-11-22T13:35:49.050" v="279" actId="478"/>
          <ac:picMkLst>
            <pc:docMk/>
            <pc:sldMk cId="3598948664" sldId="2147471526"/>
            <ac:picMk id="44" creationId="{7D0C50E5-0F6F-AF4F-9FF6-213922C454F9}"/>
          </ac:picMkLst>
        </pc:picChg>
        <pc:picChg chg="mod">
          <ac:chgData name="Hugo Andreolly Albuquerque Costa Santos" userId="dd039489-a5e9-46ec-9c22-e4b308b076ae" providerId="ADAL" clId="{317D0247-6196-4966-A52C-CC00E4D76457}" dt="2023-11-22T18:21:58.054" v="764" actId="1076"/>
          <ac:picMkLst>
            <pc:docMk/>
            <pc:sldMk cId="3598948664" sldId="2147471526"/>
            <ac:picMk id="45" creationId="{835771EC-637F-C723-E0F6-DE1272C15EE0}"/>
          </ac:picMkLst>
        </pc:picChg>
        <pc:picChg chg="add mod">
          <ac:chgData name="Hugo Andreolly Albuquerque Costa Santos" userId="dd039489-a5e9-46ec-9c22-e4b308b076ae" providerId="ADAL" clId="{317D0247-6196-4966-A52C-CC00E4D76457}" dt="2023-11-22T19:46:54.964" v="1113" actId="12789"/>
          <ac:picMkLst>
            <pc:docMk/>
            <pc:sldMk cId="3598948664" sldId="2147471526"/>
            <ac:picMk id="46" creationId="{08F75B90-832C-DCD7-3AFF-9305E5FFEF4F}"/>
          </ac:picMkLst>
        </pc:picChg>
        <pc:picChg chg="mod">
          <ac:chgData name="Hugo Andreolly Albuquerque Costa Santos" userId="dd039489-a5e9-46ec-9c22-e4b308b076ae" providerId="ADAL" clId="{317D0247-6196-4966-A52C-CC00E4D76457}" dt="2023-11-22T13:35:40.830" v="278" actId="1076"/>
          <ac:picMkLst>
            <pc:docMk/>
            <pc:sldMk cId="3598948664" sldId="2147471526"/>
            <ac:picMk id="49" creationId="{E623E55D-EEC2-17CB-FD55-AF6BDE4CCBDD}"/>
          </ac:picMkLst>
        </pc:picChg>
        <pc:picChg chg="add mod modCrop">
          <ac:chgData name="Hugo Andreolly Albuquerque Costa Santos" userId="dd039489-a5e9-46ec-9c22-e4b308b076ae" providerId="ADAL" clId="{317D0247-6196-4966-A52C-CC00E4D76457}" dt="2023-11-22T19:35:12.887" v="1050" actId="732"/>
          <ac:picMkLst>
            <pc:docMk/>
            <pc:sldMk cId="3598948664" sldId="2147471526"/>
            <ac:picMk id="51" creationId="{A5AA8BBF-F1A1-1C5E-A005-680A70E7CA19}"/>
          </ac:picMkLst>
        </pc:picChg>
        <pc:picChg chg="del">
          <ac:chgData name="Hugo Andreolly Albuquerque Costa Santos" userId="dd039489-a5e9-46ec-9c22-e4b308b076ae" providerId="ADAL" clId="{317D0247-6196-4966-A52C-CC00E4D76457}" dt="2023-11-22T13:35:57.921" v="283" actId="478"/>
          <ac:picMkLst>
            <pc:docMk/>
            <pc:sldMk cId="3598948664" sldId="2147471526"/>
            <ac:picMk id="52" creationId="{7F42774B-6513-991E-06E3-D84FFE819B49}"/>
          </ac:picMkLst>
        </pc:picChg>
        <pc:picChg chg="del mod">
          <ac:chgData name="Hugo Andreolly Albuquerque Costa Santos" userId="dd039489-a5e9-46ec-9c22-e4b308b076ae" providerId="ADAL" clId="{317D0247-6196-4966-A52C-CC00E4D76457}" dt="2023-11-22T19:21:09.002" v="1027" actId="478"/>
          <ac:picMkLst>
            <pc:docMk/>
            <pc:sldMk cId="3598948664" sldId="2147471526"/>
            <ac:picMk id="61" creationId="{A370F479-71AB-D5D3-9A58-3F72C4EC3486}"/>
          </ac:picMkLst>
        </pc:picChg>
        <pc:picChg chg="del mod">
          <ac:chgData name="Hugo Andreolly Albuquerque Costa Santos" userId="dd039489-a5e9-46ec-9c22-e4b308b076ae" providerId="ADAL" clId="{317D0247-6196-4966-A52C-CC00E4D76457}" dt="2023-11-22T19:47:42.995" v="1122" actId="478"/>
          <ac:picMkLst>
            <pc:docMk/>
            <pc:sldMk cId="3598948664" sldId="2147471526"/>
            <ac:picMk id="63" creationId="{FC417E78-0962-A037-AD77-6AACFD7B3F0B}"/>
          </ac:picMkLst>
        </pc:picChg>
        <pc:picChg chg="add mod">
          <ac:chgData name="Hugo Andreolly Albuquerque Costa Santos" userId="dd039489-a5e9-46ec-9c22-e4b308b076ae" providerId="ADAL" clId="{317D0247-6196-4966-A52C-CC00E4D76457}" dt="2023-11-22T19:36:19.798" v="1091" actId="571"/>
          <ac:picMkLst>
            <pc:docMk/>
            <pc:sldMk cId="3598948664" sldId="2147471526"/>
            <ac:picMk id="65" creationId="{FF36229F-8AB5-B527-FC6C-6A0E0D4B60E9}"/>
          </ac:picMkLst>
        </pc:picChg>
        <pc:picChg chg="add mod modCrop">
          <ac:chgData name="Hugo Andreolly Albuquerque Costa Santos" userId="dd039489-a5e9-46ec-9c22-e4b308b076ae" providerId="ADAL" clId="{317D0247-6196-4966-A52C-CC00E4D76457}" dt="2023-11-22T19:36:19.798" v="1091" actId="571"/>
          <ac:picMkLst>
            <pc:docMk/>
            <pc:sldMk cId="3598948664" sldId="2147471526"/>
            <ac:picMk id="67" creationId="{9CA10A6F-8009-E9C6-4E17-476A22F5FE93}"/>
          </ac:picMkLst>
        </pc:picChg>
        <pc:picChg chg="del mod">
          <ac:chgData name="Hugo Andreolly Albuquerque Costa Santos" userId="dd039489-a5e9-46ec-9c22-e4b308b076ae" providerId="ADAL" clId="{317D0247-6196-4966-A52C-CC00E4D76457}" dt="2023-11-22T19:47:41.713" v="1121" actId="21"/>
          <ac:picMkLst>
            <pc:docMk/>
            <pc:sldMk cId="3598948664" sldId="2147471526"/>
            <ac:picMk id="71" creationId="{4B1AE504-06ED-1260-76E5-4B94E5002C57}"/>
          </ac:picMkLst>
        </pc:picChg>
        <pc:picChg chg="add mod">
          <ac:chgData name="Hugo Andreolly Albuquerque Costa Santos" userId="dd039489-a5e9-46ec-9c22-e4b308b076ae" providerId="ADAL" clId="{317D0247-6196-4966-A52C-CC00E4D76457}" dt="2023-11-22T19:48:16.331" v="1127" actId="14100"/>
          <ac:picMkLst>
            <pc:docMk/>
            <pc:sldMk cId="3598948664" sldId="2147471526"/>
            <ac:picMk id="72" creationId="{E218D4E2-CE77-46DF-1EA9-F67D4E6BFF8B}"/>
          </ac:picMkLst>
        </pc:picChg>
        <pc:picChg chg="add mod">
          <ac:chgData name="Hugo Andreolly Albuquerque Costa Santos" userId="dd039489-a5e9-46ec-9c22-e4b308b076ae" providerId="ADAL" clId="{317D0247-6196-4966-A52C-CC00E4D76457}" dt="2023-11-22T23:27:14.372" v="1213" actId="1076"/>
          <ac:picMkLst>
            <pc:docMk/>
            <pc:sldMk cId="3598948664" sldId="2147471526"/>
            <ac:picMk id="73" creationId="{0B771141-49C7-7E58-5B5B-5E381D6EFAC8}"/>
          </ac:picMkLst>
        </pc:picChg>
        <pc:picChg chg="add del mod">
          <ac:chgData name="Hugo Andreolly Albuquerque Costa Santos" userId="dd039489-a5e9-46ec-9c22-e4b308b076ae" providerId="ADAL" clId="{317D0247-6196-4966-A52C-CC00E4D76457}" dt="2023-11-22T23:29:09.311" v="1217" actId="478"/>
          <ac:picMkLst>
            <pc:docMk/>
            <pc:sldMk cId="3598948664" sldId="2147471526"/>
            <ac:picMk id="76" creationId="{630E33DF-48FE-7913-E9C2-424301306EE6}"/>
          </ac:picMkLst>
        </pc:picChg>
        <pc:picChg chg="add mod">
          <ac:chgData name="Hugo Andreolly Albuquerque Costa Santos" userId="dd039489-a5e9-46ec-9c22-e4b308b076ae" providerId="ADAL" clId="{317D0247-6196-4966-A52C-CC00E4D76457}" dt="2023-11-22T23:27:14.372" v="1213" actId="1076"/>
          <ac:picMkLst>
            <pc:docMk/>
            <pc:sldMk cId="3598948664" sldId="2147471526"/>
            <ac:picMk id="1026" creationId="{6EA76673-9E79-E776-5DCD-6E3F365D08AE}"/>
          </ac:picMkLst>
        </pc:picChg>
      </pc:sldChg>
      <pc:sldChg chg="mod modShow">
        <pc:chgData name="Hugo Andreolly Albuquerque Costa Santos" userId="dd039489-a5e9-46ec-9c22-e4b308b076ae" providerId="ADAL" clId="{317D0247-6196-4966-A52C-CC00E4D76457}" dt="2023-11-22T13:18:31.005" v="275" actId="729"/>
        <pc:sldMkLst>
          <pc:docMk/>
          <pc:sldMk cId="2868422288" sldId="2147471531"/>
        </pc:sldMkLst>
      </pc:sldChg>
      <pc:sldChg chg="addSp delSp modSp mod">
        <pc:chgData name="Hugo Andreolly Albuquerque Costa Santos" userId="dd039489-a5e9-46ec-9c22-e4b308b076ae" providerId="ADAL" clId="{317D0247-6196-4966-A52C-CC00E4D76457}" dt="2023-11-22T14:00:53.693" v="339"/>
        <pc:sldMkLst>
          <pc:docMk/>
          <pc:sldMk cId="3902975858" sldId="2147471534"/>
        </pc:sldMkLst>
        <pc:spChg chg="del">
          <ac:chgData name="Hugo Andreolly Albuquerque Costa Santos" userId="dd039489-a5e9-46ec-9c22-e4b308b076ae" providerId="ADAL" clId="{317D0247-6196-4966-A52C-CC00E4D76457}" dt="2023-11-22T14:00:53.518" v="338" actId="478"/>
          <ac:spMkLst>
            <pc:docMk/>
            <pc:sldMk cId="3902975858" sldId="2147471534"/>
            <ac:spMk id="3" creationId="{BC128683-1D3F-0EB1-ACA7-0EA259C50708}"/>
          </ac:spMkLst>
        </pc:spChg>
        <pc:spChg chg="add mod">
          <ac:chgData name="Hugo Andreolly Albuquerque Costa Santos" userId="dd039489-a5e9-46ec-9c22-e4b308b076ae" providerId="ADAL" clId="{317D0247-6196-4966-A52C-CC00E4D76457}" dt="2023-11-22T14:00:53.693" v="339"/>
          <ac:spMkLst>
            <pc:docMk/>
            <pc:sldMk cId="3902975858" sldId="2147471534"/>
            <ac:spMk id="7" creationId="{D6FB66B4-FDC0-F6C8-3070-755977E8F69F}"/>
          </ac:spMkLst>
        </pc:spChg>
      </pc:sldChg>
      <pc:sldChg chg="mod modShow">
        <pc:chgData name="Hugo Andreolly Albuquerque Costa Santos" userId="dd039489-a5e9-46ec-9c22-e4b308b076ae" providerId="ADAL" clId="{317D0247-6196-4966-A52C-CC00E4D76457}" dt="2023-11-22T13:18:31.005" v="275" actId="729"/>
        <pc:sldMkLst>
          <pc:docMk/>
          <pc:sldMk cId="1558355738" sldId="2147471537"/>
        </pc:sldMkLst>
      </pc:sldChg>
      <pc:sldChg chg="addSp delSp modSp mod">
        <pc:chgData name="Hugo Andreolly Albuquerque Costa Santos" userId="dd039489-a5e9-46ec-9c22-e4b308b076ae" providerId="ADAL" clId="{317D0247-6196-4966-A52C-CC00E4D76457}" dt="2023-11-22T14:00:57.289" v="341"/>
        <pc:sldMkLst>
          <pc:docMk/>
          <pc:sldMk cId="2055461398" sldId="2147471538"/>
        </pc:sldMkLst>
        <pc:spChg chg="del">
          <ac:chgData name="Hugo Andreolly Albuquerque Costa Santos" userId="dd039489-a5e9-46ec-9c22-e4b308b076ae" providerId="ADAL" clId="{317D0247-6196-4966-A52C-CC00E4D76457}" dt="2023-11-22T14:00:57.151" v="340" actId="478"/>
          <ac:spMkLst>
            <pc:docMk/>
            <pc:sldMk cId="2055461398" sldId="2147471538"/>
            <ac:spMk id="3" creationId="{BC128683-1D3F-0EB1-ACA7-0EA259C50708}"/>
          </ac:spMkLst>
        </pc:spChg>
        <pc:spChg chg="add mod">
          <ac:chgData name="Hugo Andreolly Albuquerque Costa Santos" userId="dd039489-a5e9-46ec-9c22-e4b308b076ae" providerId="ADAL" clId="{317D0247-6196-4966-A52C-CC00E4D76457}" dt="2023-11-22T14:00:57.289" v="341"/>
          <ac:spMkLst>
            <pc:docMk/>
            <pc:sldMk cId="2055461398" sldId="2147471538"/>
            <ac:spMk id="4" creationId="{F75C24C4-F2E4-908C-FF97-4405F1851F3A}"/>
          </ac:spMkLst>
        </pc:spChg>
      </pc:sldChg>
      <pc:sldChg chg="modSp mod">
        <pc:chgData name="Hugo Andreolly Albuquerque Costa Santos" userId="dd039489-a5e9-46ec-9c22-e4b308b076ae" providerId="ADAL" clId="{317D0247-6196-4966-A52C-CC00E4D76457}" dt="2023-11-22T23:19:14.333" v="1194" actId="20577"/>
        <pc:sldMkLst>
          <pc:docMk/>
          <pc:sldMk cId="196846686" sldId="2147471540"/>
        </pc:sldMkLst>
        <pc:spChg chg="mod">
          <ac:chgData name="Hugo Andreolly Albuquerque Costa Santos" userId="dd039489-a5e9-46ec-9c22-e4b308b076ae" providerId="ADAL" clId="{317D0247-6196-4966-A52C-CC00E4D76457}" dt="2023-11-22T23:19:14.333" v="1194" actId="20577"/>
          <ac:spMkLst>
            <pc:docMk/>
            <pc:sldMk cId="196846686" sldId="2147471540"/>
            <ac:spMk id="2" creationId="{68FD2B8A-A5C8-B051-4494-1C48BEDB1286}"/>
          </ac:spMkLst>
        </pc:spChg>
      </pc:sldChg>
      <pc:sldChg chg="modSp mod">
        <pc:chgData name="Hugo Andreolly Albuquerque Costa Santos" userId="dd039489-a5e9-46ec-9c22-e4b308b076ae" providerId="ADAL" clId="{317D0247-6196-4966-A52C-CC00E4D76457}" dt="2023-11-22T23:19:02.969" v="1177" actId="20577"/>
        <pc:sldMkLst>
          <pc:docMk/>
          <pc:sldMk cId="3935443070" sldId="2147471541"/>
        </pc:sldMkLst>
        <pc:spChg chg="mod">
          <ac:chgData name="Hugo Andreolly Albuquerque Costa Santos" userId="dd039489-a5e9-46ec-9c22-e4b308b076ae" providerId="ADAL" clId="{317D0247-6196-4966-A52C-CC00E4D76457}" dt="2023-11-22T23:19:02.969" v="1177" actId="20577"/>
          <ac:spMkLst>
            <pc:docMk/>
            <pc:sldMk cId="3935443070" sldId="2147471541"/>
            <ac:spMk id="4" creationId="{FCBD67D8-C2B9-3A46-3870-865A2601B344}"/>
          </ac:spMkLst>
        </pc:spChg>
      </pc:sldChg>
      <pc:sldChg chg="addSp delSp modSp mod ord modShow">
        <pc:chgData name="Hugo Andreolly Albuquerque Costa Santos" userId="dd039489-a5e9-46ec-9c22-e4b308b076ae" providerId="ADAL" clId="{317D0247-6196-4966-A52C-CC00E4D76457}" dt="2023-11-22T10:59:55.586" v="241"/>
        <pc:sldMkLst>
          <pc:docMk/>
          <pc:sldMk cId="3667881518" sldId="2147471542"/>
        </pc:sldMkLst>
        <pc:picChg chg="add del mod">
          <ac:chgData name="Hugo Andreolly Albuquerque Costa Santos" userId="dd039489-a5e9-46ec-9c22-e4b308b076ae" providerId="ADAL" clId="{317D0247-6196-4966-A52C-CC00E4D76457}" dt="2023-11-22T10:54:35.390" v="69" actId="21"/>
          <ac:picMkLst>
            <pc:docMk/>
            <pc:sldMk cId="3667881518" sldId="2147471542"/>
            <ac:picMk id="2" creationId="{961F743B-23B8-E6D9-2894-584105F8A00F}"/>
          </ac:picMkLst>
        </pc:picChg>
        <pc:picChg chg="add del mod">
          <ac:chgData name="Hugo Andreolly Albuquerque Costa Santos" userId="dd039489-a5e9-46ec-9c22-e4b308b076ae" providerId="ADAL" clId="{317D0247-6196-4966-A52C-CC00E4D76457}" dt="2023-11-22T10:54:34.043" v="67" actId="21"/>
          <ac:picMkLst>
            <pc:docMk/>
            <pc:sldMk cId="3667881518" sldId="2147471542"/>
            <ac:picMk id="9" creationId="{AE91A8E8-16D2-1384-E671-A3FA5101DAA3}"/>
          </ac:picMkLst>
        </pc:picChg>
        <pc:picChg chg="add del mod">
          <ac:chgData name="Hugo Andreolly Albuquerque Costa Santos" userId="dd039489-a5e9-46ec-9c22-e4b308b076ae" providerId="ADAL" clId="{317D0247-6196-4966-A52C-CC00E4D76457}" dt="2023-11-22T10:54:32.650" v="65" actId="21"/>
          <ac:picMkLst>
            <pc:docMk/>
            <pc:sldMk cId="3667881518" sldId="2147471542"/>
            <ac:picMk id="10" creationId="{1AF39BF7-8BE5-9805-31F4-9D4B2FA54A23}"/>
          </ac:picMkLst>
        </pc:picChg>
        <pc:picChg chg="add del mod">
          <ac:chgData name="Hugo Andreolly Albuquerque Costa Santos" userId="dd039489-a5e9-46ec-9c22-e4b308b076ae" providerId="ADAL" clId="{317D0247-6196-4966-A52C-CC00E4D76457}" dt="2023-11-22T10:54:31.314" v="63" actId="21"/>
          <ac:picMkLst>
            <pc:docMk/>
            <pc:sldMk cId="3667881518" sldId="2147471542"/>
            <ac:picMk id="15" creationId="{55D04871-BE21-064A-ACA1-0146AE346E99}"/>
          </ac:picMkLst>
        </pc:picChg>
        <pc:picChg chg="add del mod">
          <ac:chgData name="Hugo Andreolly Albuquerque Costa Santos" userId="dd039489-a5e9-46ec-9c22-e4b308b076ae" providerId="ADAL" clId="{317D0247-6196-4966-A52C-CC00E4D76457}" dt="2023-11-22T10:54:29.876" v="61" actId="21"/>
          <ac:picMkLst>
            <pc:docMk/>
            <pc:sldMk cId="3667881518" sldId="2147471542"/>
            <ac:picMk id="16" creationId="{43575E68-0FF1-E2B2-54DF-B1EA95CAD6CB}"/>
          </ac:picMkLst>
        </pc:picChg>
        <pc:picChg chg="add del mod">
          <ac:chgData name="Hugo Andreolly Albuquerque Costa Santos" userId="dd039489-a5e9-46ec-9c22-e4b308b076ae" providerId="ADAL" clId="{317D0247-6196-4966-A52C-CC00E4D76457}" dt="2023-11-22T10:54:28.098" v="59" actId="21"/>
          <ac:picMkLst>
            <pc:docMk/>
            <pc:sldMk cId="3667881518" sldId="2147471542"/>
            <ac:picMk id="17" creationId="{A5B09152-C95D-2BAF-4129-0CA8BA3C7EC2}"/>
          </ac:picMkLst>
        </pc:picChg>
        <pc:picChg chg="add del mod">
          <ac:chgData name="Hugo Andreolly Albuquerque Costa Santos" userId="dd039489-a5e9-46ec-9c22-e4b308b076ae" providerId="ADAL" clId="{317D0247-6196-4966-A52C-CC00E4D76457}" dt="2023-11-22T10:54:22.483" v="56"/>
          <ac:picMkLst>
            <pc:docMk/>
            <pc:sldMk cId="3667881518" sldId="2147471542"/>
            <ac:picMk id="18" creationId="{65F3919F-F3F7-8610-E192-326F7DEA30C2}"/>
          </ac:picMkLst>
        </pc:picChg>
        <pc:picChg chg="add del mod">
          <ac:chgData name="Hugo Andreolly Albuquerque Costa Santos" userId="dd039489-a5e9-46ec-9c22-e4b308b076ae" providerId="ADAL" clId="{317D0247-6196-4966-A52C-CC00E4D76457}" dt="2023-11-22T10:56:58.548" v="174" actId="478"/>
          <ac:picMkLst>
            <pc:docMk/>
            <pc:sldMk cId="3667881518" sldId="2147471542"/>
            <ac:picMk id="19" creationId="{A601711A-ABFA-71FF-EDB9-0DBECF0E6B84}"/>
          </ac:picMkLst>
        </pc:picChg>
        <pc:picChg chg="add del mod">
          <ac:chgData name="Hugo Andreolly Albuquerque Costa Santos" userId="dd039489-a5e9-46ec-9c22-e4b308b076ae" providerId="ADAL" clId="{317D0247-6196-4966-A52C-CC00E4D76457}" dt="2023-11-22T10:56:58.548" v="174" actId="478"/>
          <ac:picMkLst>
            <pc:docMk/>
            <pc:sldMk cId="3667881518" sldId="2147471542"/>
            <ac:picMk id="20" creationId="{18CA52BC-5C65-FBBD-6AC9-496D5CEBD65C}"/>
          </ac:picMkLst>
        </pc:picChg>
        <pc:picChg chg="add del mod">
          <ac:chgData name="Hugo Andreolly Albuquerque Costa Santos" userId="dd039489-a5e9-46ec-9c22-e4b308b076ae" providerId="ADAL" clId="{317D0247-6196-4966-A52C-CC00E4D76457}" dt="2023-11-22T10:56:58.548" v="174" actId="478"/>
          <ac:picMkLst>
            <pc:docMk/>
            <pc:sldMk cId="3667881518" sldId="2147471542"/>
            <ac:picMk id="21" creationId="{8F53A7E8-C22D-034D-C561-B3EE1B3F6AD1}"/>
          </ac:picMkLst>
        </pc:picChg>
        <pc:picChg chg="add del mod">
          <ac:chgData name="Hugo Andreolly Albuquerque Costa Santos" userId="dd039489-a5e9-46ec-9c22-e4b308b076ae" providerId="ADAL" clId="{317D0247-6196-4966-A52C-CC00E4D76457}" dt="2023-11-22T10:56:58.548" v="174" actId="478"/>
          <ac:picMkLst>
            <pc:docMk/>
            <pc:sldMk cId="3667881518" sldId="2147471542"/>
            <ac:picMk id="22" creationId="{0B7D4715-D0A0-0360-45FE-A94106EE9D2B}"/>
          </ac:picMkLst>
        </pc:picChg>
        <pc:picChg chg="add del mod">
          <ac:chgData name="Hugo Andreolly Albuquerque Costa Santos" userId="dd039489-a5e9-46ec-9c22-e4b308b076ae" providerId="ADAL" clId="{317D0247-6196-4966-A52C-CC00E4D76457}" dt="2023-11-22T10:56:58.548" v="174" actId="478"/>
          <ac:picMkLst>
            <pc:docMk/>
            <pc:sldMk cId="3667881518" sldId="2147471542"/>
            <ac:picMk id="23" creationId="{4777FA76-D893-9590-0A24-7DCE8E506FA4}"/>
          </ac:picMkLst>
        </pc:picChg>
        <pc:picChg chg="add del mod">
          <ac:chgData name="Hugo Andreolly Albuquerque Costa Santos" userId="dd039489-a5e9-46ec-9c22-e4b308b076ae" providerId="ADAL" clId="{317D0247-6196-4966-A52C-CC00E4D76457}" dt="2023-11-22T10:56:58.548" v="174" actId="478"/>
          <ac:picMkLst>
            <pc:docMk/>
            <pc:sldMk cId="3667881518" sldId="2147471542"/>
            <ac:picMk id="24" creationId="{A93C3219-17E5-EC5C-4F02-57C157FCD28A}"/>
          </ac:picMkLst>
        </pc:picChg>
      </pc:sldChg>
      <pc:sldChg chg="mod modShow">
        <pc:chgData name="Hugo Andreolly Albuquerque Costa Santos" userId="dd039489-a5e9-46ec-9c22-e4b308b076ae" providerId="ADAL" clId="{317D0247-6196-4966-A52C-CC00E4D76457}" dt="2023-11-22T13:18:31.005" v="275" actId="729"/>
        <pc:sldMkLst>
          <pc:docMk/>
          <pc:sldMk cId="1616521578" sldId="2147471543"/>
        </pc:sldMkLst>
      </pc:sldChg>
      <pc:sldChg chg="modSp mod ord">
        <pc:chgData name="Hugo Andreolly Albuquerque Costa Santos" userId="dd039489-a5e9-46ec-9c22-e4b308b076ae" providerId="ADAL" clId="{317D0247-6196-4966-A52C-CC00E4D76457}" dt="2023-11-22T19:07:23.839" v="888"/>
        <pc:sldMkLst>
          <pc:docMk/>
          <pc:sldMk cId="2020735960" sldId="2147471544"/>
        </pc:sldMkLst>
        <pc:spChg chg="mod">
          <ac:chgData name="Hugo Andreolly Albuquerque Costa Santos" userId="dd039489-a5e9-46ec-9c22-e4b308b076ae" providerId="ADAL" clId="{317D0247-6196-4966-A52C-CC00E4D76457}" dt="2023-11-22T19:06:16.946" v="873" actId="1036"/>
          <ac:spMkLst>
            <pc:docMk/>
            <pc:sldMk cId="2020735960" sldId="2147471544"/>
            <ac:spMk id="26" creationId="{35B98478-67DF-803C-DFA7-DDC915AFB7DC}"/>
          </ac:spMkLst>
        </pc:spChg>
        <pc:spChg chg="mod">
          <ac:chgData name="Hugo Andreolly Albuquerque Costa Santos" userId="dd039489-a5e9-46ec-9c22-e4b308b076ae" providerId="ADAL" clId="{317D0247-6196-4966-A52C-CC00E4D76457}" dt="2023-11-22T19:06:16.946" v="873" actId="1036"/>
          <ac:spMkLst>
            <pc:docMk/>
            <pc:sldMk cId="2020735960" sldId="2147471544"/>
            <ac:spMk id="31" creationId="{23C1902B-2E32-A07D-A09A-4768F286A8FC}"/>
          </ac:spMkLst>
        </pc:spChg>
        <pc:grpChg chg="mod">
          <ac:chgData name="Hugo Andreolly Albuquerque Costa Santos" userId="dd039489-a5e9-46ec-9c22-e4b308b076ae" providerId="ADAL" clId="{317D0247-6196-4966-A52C-CC00E4D76457}" dt="2023-11-22T19:06:32.385" v="884" actId="1036"/>
          <ac:grpSpMkLst>
            <pc:docMk/>
            <pc:sldMk cId="2020735960" sldId="2147471544"/>
            <ac:grpSpMk id="5" creationId="{6D1BC7B8-4EFD-A4A9-9310-D8A42D5AA990}"/>
          </ac:grpSpMkLst>
        </pc:grpChg>
        <pc:grpChg chg="mod">
          <ac:chgData name="Hugo Andreolly Albuquerque Costa Santos" userId="dd039489-a5e9-46ec-9c22-e4b308b076ae" providerId="ADAL" clId="{317D0247-6196-4966-A52C-CC00E4D76457}" dt="2023-11-22T19:06:32.385" v="884" actId="1036"/>
          <ac:grpSpMkLst>
            <pc:docMk/>
            <pc:sldMk cId="2020735960" sldId="2147471544"/>
            <ac:grpSpMk id="19" creationId="{0E2CFA20-673E-5494-0254-DF3ADF2D8AD9}"/>
          </ac:grpSpMkLst>
        </pc:grpChg>
        <pc:graphicFrameChg chg="mod">
          <ac:chgData name="Hugo Andreolly Albuquerque Costa Santos" userId="dd039489-a5e9-46ec-9c22-e4b308b076ae" providerId="ADAL" clId="{317D0247-6196-4966-A52C-CC00E4D76457}" dt="2023-11-22T19:06:16.946" v="873" actId="1036"/>
          <ac:graphicFrameMkLst>
            <pc:docMk/>
            <pc:sldMk cId="2020735960" sldId="2147471544"/>
            <ac:graphicFrameMk id="29" creationId="{D030B339-E596-31E9-39FA-080801EBE8D9}"/>
          </ac:graphicFrameMkLst>
        </pc:graphicFrameChg>
        <pc:graphicFrameChg chg="mod">
          <ac:chgData name="Hugo Andreolly Albuquerque Costa Santos" userId="dd039489-a5e9-46ec-9c22-e4b308b076ae" providerId="ADAL" clId="{317D0247-6196-4966-A52C-CC00E4D76457}" dt="2023-11-22T19:06:16.946" v="873" actId="1036"/>
          <ac:graphicFrameMkLst>
            <pc:docMk/>
            <pc:sldMk cId="2020735960" sldId="2147471544"/>
            <ac:graphicFrameMk id="30" creationId="{D030B339-E596-31E9-39FA-080801EBE8D9}"/>
          </ac:graphicFrameMkLst>
        </pc:graphicFrameChg>
      </pc:sldChg>
      <pc:sldChg chg="modSp mod">
        <pc:chgData name="Hugo Andreolly Albuquerque Costa Santos" userId="dd039489-a5e9-46ec-9c22-e4b308b076ae" providerId="ADAL" clId="{317D0247-6196-4966-A52C-CC00E4D76457}" dt="2023-11-22T23:40:34.758" v="1269" actId="1076"/>
        <pc:sldMkLst>
          <pc:docMk/>
          <pc:sldMk cId="321121393" sldId="2147471547"/>
        </pc:sldMkLst>
        <pc:picChg chg="mod">
          <ac:chgData name="Hugo Andreolly Albuquerque Costa Santos" userId="dd039489-a5e9-46ec-9c22-e4b308b076ae" providerId="ADAL" clId="{317D0247-6196-4966-A52C-CC00E4D76457}" dt="2023-11-22T23:40:34.758" v="1269" actId="1076"/>
          <ac:picMkLst>
            <pc:docMk/>
            <pc:sldMk cId="321121393" sldId="2147471547"/>
            <ac:picMk id="6" creationId="{7EE96478-BEEF-031E-6EC5-88A6A4D5F75B}"/>
          </ac:picMkLst>
        </pc:picChg>
      </pc:sldChg>
    </pc:docChg>
  </pc:docChgLst>
  <pc:docChgLst>
    <pc:chgData name="Hugo Andreolly Albuquerque Costa Santos" userId="dd039489-a5e9-46ec-9c22-e4b308b076ae" providerId="ADAL" clId="{FF0C10CC-5969-4BD8-B9D7-8E3E6C625024}"/>
    <pc:docChg chg="undo custSel addSld modSld sldOrd">
      <pc:chgData name="Hugo Andreolly Albuquerque Costa Santos" userId="dd039489-a5e9-46ec-9c22-e4b308b076ae" providerId="ADAL" clId="{FF0C10CC-5969-4BD8-B9D7-8E3E6C625024}" dt="2023-11-21T00:18:20.236" v="1422" actId="729"/>
      <pc:docMkLst>
        <pc:docMk/>
      </pc:docMkLst>
      <pc:sldChg chg="ord">
        <pc:chgData name="Hugo Andreolly Albuquerque Costa Santos" userId="dd039489-a5e9-46ec-9c22-e4b308b076ae" providerId="ADAL" clId="{FF0C10CC-5969-4BD8-B9D7-8E3E6C625024}" dt="2023-11-20T20:15:53.942" v="395"/>
        <pc:sldMkLst>
          <pc:docMk/>
          <pc:sldMk cId="3075989733" sldId="2147471398"/>
        </pc:sldMkLst>
      </pc:sldChg>
      <pc:sldChg chg="mod ord modShow">
        <pc:chgData name="Hugo Andreolly Albuquerque Costa Santos" userId="dd039489-a5e9-46ec-9c22-e4b308b076ae" providerId="ADAL" clId="{FF0C10CC-5969-4BD8-B9D7-8E3E6C625024}" dt="2023-11-20T20:16:13.389" v="398"/>
        <pc:sldMkLst>
          <pc:docMk/>
          <pc:sldMk cId="4278507800" sldId="2147471407"/>
        </pc:sldMkLst>
      </pc:sldChg>
      <pc:sldChg chg="addSp delSp modSp mod ord modShow">
        <pc:chgData name="Hugo Andreolly Albuquerque Costa Santos" userId="dd039489-a5e9-46ec-9c22-e4b308b076ae" providerId="ADAL" clId="{FF0C10CC-5969-4BD8-B9D7-8E3E6C625024}" dt="2023-11-20T20:19:44.220" v="418" actId="1038"/>
        <pc:sldMkLst>
          <pc:docMk/>
          <pc:sldMk cId="2173762070" sldId="2147471418"/>
        </pc:sldMkLst>
        <pc:spChg chg="del">
          <ac:chgData name="Hugo Andreolly Albuquerque Costa Santos" userId="dd039489-a5e9-46ec-9c22-e4b308b076ae" providerId="ADAL" clId="{FF0C10CC-5969-4BD8-B9D7-8E3E6C625024}" dt="2023-11-20T20:01:52.776" v="229" actId="478"/>
          <ac:spMkLst>
            <pc:docMk/>
            <pc:sldMk cId="2173762070" sldId="2147471418"/>
            <ac:spMk id="3" creationId="{57D212BD-538C-404A-89E2-39B04B4A609C}"/>
          </ac:spMkLst>
        </pc:spChg>
        <pc:spChg chg="mod">
          <ac:chgData name="Hugo Andreolly Albuquerque Costa Santos" userId="dd039489-a5e9-46ec-9c22-e4b308b076ae" providerId="ADAL" clId="{FF0C10CC-5969-4BD8-B9D7-8E3E6C625024}" dt="2023-11-20T20:19:44.220" v="418" actId="1038"/>
          <ac:spMkLst>
            <pc:docMk/>
            <pc:sldMk cId="2173762070" sldId="2147471418"/>
            <ac:spMk id="4" creationId="{6D2E805F-1536-5F49-BB35-74D820BD9FB6}"/>
          </ac:spMkLst>
        </pc:spChg>
        <pc:spChg chg="mod">
          <ac:chgData name="Hugo Andreolly Albuquerque Costa Santos" userId="dd039489-a5e9-46ec-9c22-e4b308b076ae" providerId="ADAL" clId="{FF0C10CC-5969-4BD8-B9D7-8E3E6C625024}" dt="2023-11-20T20:14:47.216" v="387" actId="1076"/>
          <ac:spMkLst>
            <pc:docMk/>
            <pc:sldMk cId="2173762070" sldId="2147471418"/>
            <ac:spMk id="6" creationId="{F793F3D4-E109-A7EA-B177-5C900E70AAEA}"/>
          </ac:spMkLst>
        </pc:spChg>
        <pc:spChg chg="del">
          <ac:chgData name="Hugo Andreolly Albuquerque Costa Santos" userId="dd039489-a5e9-46ec-9c22-e4b308b076ae" providerId="ADAL" clId="{FF0C10CC-5969-4BD8-B9D7-8E3E6C625024}" dt="2023-11-20T20:01:48.058" v="227" actId="478"/>
          <ac:spMkLst>
            <pc:docMk/>
            <pc:sldMk cId="2173762070" sldId="2147471418"/>
            <ac:spMk id="7" creationId="{200085C9-C43A-AAA0-17F3-D974D26E72EB}"/>
          </ac:spMkLst>
        </pc:spChg>
        <pc:spChg chg="mod">
          <ac:chgData name="Hugo Andreolly Albuquerque Costa Santos" userId="dd039489-a5e9-46ec-9c22-e4b308b076ae" providerId="ADAL" clId="{FF0C10CC-5969-4BD8-B9D7-8E3E6C625024}" dt="2023-11-20T20:02:01.406" v="230" actId="1076"/>
          <ac:spMkLst>
            <pc:docMk/>
            <pc:sldMk cId="2173762070" sldId="2147471418"/>
            <ac:spMk id="8" creationId="{1B33069B-B0BE-D8CD-33AA-FEE7300DAC7E}"/>
          </ac:spMkLst>
        </pc:spChg>
        <pc:spChg chg="add mod">
          <ac:chgData name="Hugo Andreolly Albuquerque Costa Santos" userId="dd039489-a5e9-46ec-9c22-e4b308b076ae" providerId="ADAL" clId="{FF0C10CC-5969-4BD8-B9D7-8E3E6C625024}" dt="2023-11-20T20:02:20.038" v="232" actId="571"/>
          <ac:spMkLst>
            <pc:docMk/>
            <pc:sldMk cId="2173762070" sldId="2147471418"/>
            <ac:spMk id="9" creationId="{E5A21A97-79A9-D4F8-5D5E-8D18396FF05E}"/>
          </ac:spMkLst>
        </pc:spChg>
        <pc:spChg chg="del">
          <ac:chgData name="Hugo Andreolly Albuquerque Costa Santos" userId="dd039489-a5e9-46ec-9c22-e4b308b076ae" providerId="ADAL" clId="{FF0C10CC-5969-4BD8-B9D7-8E3E6C625024}" dt="2023-11-20T20:01:50.381" v="228" actId="478"/>
          <ac:spMkLst>
            <pc:docMk/>
            <pc:sldMk cId="2173762070" sldId="2147471418"/>
            <ac:spMk id="11" creationId="{5F405A1E-FFCB-6421-5FB4-8D5633E0B090}"/>
          </ac:spMkLst>
        </pc:spChg>
        <pc:spChg chg="add mod">
          <ac:chgData name="Hugo Andreolly Albuquerque Costa Santos" userId="dd039489-a5e9-46ec-9c22-e4b308b076ae" providerId="ADAL" clId="{FF0C10CC-5969-4BD8-B9D7-8E3E6C625024}" dt="2023-11-20T20:03:54.448" v="285" actId="164"/>
          <ac:spMkLst>
            <pc:docMk/>
            <pc:sldMk cId="2173762070" sldId="2147471418"/>
            <ac:spMk id="13" creationId="{D6B51603-267A-763F-4026-7CF39C3E0E8B}"/>
          </ac:spMkLst>
        </pc:spChg>
        <pc:spChg chg="add mod">
          <ac:chgData name="Hugo Andreolly Albuquerque Costa Santos" userId="dd039489-a5e9-46ec-9c22-e4b308b076ae" providerId="ADAL" clId="{FF0C10CC-5969-4BD8-B9D7-8E3E6C625024}" dt="2023-11-20T20:14:52.160" v="388" actId="1076"/>
          <ac:spMkLst>
            <pc:docMk/>
            <pc:sldMk cId="2173762070" sldId="2147471418"/>
            <ac:spMk id="14" creationId="{C7435C47-B0B9-99FF-CA24-5D3C6902CF04}"/>
          </ac:spMkLst>
        </pc:spChg>
        <pc:spChg chg="add mod">
          <ac:chgData name="Hugo Andreolly Albuquerque Costa Santos" userId="dd039489-a5e9-46ec-9c22-e4b308b076ae" providerId="ADAL" clId="{FF0C10CC-5969-4BD8-B9D7-8E3E6C625024}" dt="2023-11-20T20:14:52.160" v="388" actId="1076"/>
          <ac:spMkLst>
            <pc:docMk/>
            <pc:sldMk cId="2173762070" sldId="2147471418"/>
            <ac:spMk id="15" creationId="{ED52E136-984C-1542-7DEA-ED81CD8174AF}"/>
          </ac:spMkLst>
        </pc:spChg>
        <pc:spChg chg="add mod">
          <ac:chgData name="Hugo Andreolly Albuquerque Costa Santos" userId="dd039489-a5e9-46ec-9c22-e4b308b076ae" providerId="ADAL" clId="{FF0C10CC-5969-4BD8-B9D7-8E3E6C625024}" dt="2023-11-20T20:14:52.160" v="388" actId="1076"/>
          <ac:spMkLst>
            <pc:docMk/>
            <pc:sldMk cId="2173762070" sldId="2147471418"/>
            <ac:spMk id="18" creationId="{CAB12CD7-2781-F71A-4482-F1EB247FCEB9}"/>
          </ac:spMkLst>
        </pc:spChg>
        <pc:spChg chg="add mod">
          <ac:chgData name="Hugo Andreolly Albuquerque Costa Santos" userId="dd039489-a5e9-46ec-9c22-e4b308b076ae" providerId="ADAL" clId="{FF0C10CC-5969-4BD8-B9D7-8E3E6C625024}" dt="2023-11-20T20:14:52.160" v="388" actId="1076"/>
          <ac:spMkLst>
            <pc:docMk/>
            <pc:sldMk cId="2173762070" sldId="2147471418"/>
            <ac:spMk id="19" creationId="{C8757C3C-3BFE-745A-6058-DD4FF17455EB}"/>
          </ac:spMkLst>
        </pc:spChg>
        <pc:spChg chg="mod">
          <ac:chgData name="Hugo Andreolly Albuquerque Costa Santos" userId="dd039489-a5e9-46ec-9c22-e4b308b076ae" providerId="ADAL" clId="{FF0C10CC-5969-4BD8-B9D7-8E3E6C625024}" dt="2023-11-20T20:08:27.317" v="325" actId="1076"/>
          <ac:spMkLst>
            <pc:docMk/>
            <pc:sldMk cId="2173762070" sldId="2147471418"/>
            <ac:spMk id="20" creationId="{7A92FCFD-95B1-5BE7-C449-E373433B6E99}"/>
          </ac:spMkLst>
        </pc:spChg>
        <pc:spChg chg="add mod">
          <ac:chgData name="Hugo Andreolly Albuquerque Costa Santos" userId="dd039489-a5e9-46ec-9c22-e4b308b076ae" providerId="ADAL" clId="{FF0C10CC-5969-4BD8-B9D7-8E3E6C625024}" dt="2023-11-20T20:03:54.448" v="285" actId="164"/>
          <ac:spMkLst>
            <pc:docMk/>
            <pc:sldMk cId="2173762070" sldId="2147471418"/>
            <ac:spMk id="22" creationId="{11F1CFDD-6377-C924-24C9-65A4DEEDAA51}"/>
          </ac:spMkLst>
        </pc:spChg>
        <pc:spChg chg="mod">
          <ac:chgData name="Hugo Andreolly Albuquerque Costa Santos" userId="dd039489-a5e9-46ec-9c22-e4b308b076ae" providerId="ADAL" clId="{FF0C10CC-5969-4BD8-B9D7-8E3E6C625024}" dt="2023-11-20T20:14:32.393" v="386" actId="400"/>
          <ac:spMkLst>
            <pc:docMk/>
            <pc:sldMk cId="2173762070" sldId="2147471418"/>
            <ac:spMk id="30" creationId="{8D4BA030-3D82-B604-752B-3701914B9D2A}"/>
          </ac:spMkLst>
        </pc:spChg>
        <pc:spChg chg="mod">
          <ac:chgData name="Hugo Andreolly Albuquerque Costa Santos" userId="dd039489-a5e9-46ec-9c22-e4b308b076ae" providerId="ADAL" clId="{FF0C10CC-5969-4BD8-B9D7-8E3E6C625024}" dt="2023-11-20T20:06:45.006" v="318" actId="1076"/>
          <ac:spMkLst>
            <pc:docMk/>
            <pc:sldMk cId="2173762070" sldId="2147471418"/>
            <ac:spMk id="37" creationId="{42852DAF-B672-CB31-4617-B665728C8CCF}"/>
          </ac:spMkLst>
        </pc:spChg>
        <pc:grpChg chg="add mod">
          <ac:chgData name="Hugo Andreolly Albuquerque Costa Santos" userId="dd039489-a5e9-46ec-9c22-e4b308b076ae" providerId="ADAL" clId="{FF0C10CC-5969-4BD8-B9D7-8E3E6C625024}" dt="2023-11-20T20:14:52.160" v="388" actId="1076"/>
          <ac:grpSpMkLst>
            <pc:docMk/>
            <pc:sldMk cId="2173762070" sldId="2147471418"/>
            <ac:grpSpMk id="23" creationId="{6C905767-D00D-FB4E-06C9-0EBEB9098F8F}"/>
          </ac:grpSpMkLst>
        </pc:grpChg>
        <pc:grpChg chg="del">
          <ac:chgData name="Hugo Andreolly Albuquerque Costa Santos" userId="dd039489-a5e9-46ec-9c22-e4b308b076ae" providerId="ADAL" clId="{FF0C10CC-5969-4BD8-B9D7-8E3E6C625024}" dt="2023-11-20T20:01:52.776" v="229" actId="478"/>
          <ac:grpSpMkLst>
            <pc:docMk/>
            <pc:sldMk cId="2173762070" sldId="2147471418"/>
            <ac:grpSpMk id="32" creationId="{2F9919F1-2639-CE2F-7D8E-E025EC57BEA8}"/>
          </ac:grpSpMkLst>
        </pc:grpChg>
        <pc:grpChg chg="del">
          <ac:chgData name="Hugo Andreolly Albuquerque Costa Santos" userId="dd039489-a5e9-46ec-9c22-e4b308b076ae" providerId="ADAL" clId="{FF0C10CC-5969-4BD8-B9D7-8E3E6C625024}" dt="2023-11-20T20:01:50.381" v="228" actId="478"/>
          <ac:grpSpMkLst>
            <pc:docMk/>
            <pc:sldMk cId="2173762070" sldId="2147471418"/>
            <ac:grpSpMk id="33" creationId="{93D05E7B-54F4-EFEC-71EE-5DAA8569569A}"/>
          </ac:grpSpMkLst>
        </pc:grpChg>
        <pc:grpChg chg="del">
          <ac:chgData name="Hugo Andreolly Albuquerque Costa Santos" userId="dd039489-a5e9-46ec-9c22-e4b308b076ae" providerId="ADAL" clId="{FF0C10CC-5969-4BD8-B9D7-8E3E6C625024}" dt="2023-11-20T20:01:48.058" v="227" actId="478"/>
          <ac:grpSpMkLst>
            <pc:docMk/>
            <pc:sldMk cId="2173762070" sldId="2147471418"/>
            <ac:grpSpMk id="38" creationId="{513BB8D1-B0BD-378C-517A-9BAE64E05C72}"/>
          </ac:grpSpMkLst>
        </pc:grpChg>
        <pc:graphicFrameChg chg="add mod">
          <ac:chgData name="Hugo Andreolly Albuquerque Costa Santos" userId="dd039489-a5e9-46ec-9c22-e4b308b076ae" providerId="ADAL" clId="{FF0C10CC-5969-4BD8-B9D7-8E3E6C625024}" dt="2023-11-20T20:14:52.160" v="388" actId="1076"/>
          <ac:graphicFrameMkLst>
            <pc:docMk/>
            <pc:sldMk cId="2173762070" sldId="2147471418"/>
            <ac:graphicFrameMk id="12" creationId="{0644413D-FBA7-EEFD-F4B8-28C3A67DD1C5}"/>
          </ac:graphicFrameMkLst>
        </pc:graphicFrameChg>
      </pc:sldChg>
      <pc:sldChg chg="delSp modSp mod">
        <pc:chgData name="Hugo Andreolly Albuquerque Costa Santos" userId="dd039489-a5e9-46ec-9c22-e4b308b076ae" providerId="ADAL" clId="{FF0C10CC-5969-4BD8-B9D7-8E3E6C625024}" dt="2023-11-21T00:15:17.226" v="1421" actId="1076"/>
        <pc:sldMkLst>
          <pc:docMk/>
          <pc:sldMk cId="2285565939" sldId="2147471420"/>
        </pc:sldMkLst>
        <pc:spChg chg="mod">
          <ac:chgData name="Hugo Andreolly Albuquerque Costa Santos" userId="dd039489-a5e9-46ec-9c22-e4b308b076ae" providerId="ADAL" clId="{FF0C10CC-5969-4BD8-B9D7-8E3E6C625024}" dt="2023-11-21T00:15:03.690" v="1409" actId="165"/>
          <ac:spMkLst>
            <pc:docMk/>
            <pc:sldMk cId="2285565939" sldId="2147471420"/>
            <ac:spMk id="6" creationId="{4255301B-D02D-0A22-798B-841781DC4D07}"/>
          </ac:spMkLst>
        </pc:spChg>
        <pc:spChg chg="mod topLvl">
          <ac:chgData name="Hugo Andreolly Albuquerque Costa Santos" userId="dd039489-a5e9-46ec-9c22-e4b308b076ae" providerId="ADAL" clId="{FF0C10CC-5969-4BD8-B9D7-8E3E6C625024}" dt="2023-11-21T00:15:03.690" v="1409" actId="165"/>
          <ac:spMkLst>
            <pc:docMk/>
            <pc:sldMk cId="2285565939" sldId="2147471420"/>
            <ac:spMk id="49" creationId="{BF0D2A48-931B-A7C8-FBAC-5EDC89F7DA25}"/>
          </ac:spMkLst>
        </pc:spChg>
        <pc:grpChg chg="del mod">
          <ac:chgData name="Hugo Andreolly Albuquerque Costa Santos" userId="dd039489-a5e9-46ec-9c22-e4b308b076ae" providerId="ADAL" clId="{FF0C10CC-5969-4BD8-B9D7-8E3E6C625024}" dt="2023-11-21T00:15:03.690" v="1409" actId="165"/>
          <ac:grpSpMkLst>
            <pc:docMk/>
            <pc:sldMk cId="2285565939" sldId="2147471420"/>
            <ac:grpSpMk id="23" creationId="{1A4FC47C-9999-AD8A-93CA-276C857B8EE9}"/>
          </ac:grpSpMkLst>
        </pc:grpChg>
        <pc:grpChg chg="mod topLvl">
          <ac:chgData name="Hugo Andreolly Albuquerque Costa Santos" userId="dd039489-a5e9-46ec-9c22-e4b308b076ae" providerId="ADAL" clId="{FF0C10CC-5969-4BD8-B9D7-8E3E6C625024}" dt="2023-11-21T00:15:17.226" v="1421" actId="1076"/>
          <ac:grpSpMkLst>
            <pc:docMk/>
            <pc:sldMk cId="2285565939" sldId="2147471420"/>
            <ac:grpSpMk id="55" creationId="{92E9845F-6728-8B36-5EC6-5D4682A2790E}"/>
          </ac:grpSpMkLst>
        </pc:grpChg>
        <pc:picChg chg="mod topLvl">
          <ac:chgData name="Hugo Andreolly Albuquerque Costa Santos" userId="dd039489-a5e9-46ec-9c22-e4b308b076ae" providerId="ADAL" clId="{FF0C10CC-5969-4BD8-B9D7-8E3E6C625024}" dt="2023-11-21T00:15:17.226" v="1421" actId="1076"/>
          <ac:picMkLst>
            <pc:docMk/>
            <pc:sldMk cId="2285565939" sldId="2147471420"/>
            <ac:picMk id="71" creationId="{51CC0E71-B70F-27A0-62CC-2D9723F8A28A}"/>
          </ac:picMkLst>
        </pc:picChg>
        <pc:cxnChg chg="mod">
          <ac:chgData name="Hugo Andreolly Albuquerque Costa Santos" userId="dd039489-a5e9-46ec-9c22-e4b308b076ae" providerId="ADAL" clId="{FF0C10CC-5969-4BD8-B9D7-8E3E6C625024}" dt="2023-11-21T00:15:03.690" v="1409" actId="165"/>
          <ac:cxnSpMkLst>
            <pc:docMk/>
            <pc:sldMk cId="2285565939" sldId="2147471420"/>
            <ac:cxnSpMk id="17" creationId="{26F31C7E-3B39-5A4B-1910-479E8675F1A7}"/>
          </ac:cxnSpMkLst>
        </pc:cxnChg>
        <pc:cxnChg chg="mod">
          <ac:chgData name="Hugo Andreolly Albuquerque Costa Santos" userId="dd039489-a5e9-46ec-9c22-e4b308b076ae" providerId="ADAL" clId="{FF0C10CC-5969-4BD8-B9D7-8E3E6C625024}" dt="2023-11-21T00:15:03.690" v="1409" actId="165"/>
          <ac:cxnSpMkLst>
            <pc:docMk/>
            <pc:sldMk cId="2285565939" sldId="2147471420"/>
            <ac:cxnSpMk id="37" creationId="{CC321C40-1A24-23DF-0F9D-42B1870F30CA}"/>
          </ac:cxnSpMkLst>
        </pc:cxnChg>
        <pc:cxnChg chg="mod">
          <ac:chgData name="Hugo Andreolly Albuquerque Costa Santos" userId="dd039489-a5e9-46ec-9c22-e4b308b076ae" providerId="ADAL" clId="{FF0C10CC-5969-4BD8-B9D7-8E3E6C625024}" dt="2023-11-21T00:15:03.690" v="1409" actId="165"/>
          <ac:cxnSpMkLst>
            <pc:docMk/>
            <pc:sldMk cId="2285565939" sldId="2147471420"/>
            <ac:cxnSpMk id="38" creationId="{0110C30B-99DB-BEEB-DD1F-2AA9325D49D4}"/>
          </ac:cxnSpMkLst>
        </pc:cxnChg>
      </pc:sldChg>
      <pc:sldChg chg="addSp delSp mod">
        <pc:chgData name="Hugo Andreolly Albuquerque Costa Santos" userId="dd039489-a5e9-46ec-9c22-e4b308b076ae" providerId="ADAL" clId="{FF0C10CC-5969-4BD8-B9D7-8E3E6C625024}" dt="2023-11-20T20:17:04.982" v="400" actId="478"/>
        <pc:sldMkLst>
          <pc:docMk/>
          <pc:sldMk cId="3956069419" sldId="2147471423"/>
        </pc:sldMkLst>
        <pc:spChg chg="add del">
          <ac:chgData name="Hugo Andreolly Albuquerque Costa Santos" userId="dd039489-a5e9-46ec-9c22-e4b308b076ae" providerId="ADAL" clId="{FF0C10CC-5969-4BD8-B9D7-8E3E6C625024}" dt="2023-11-20T20:17:04.982" v="400" actId="478"/>
          <ac:spMkLst>
            <pc:docMk/>
            <pc:sldMk cId="3956069419" sldId="2147471423"/>
            <ac:spMk id="129" creationId="{ED164232-01C1-3DF3-775A-27E0EF2E94C1}"/>
          </ac:spMkLst>
        </pc:spChg>
        <pc:spChg chg="add del">
          <ac:chgData name="Hugo Andreolly Albuquerque Costa Santos" userId="dd039489-a5e9-46ec-9c22-e4b308b076ae" providerId="ADAL" clId="{FF0C10CC-5969-4BD8-B9D7-8E3E6C625024}" dt="2023-11-20T20:17:04.982" v="400" actId="478"/>
          <ac:spMkLst>
            <pc:docMk/>
            <pc:sldMk cId="3956069419" sldId="2147471423"/>
            <ac:spMk id="230" creationId="{B9C5E151-B612-6BB1-C211-D91C9DE1CD25}"/>
          </ac:spMkLst>
        </pc:spChg>
        <pc:grpChg chg="add del">
          <ac:chgData name="Hugo Andreolly Albuquerque Costa Santos" userId="dd039489-a5e9-46ec-9c22-e4b308b076ae" providerId="ADAL" clId="{FF0C10CC-5969-4BD8-B9D7-8E3E6C625024}" dt="2023-11-20T20:17:04.982" v="400" actId="478"/>
          <ac:grpSpMkLst>
            <pc:docMk/>
            <pc:sldMk cId="3956069419" sldId="2147471423"/>
            <ac:grpSpMk id="11" creationId="{97FE0205-2E41-31E6-B6DD-B997C3AE354D}"/>
          </ac:grpSpMkLst>
        </pc:grpChg>
        <pc:grpChg chg="add del">
          <ac:chgData name="Hugo Andreolly Albuquerque Costa Santos" userId="dd039489-a5e9-46ec-9c22-e4b308b076ae" providerId="ADAL" clId="{FF0C10CC-5969-4BD8-B9D7-8E3E6C625024}" dt="2023-11-20T20:17:04.982" v="400" actId="478"/>
          <ac:grpSpMkLst>
            <pc:docMk/>
            <pc:sldMk cId="3956069419" sldId="2147471423"/>
            <ac:grpSpMk id="214" creationId="{2A2532DA-8F25-4D19-DD4D-6271304CAC0F}"/>
          </ac:grpSpMkLst>
        </pc:grpChg>
        <pc:grpChg chg="add del">
          <ac:chgData name="Hugo Andreolly Albuquerque Costa Santos" userId="dd039489-a5e9-46ec-9c22-e4b308b076ae" providerId="ADAL" clId="{FF0C10CC-5969-4BD8-B9D7-8E3E6C625024}" dt="2023-11-20T20:17:04.982" v="400" actId="478"/>
          <ac:grpSpMkLst>
            <pc:docMk/>
            <pc:sldMk cId="3956069419" sldId="2147471423"/>
            <ac:grpSpMk id="221" creationId="{257DBC5C-2306-5823-9F90-B9E2D6C311B4}"/>
          </ac:grpSpMkLst>
        </pc:grpChg>
      </pc:sldChg>
      <pc:sldChg chg="mod ord modShow">
        <pc:chgData name="Hugo Andreolly Albuquerque Costa Santos" userId="dd039489-a5e9-46ec-9c22-e4b308b076ae" providerId="ADAL" clId="{FF0C10CC-5969-4BD8-B9D7-8E3E6C625024}" dt="2023-11-20T20:16:13.389" v="398"/>
        <pc:sldMkLst>
          <pc:docMk/>
          <pc:sldMk cId="2170011384" sldId="2147471448"/>
        </pc:sldMkLst>
      </pc:sldChg>
      <pc:sldChg chg="mod modShow">
        <pc:chgData name="Hugo Andreolly Albuquerque Costa Santos" userId="dd039489-a5e9-46ec-9c22-e4b308b076ae" providerId="ADAL" clId="{FF0C10CC-5969-4BD8-B9D7-8E3E6C625024}" dt="2023-11-21T00:13:44.970" v="1393" actId="729"/>
        <pc:sldMkLst>
          <pc:docMk/>
          <pc:sldMk cId="3832621038" sldId="2147471450"/>
        </pc:sldMkLst>
      </pc:sldChg>
      <pc:sldChg chg="mod modShow">
        <pc:chgData name="Hugo Andreolly Albuquerque Costa Santos" userId="dd039489-a5e9-46ec-9c22-e4b308b076ae" providerId="ADAL" clId="{FF0C10CC-5969-4BD8-B9D7-8E3E6C625024}" dt="2023-11-21T00:13:38.869" v="1391" actId="729"/>
        <pc:sldMkLst>
          <pc:docMk/>
          <pc:sldMk cId="3356512496" sldId="2147471455"/>
        </pc:sldMkLst>
      </pc:sldChg>
      <pc:sldChg chg="addSp delSp modSp mod ord modShow">
        <pc:chgData name="Hugo Andreolly Albuquerque Costa Santos" userId="dd039489-a5e9-46ec-9c22-e4b308b076ae" providerId="ADAL" clId="{FF0C10CC-5969-4BD8-B9D7-8E3E6C625024}" dt="2023-11-20T20:15:02.009" v="389" actId="729"/>
        <pc:sldMkLst>
          <pc:docMk/>
          <pc:sldMk cId="3315894854" sldId="2147471458"/>
        </pc:sldMkLst>
        <pc:spChg chg="mod">
          <ac:chgData name="Hugo Andreolly Albuquerque Costa Santos" userId="dd039489-a5e9-46ec-9c22-e4b308b076ae" providerId="ADAL" clId="{FF0C10CC-5969-4BD8-B9D7-8E3E6C625024}" dt="2023-11-20T19:50:13.559" v="43"/>
          <ac:spMkLst>
            <pc:docMk/>
            <pc:sldMk cId="3315894854" sldId="2147471458"/>
            <ac:spMk id="3" creationId="{EADA9F80-4977-33AC-FA14-4FA3181BB67B}"/>
          </ac:spMkLst>
        </pc:spChg>
        <pc:spChg chg="mod">
          <ac:chgData name="Hugo Andreolly Albuquerque Costa Santos" userId="dd039489-a5e9-46ec-9c22-e4b308b076ae" providerId="ADAL" clId="{FF0C10CC-5969-4BD8-B9D7-8E3E6C625024}" dt="2023-11-20T19:50:13.559" v="43"/>
          <ac:spMkLst>
            <pc:docMk/>
            <pc:sldMk cId="3315894854" sldId="2147471458"/>
            <ac:spMk id="4" creationId="{7F76B4AE-E428-57F1-A8B6-E96B6BF8B1E6}"/>
          </ac:spMkLst>
        </pc:spChg>
        <pc:spChg chg="add mod">
          <ac:chgData name="Hugo Andreolly Albuquerque Costa Santos" userId="dd039489-a5e9-46ec-9c22-e4b308b076ae" providerId="ADAL" clId="{FF0C10CC-5969-4BD8-B9D7-8E3E6C625024}" dt="2023-11-20T19:51:39" v="74" actId="1076"/>
          <ac:spMkLst>
            <pc:docMk/>
            <pc:sldMk cId="3315894854" sldId="2147471458"/>
            <ac:spMk id="6" creationId="{73F8DA00-E59C-572E-CD6E-A8E01BDDC159}"/>
          </ac:spMkLst>
        </pc:spChg>
        <pc:spChg chg="add mod">
          <ac:chgData name="Hugo Andreolly Albuquerque Costa Santos" userId="dd039489-a5e9-46ec-9c22-e4b308b076ae" providerId="ADAL" clId="{FF0C10CC-5969-4BD8-B9D7-8E3E6C625024}" dt="2023-11-20T19:59:33.580" v="208" actId="14100"/>
          <ac:spMkLst>
            <pc:docMk/>
            <pc:sldMk cId="3315894854" sldId="2147471458"/>
            <ac:spMk id="7" creationId="{C59B2D74-8A2B-52B5-5372-A6252B58CACA}"/>
          </ac:spMkLst>
        </pc:spChg>
        <pc:spChg chg="add del mod">
          <ac:chgData name="Hugo Andreolly Albuquerque Costa Santos" userId="dd039489-a5e9-46ec-9c22-e4b308b076ae" providerId="ADAL" clId="{FF0C10CC-5969-4BD8-B9D7-8E3E6C625024}" dt="2023-11-20T19:54:32.068" v="172"/>
          <ac:spMkLst>
            <pc:docMk/>
            <pc:sldMk cId="3315894854" sldId="2147471458"/>
            <ac:spMk id="8" creationId="{61519845-86FE-E812-F1A8-19353DE22B39}"/>
          </ac:spMkLst>
        </pc:spChg>
        <pc:spChg chg="add mod">
          <ac:chgData name="Hugo Andreolly Albuquerque Costa Santos" userId="dd039489-a5e9-46ec-9c22-e4b308b076ae" providerId="ADAL" clId="{FF0C10CC-5969-4BD8-B9D7-8E3E6C625024}" dt="2023-11-20T19:55:01.220" v="180" actId="122"/>
          <ac:spMkLst>
            <pc:docMk/>
            <pc:sldMk cId="3315894854" sldId="2147471458"/>
            <ac:spMk id="9" creationId="{21446727-EB29-E723-B365-DBB0E2481D7C}"/>
          </ac:spMkLst>
        </pc:spChg>
        <pc:spChg chg="add mod">
          <ac:chgData name="Hugo Andreolly Albuquerque Costa Santos" userId="dd039489-a5e9-46ec-9c22-e4b308b076ae" providerId="ADAL" clId="{FF0C10CC-5969-4BD8-B9D7-8E3E6C625024}" dt="2023-11-20T19:59:25.728" v="206" actId="1035"/>
          <ac:spMkLst>
            <pc:docMk/>
            <pc:sldMk cId="3315894854" sldId="2147471458"/>
            <ac:spMk id="11" creationId="{79BAA3F3-56F0-C2D3-840D-C1BB5C52B8F8}"/>
          </ac:spMkLst>
        </pc:spChg>
        <pc:spChg chg="del">
          <ac:chgData name="Hugo Andreolly Albuquerque Costa Santos" userId="dd039489-a5e9-46ec-9c22-e4b308b076ae" providerId="ADAL" clId="{FF0C10CC-5969-4BD8-B9D7-8E3E6C625024}" dt="2023-11-20T19:50:13.103" v="42" actId="478"/>
          <ac:spMkLst>
            <pc:docMk/>
            <pc:sldMk cId="3315894854" sldId="2147471458"/>
            <ac:spMk id="20" creationId="{CE6433BB-3CE1-9434-068F-27B329392FF6}"/>
          </ac:spMkLst>
        </pc:spChg>
        <pc:spChg chg="mod">
          <ac:chgData name="Hugo Andreolly Albuquerque Costa Santos" userId="dd039489-a5e9-46ec-9c22-e4b308b076ae" providerId="ADAL" clId="{FF0C10CC-5969-4BD8-B9D7-8E3E6C625024}" dt="2023-11-20T19:59:43.294" v="209" actId="1076"/>
          <ac:spMkLst>
            <pc:docMk/>
            <pc:sldMk cId="3315894854" sldId="2147471458"/>
            <ac:spMk id="24" creationId="{AF7B6344-A4E5-D2D0-64FA-562A0057F276}"/>
          </ac:spMkLst>
        </pc:spChg>
        <pc:spChg chg="mod">
          <ac:chgData name="Hugo Andreolly Albuquerque Costa Santos" userId="dd039489-a5e9-46ec-9c22-e4b308b076ae" providerId="ADAL" clId="{FF0C10CC-5969-4BD8-B9D7-8E3E6C625024}" dt="2023-11-20T19:59:43.294" v="209" actId="1076"/>
          <ac:spMkLst>
            <pc:docMk/>
            <pc:sldMk cId="3315894854" sldId="2147471458"/>
            <ac:spMk id="25" creationId="{F6F237AE-927C-E215-9C6E-2AEEC11FC41F}"/>
          </ac:spMkLst>
        </pc:spChg>
        <pc:spChg chg="mod">
          <ac:chgData name="Hugo Andreolly Albuquerque Costa Santos" userId="dd039489-a5e9-46ec-9c22-e4b308b076ae" providerId="ADAL" clId="{FF0C10CC-5969-4BD8-B9D7-8E3E6C625024}" dt="2023-11-20T19:59:43.294" v="209" actId="1076"/>
          <ac:spMkLst>
            <pc:docMk/>
            <pc:sldMk cId="3315894854" sldId="2147471458"/>
            <ac:spMk id="26" creationId="{32843476-D41E-09F7-0F9B-C36B79810656}"/>
          </ac:spMkLst>
        </pc:spChg>
        <pc:spChg chg="mod">
          <ac:chgData name="Hugo Andreolly Albuquerque Costa Santos" userId="dd039489-a5e9-46ec-9c22-e4b308b076ae" providerId="ADAL" clId="{FF0C10CC-5969-4BD8-B9D7-8E3E6C625024}" dt="2023-11-20T19:59:43.294" v="209" actId="1076"/>
          <ac:spMkLst>
            <pc:docMk/>
            <pc:sldMk cId="3315894854" sldId="2147471458"/>
            <ac:spMk id="27" creationId="{18A8F4E3-5583-BC15-BF0E-2D82E3F4B3F9}"/>
          </ac:spMkLst>
        </pc:spChg>
        <pc:spChg chg="mod">
          <ac:chgData name="Hugo Andreolly Albuquerque Costa Santos" userId="dd039489-a5e9-46ec-9c22-e4b308b076ae" providerId="ADAL" clId="{FF0C10CC-5969-4BD8-B9D7-8E3E6C625024}" dt="2023-11-20T19:59:43.294" v="209" actId="1076"/>
          <ac:spMkLst>
            <pc:docMk/>
            <pc:sldMk cId="3315894854" sldId="2147471458"/>
            <ac:spMk id="28" creationId="{A66D48EF-27D1-F750-9D3D-C4F52B059BC6}"/>
          </ac:spMkLst>
        </pc:spChg>
        <pc:spChg chg="mod">
          <ac:chgData name="Hugo Andreolly Albuquerque Costa Santos" userId="dd039489-a5e9-46ec-9c22-e4b308b076ae" providerId="ADAL" clId="{FF0C10CC-5969-4BD8-B9D7-8E3E6C625024}" dt="2023-11-20T19:59:43.294" v="209" actId="1076"/>
          <ac:spMkLst>
            <pc:docMk/>
            <pc:sldMk cId="3315894854" sldId="2147471458"/>
            <ac:spMk id="30" creationId="{E2FDE610-9321-76E4-1F59-BD5B1FD0604C}"/>
          </ac:spMkLst>
        </pc:spChg>
        <pc:grpChg chg="add mod">
          <ac:chgData name="Hugo Andreolly Albuquerque Costa Santos" userId="dd039489-a5e9-46ec-9c22-e4b308b076ae" providerId="ADAL" clId="{FF0C10CC-5969-4BD8-B9D7-8E3E6C625024}" dt="2023-11-20T19:50:13.559" v="43"/>
          <ac:grpSpMkLst>
            <pc:docMk/>
            <pc:sldMk cId="3315894854" sldId="2147471458"/>
            <ac:grpSpMk id="2" creationId="{B5D0B101-D1C2-40B6-8AFB-F7E1E0FE26DD}"/>
          </ac:grpSpMkLst>
        </pc:grpChg>
        <pc:graphicFrameChg chg="mod modGraphic">
          <ac:chgData name="Hugo Andreolly Albuquerque Costa Santos" userId="dd039489-a5e9-46ec-9c22-e4b308b076ae" providerId="ADAL" clId="{FF0C10CC-5969-4BD8-B9D7-8E3E6C625024}" dt="2023-11-20T19:59:17.629" v="199" actId="1035"/>
          <ac:graphicFrameMkLst>
            <pc:docMk/>
            <pc:sldMk cId="3315894854" sldId="2147471458"/>
            <ac:graphicFrameMk id="10" creationId="{F447F74D-97BA-B051-46C6-00413E413A1F}"/>
          </ac:graphicFrameMkLst>
        </pc:graphicFrameChg>
        <pc:graphicFrameChg chg="mod modGraphic">
          <ac:chgData name="Hugo Andreolly Albuquerque Costa Santos" userId="dd039489-a5e9-46ec-9c22-e4b308b076ae" providerId="ADAL" clId="{FF0C10CC-5969-4BD8-B9D7-8E3E6C625024}" dt="2023-11-20T20:02:54.323" v="236" actId="207"/>
          <ac:graphicFrameMkLst>
            <pc:docMk/>
            <pc:sldMk cId="3315894854" sldId="2147471458"/>
            <ac:graphicFrameMk id="22" creationId="{F3A690C3-1AF4-9947-FC7B-753713B03605}"/>
          </ac:graphicFrameMkLst>
        </pc:graphicFrameChg>
        <pc:cxnChg chg="add mod">
          <ac:chgData name="Hugo Andreolly Albuquerque Costa Santos" userId="dd039489-a5e9-46ec-9c22-e4b308b076ae" providerId="ADAL" clId="{FF0C10CC-5969-4BD8-B9D7-8E3E6C625024}" dt="2023-11-20T19:50:13.559" v="43"/>
          <ac:cxnSpMkLst>
            <pc:docMk/>
            <pc:sldMk cId="3315894854" sldId="2147471458"/>
            <ac:cxnSpMk id="5" creationId="{CFA3D8B0-F769-8599-9F86-B33106596F06}"/>
          </ac:cxnSpMkLst>
        </pc:cxnChg>
      </pc:sldChg>
      <pc:sldChg chg="mod modShow">
        <pc:chgData name="Hugo Andreolly Albuquerque Costa Santos" userId="dd039489-a5e9-46ec-9c22-e4b308b076ae" providerId="ADAL" clId="{FF0C10CC-5969-4BD8-B9D7-8E3E6C625024}" dt="2023-11-21T00:13:35.045" v="1390" actId="729"/>
        <pc:sldMkLst>
          <pc:docMk/>
          <pc:sldMk cId="2017762942" sldId="2147471460"/>
        </pc:sldMkLst>
      </pc:sldChg>
      <pc:sldChg chg="mod modShow">
        <pc:chgData name="Hugo Andreolly Albuquerque Costa Santos" userId="dd039489-a5e9-46ec-9c22-e4b308b076ae" providerId="ADAL" clId="{FF0C10CC-5969-4BD8-B9D7-8E3E6C625024}" dt="2023-11-20T20:00:49.503" v="211" actId="729"/>
        <pc:sldMkLst>
          <pc:docMk/>
          <pc:sldMk cId="3483061507" sldId="2147471461"/>
        </pc:sldMkLst>
      </pc:sldChg>
      <pc:sldChg chg="mod modShow">
        <pc:chgData name="Hugo Andreolly Albuquerque Costa Santos" userId="dd039489-a5e9-46ec-9c22-e4b308b076ae" providerId="ADAL" clId="{FF0C10CC-5969-4BD8-B9D7-8E3E6C625024}" dt="2023-11-21T00:13:59.771" v="1394" actId="729"/>
        <pc:sldMkLst>
          <pc:docMk/>
          <pc:sldMk cId="2781831919" sldId="2147471462"/>
        </pc:sldMkLst>
      </pc:sldChg>
      <pc:sldChg chg="mod modShow">
        <pc:chgData name="Hugo Andreolly Albuquerque Costa Santos" userId="dd039489-a5e9-46ec-9c22-e4b308b076ae" providerId="ADAL" clId="{FF0C10CC-5969-4BD8-B9D7-8E3E6C625024}" dt="2023-11-21T00:13:59.771" v="1394" actId="729"/>
        <pc:sldMkLst>
          <pc:docMk/>
          <pc:sldMk cId="705538202" sldId="2147471464"/>
        </pc:sldMkLst>
      </pc:sldChg>
      <pc:sldChg chg="mod modShow">
        <pc:chgData name="Hugo Andreolly Albuquerque Costa Santos" userId="dd039489-a5e9-46ec-9c22-e4b308b076ae" providerId="ADAL" clId="{FF0C10CC-5969-4BD8-B9D7-8E3E6C625024}" dt="2023-11-21T00:13:59.771" v="1394" actId="729"/>
        <pc:sldMkLst>
          <pc:docMk/>
          <pc:sldMk cId="4004676108" sldId="2147471465"/>
        </pc:sldMkLst>
      </pc:sldChg>
      <pc:sldChg chg="mod modShow">
        <pc:chgData name="Hugo Andreolly Albuquerque Costa Santos" userId="dd039489-a5e9-46ec-9c22-e4b308b076ae" providerId="ADAL" clId="{FF0C10CC-5969-4BD8-B9D7-8E3E6C625024}" dt="2023-11-21T00:13:59.771" v="1394" actId="729"/>
        <pc:sldMkLst>
          <pc:docMk/>
          <pc:sldMk cId="2628408765" sldId="2147471466"/>
        </pc:sldMkLst>
      </pc:sldChg>
      <pc:sldChg chg="mod modShow">
        <pc:chgData name="Hugo Andreolly Albuquerque Costa Santos" userId="dd039489-a5e9-46ec-9c22-e4b308b076ae" providerId="ADAL" clId="{FF0C10CC-5969-4BD8-B9D7-8E3E6C625024}" dt="2023-11-21T00:13:59.771" v="1394" actId="729"/>
        <pc:sldMkLst>
          <pc:docMk/>
          <pc:sldMk cId="1532416961" sldId="2147471469"/>
        </pc:sldMkLst>
      </pc:sldChg>
      <pc:sldChg chg="mod modShow">
        <pc:chgData name="Hugo Andreolly Albuquerque Costa Santos" userId="dd039489-a5e9-46ec-9c22-e4b308b076ae" providerId="ADAL" clId="{FF0C10CC-5969-4BD8-B9D7-8E3E6C625024}" dt="2023-11-21T00:13:59.771" v="1394" actId="729"/>
        <pc:sldMkLst>
          <pc:docMk/>
          <pc:sldMk cId="1776756793" sldId="2147471470"/>
        </pc:sldMkLst>
      </pc:sldChg>
      <pc:sldChg chg="mod modShow">
        <pc:chgData name="Hugo Andreolly Albuquerque Costa Santos" userId="dd039489-a5e9-46ec-9c22-e4b308b076ae" providerId="ADAL" clId="{FF0C10CC-5969-4BD8-B9D7-8E3E6C625024}" dt="2023-11-21T00:13:59.771" v="1394" actId="729"/>
        <pc:sldMkLst>
          <pc:docMk/>
          <pc:sldMk cId="3708264523" sldId="2147471471"/>
        </pc:sldMkLst>
      </pc:sldChg>
      <pc:sldChg chg="mod modShow">
        <pc:chgData name="Hugo Andreolly Albuquerque Costa Santos" userId="dd039489-a5e9-46ec-9c22-e4b308b076ae" providerId="ADAL" clId="{FF0C10CC-5969-4BD8-B9D7-8E3E6C625024}" dt="2023-11-21T00:13:59.771" v="1394" actId="729"/>
        <pc:sldMkLst>
          <pc:docMk/>
          <pc:sldMk cId="1380016231" sldId="2147471473"/>
        </pc:sldMkLst>
      </pc:sldChg>
      <pc:sldChg chg="mod ord modShow">
        <pc:chgData name="Hugo Andreolly Albuquerque Costa Santos" userId="dd039489-a5e9-46ec-9c22-e4b308b076ae" providerId="ADAL" clId="{FF0C10CC-5969-4BD8-B9D7-8E3E6C625024}" dt="2023-11-20T23:19:33.002" v="1338" actId="729"/>
        <pc:sldMkLst>
          <pc:docMk/>
          <pc:sldMk cId="3252387408" sldId="2147471479"/>
        </pc:sldMkLst>
      </pc:sldChg>
      <pc:sldChg chg="modSp mod">
        <pc:chgData name="Hugo Andreolly Albuquerque Costa Santos" userId="dd039489-a5e9-46ec-9c22-e4b308b076ae" providerId="ADAL" clId="{FF0C10CC-5969-4BD8-B9D7-8E3E6C625024}" dt="2023-11-20T20:17:48.374" v="409" actId="14100"/>
        <pc:sldMkLst>
          <pc:docMk/>
          <pc:sldMk cId="3528337948" sldId="2147471482"/>
        </pc:sldMkLst>
        <pc:spChg chg="mod">
          <ac:chgData name="Hugo Andreolly Albuquerque Costa Santos" userId="dd039489-a5e9-46ec-9c22-e4b308b076ae" providerId="ADAL" clId="{FF0C10CC-5969-4BD8-B9D7-8E3E6C625024}" dt="2023-11-20T19:48:46.332" v="35" actId="20577"/>
          <ac:spMkLst>
            <pc:docMk/>
            <pc:sldMk cId="3528337948" sldId="2147471482"/>
            <ac:spMk id="20" creationId="{3BBE0FDE-B8A3-9C79-47CD-06BC719C375D}"/>
          </ac:spMkLst>
        </pc:spChg>
        <pc:spChg chg="mod">
          <ac:chgData name="Hugo Andreolly Albuquerque Costa Santos" userId="dd039489-a5e9-46ec-9c22-e4b308b076ae" providerId="ADAL" clId="{FF0C10CC-5969-4BD8-B9D7-8E3E6C625024}" dt="2023-11-20T20:17:48.374" v="409" actId="14100"/>
          <ac:spMkLst>
            <pc:docMk/>
            <pc:sldMk cId="3528337948" sldId="2147471482"/>
            <ac:spMk id="32" creationId="{97814C13-3ED2-1874-A24F-B35524CB8F21}"/>
          </ac:spMkLst>
        </pc:spChg>
      </pc:sldChg>
      <pc:sldChg chg="mod modShow">
        <pc:chgData name="Hugo Andreolly Albuquerque Costa Santos" userId="dd039489-a5e9-46ec-9c22-e4b308b076ae" providerId="ADAL" clId="{FF0C10CC-5969-4BD8-B9D7-8E3E6C625024}" dt="2023-11-21T00:14:07.971" v="1395" actId="729"/>
        <pc:sldMkLst>
          <pc:docMk/>
          <pc:sldMk cId="1082817564" sldId="2147471483"/>
        </pc:sldMkLst>
      </pc:sldChg>
      <pc:sldChg chg="mod modShow">
        <pc:chgData name="Hugo Andreolly Albuquerque Costa Santos" userId="dd039489-a5e9-46ec-9c22-e4b308b076ae" providerId="ADAL" clId="{FF0C10CC-5969-4BD8-B9D7-8E3E6C625024}" dt="2023-11-21T00:13:59.771" v="1394" actId="729"/>
        <pc:sldMkLst>
          <pc:docMk/>
          <pc:sldMk cId="2026549582" sldId="2147471484"/>
        </pc:sldMkLst>
      </pc:sldChg>
      <pc:sldChg chg="mod modShow">
        <pc:chgData name="Hugo Andreolly Albuquerque Costa Santos" userId="dd039489-a5e9-46ec-9c22-e4b308b076ae" providerId="ADAL" clId="{FF0C10CC-5969-4BD8-B9D7-8E3E6C625024}" dt="2023-11-21T00:13:59.771" v="1394" actId="729"/>
        <pc:sldMkLst>
          <pc:docMk/>
          <pc:sldMk cId="2278214968" sldId="2147471485"/>
        </pc:sldMkLst>
      </pc:sldChg>
      <pc:sldChg chg="mod modShow">
        <pc:chgData name="Hugo Andreolly Albuquerque Costa Santos" userId="dd039489-a5e9-46ec-9c22-e4b308b076ae" providerId="ADAL" clId="{FF0C10CC-5969-4BD8-B9D7-8E3E6C625024}" dt="2023-11-21T00:13:59.771" v="1394" actId="729"/>
        <pc:sldMkLst>
          <pc:docMk/>
          <pc:sldMk cId="1918385692" sldId="2147471486"/>
        </pc:sldMkLst>
      </pc:sldChg>
      <pc:sldChg chg="ord">
        <pc:chgData name="Hugo Andreolly Albuquerque Costa Santos" userId="dd039489-a5e9-46ec-9c22-e4b308b076ae" providerId="ADAL" clId="{FF0C10CC-5969-4BD8-B9D7-8E3E6C625024}" dt="2023-11-20T20:27:01.541" v="492"/>
        <pc:sldMkLst>
          <pc:docMk/>
          <pc:sldMk cId="2917500952" sldId="2147471487"/>
        </pc:sldMkLst>
      </pc:sldChg>
      <pc:sldChg chg="mod modShow">
        <pc:chgData name="Hugo Andreolly Albuquerque Costa Santos" userId="dd039489-a5e9-46ec-9c22-e4b308b076ae" providerId="ADAL" clId="{FF0C10CC-5969-4BD8-B9D7-8E3E6C625024}" dt="2023-11-21T00:13:59.771" v="1394" actId="729"/>
        <pc:sldMkLst>
          <pc:docMk/>
          <pc:sldMk cId="2701314848" sldId="2147471489"/>
        </pc:sldMkLst>
      </pc:sldChg>
      <pc:sldChg chg="mod modShow">
        <pc:chgData name="Hugo Andreolly Albuquerque Costa Santos" userId="dd039489-a5e9-46ec-9c22-e4b308b076ae" providerId="ADAL" clId="{FF0C10CC-5969-4BD8-B9D7-8E3E6C625024}" dt="2023-11-21T00:14:14.324" v="1396" actId="729"/>
        <pc:sldMkLst>
          <pc:docMk/>
          <pc:sldMk cId="2572399607" sldId="2147471490"/>
        </pc:sldMkLst>
      </pc:sldChg>
      <pc:sldChg chg="mod modShow">
        <pc:chgData name="Hugo Andreolly Albuquerque Costa Santos" userId="dd039489-a5e9-46ec-9c22-e4b308b076ae" providerId="ADAL" clId="{FF0C10CC-5969-4BD8-B9D7-8E3E6C625024}" dt="2023-11-21T00:13:42.643" v="1392" actId="729"/>
        <pc:sldMkLst>
          <pc:docMk/>
          <pc:sldMk cId="2542707735" sldId="2147471503"/>
        </pc:sldMkLst>
      </pc:sldChg>
      <pc:sldChg chg="mod modShow">
        <pc:chgData name="Hugo Andreolly Albuquerque Costa Santos" userId="dd039489-a5e9-46ec-9c22-e4b308b076ae" providerId="ADAL" clId="{FF0C10CC-5969-4BD8-B9D7-8E3E6C625024}" dt="2023-11-21T00:18:20.236" v="1422" actId="729"/>
        <pc:sldMkLst>
          <pc:docMk/>
          <pc:sldMk cId="3614796673" sldId="2147471504"/>
        </pc:sldMkLst>
      </pc:sldChg>
      <pc:sldChg chg="add mod modShow">
        <pc:chgData name="Hugo Andreolly Albuquerque Costa Santos" userId="dd039489-a5e9-46ec-9c22-e4b308b076ae" providerId="ADAL" clId="{FF0C10CC-5969-4BD8-B9D7-8E3E6C625024}" dt="2023-11-20T20:01:31.718" v="214" actId="729"/>
        <pc:sldMkLst>
          <pc:docMk/>
          <pc:sldMk cId="292702371" sldId="2147471507"/>
        </pc:sldMkLst>
      </pc:sldChg>
      <pc:sldChg chg="addSp delSp modSp add mod ord">
        <pc:chgData name="Hugo Andreolly Albuquerque Costa Santos" userId="dd039489-a5e9-46ec-9c22-e4b308b076ae" providerId="ADAL" clId="{FF0C10CC-5969-4BD8-B9D7-8E3E6C625024}" dt="2023-11-20T23:55:42.153" v="1354" actId="207"/>
        <pc:sldMkLst>
          <pc:docMk/>
          <pc:sldMk cId="3274599868" sldId="2147471508"/>
        </pc:sldMkLst>
        <pc:spChg chg="del">
          <ac:chgData name="Hugo Andreolly Albuquerque Costa Santos" userId="dd039489-a5e9-46ec-9c22-e4b308b076ae" providerId="ADAL" clId="{FF0C10CC-5969-4BD8-B9D7-8E3E6C625024}" dt="2023-11-20T20:36:41.111" v="836" actId="478"/>
          <ac:spMkLst>
            <pc:docMk/>
            <pc:sldMk cId="3274599868" sldId="2147471508"/>
            <ac:spMk id="3" creationId="{DBB6FC4F-0B6F-D641-9F5F-D0D1DA7725A1}"/>
          </ac:spMkLst>
        </pc:spChg>
        <pc:spChg chg="add del mod">
          <ac:chgData name="Hugo Andreolly Albuquerque Costa Santos" userId="dd039489-a5e9-46ec-9c22-e4b308b076ae" providerId="ADAL" clId="{FF0C10CC-5969-4BD8-B9D7-8E3E6C625024}" dt="2023-11-20T22:19:10.106" v="978" actId="478"/>
          <ac:spMkLst>
            <pc:docMk/>
            <pc:sldMk cId="3274599868" sldId="2147471508"/>
            <ac:spMk id="3" creationId="{F3951050-2075-7361-67AB-631CC2D7E7F7}"/>
          </ac:spMkLst>
        </pc:spChg>
        <pc:spChg chg="add del">
          <ac:chgData name="Hugo Andreolly Albuquerque Costa Santos" userId="dd039489-a5e9-46ec-9c22-e4b308b076ae" providerId="ADAL" clId="{FF0C10CC-5969-4BD8-B9D7-8E3E6C625024}" dt="2023-11-20T22:19:21.969" v="981" actId="478"/>
          <ac:spMkLst>
            <pc:docMk/>
            <pc:sldMk cId="3274599868" sldId="2147471508"/>
            <ac:spMk id="4" creationId="{ED78A0F7-E82A-D6D2-715B-01DFC77EAE58}"/>
          </ac:spMkLst>
        </pc:spChg>
        <pc:spChg chg="del mod">
          <ac:chgData name="Hugo Andreolly Albuquerque Costa Santos" userId="dd039489-a5e9-46ec-9c22-e4b308b076ae" providerId="ADAL" clId="{FF0C10CC-5969-4BD8-B9D7-8E3E6C625024}" dt="2023-11-20T22:36:59.500" v="1327" actId="478"/>
          <ac:spMkLst>
            <pc:docMk/>
            <pc:sldMk cId="3274599868" sldId="2147471508"/>
            <ac:spMk id="6" creationId="{7FD51E24-34E6-A1D0-36AB-FE8AD394083D}"/>
          </ac:spMkLst>
        </pc:spChg>
        <pc:spChg chg="add mod">
          <ac:chgData name="Hugo Andreolly Albuquerque Costa Santos" userId="dd039489-a5e9-46ec-9c22-e4b308b076ae" providerId="ADAL" clId="{FF0C10CC-5969-4BD8-B9D7-8E3E6C625024}" dt="2023-11-20T22:32:35.552" v="1278" actId="1036"/>
          <ac:spMkLst>
            <pc:docMk/>
            <pc:sldMk cId="3274599868" sldId="2147471508"/>
            <ac:spMk id="8" creationId="{1E600B84-9DDC-67C5-2AF2-C257DA7E029C}"/>
          </ac:spMkLst>
        </pc:spChg>
        <pc:spChg chg="del">
          <ac:chgData name="Hugo Andreolly Albuquerque Costa Santos" userId="dd039489-a5e9-46ec-9c22-e4b308b076ae" providerId="ADAL" clId="{FF0C10CC-5969-4BD8-B9D7-8E3E6C625024}" dt="2023-11-20T20:38:14.353" v="855" actId="478"/>
          <ac:spMkLst>
            <pc:docMk/>
            <pc:sldMk cId="3274599868" sldId="2147471508"/>
            <ac:spMk id="8" creationId="{4A7D0774-AC83-E226-7D2B-91B53EBF3826}"/>
          </ac:spMkLst>
        </pc:spChg>
        <pc:spChg chg="add mod">
          <ac:chgData name="Hugo Andreolly Albuquerque Costa Santos" userId="dd039489-a5e9-46ec-9c22-e4b308b076ae" providerId="ADAL" clId="{FF0C10CC-5969-4BD8-B9D7-8E3E6C625024}" dt="2023-11-20T22:32:35.552" v="1278" actId="1036"/>
          <ac:spMkLst>
            <pc:docMk/>
            <pc:sldMk cId="3274599868" sldId="2147471508"/>
            <ac:spMk id="9" creationId="{5D40478C-5CDE-3FED-2EAC-D0B4A4F17AF1}"/>
          </ac:spMkLst>
        </pc:spChg>
        <pc:spChg chg="add del mod">
          <ac:chgData name="Hugo Andreolly Albuquerque Costa Santos" userId="dd039489-a5e9-46ec-9c22-e4b308b076ae" providerId="ADAL" clId="{FF0C10CC-5969-4BD8-B9D7-8E3E6C625024}" dt="2023-11-20T20:24:53.274" v="444" actId="478"/>
          <ac:spMkLst>
            <pc:docMk/>
            <pc:sldMk cId="3274599868" sldId="2147471508"/>
            <ac:spMk id="9" creationId="{BBB2E83E-043E-CE3A-B437-49CC7C9A3E48}"/>
          </ac:spMkLst>
        </pc:spChg>
        <pc:spChg chg="mod topLvl">
          <ac:chgData name="Hugo Andreolly Albuquerque Costa Santos" userId="dd039489-a5e9-46ec-9c22-e4b308b076ae" providerId="ADAL" clId="{FF0C10CC-5969-4BD8-B9D7-8E3E6C625024}" dt="2023-11-20T23:24:12.625" v="1345" actId="207"/>
          <ac:spMkLst>
            <pc:docMk/>
            <pc:sldMk cId="3274599868" sldId="2147471508"/>
            <ac:spMk id="11" creationId="{86C2AEB0-5A4C-0942-1468-3FF191D98806}"/>
          </ac:spMkLst>
        </pc:spChg>
        <pc:spChg chg="mod topLvl">
          <ac:chgData name="Hugo Andreolly Albuquerque Costa Santos" userId="dd039489-a5e9-46ec-9c22-e4b308b076ae" providerId="ADAL" clId="{FF0C10CC-5969-4BD8-B9D7-8E3E6C625024}" dt="2023-11-20T22:31:03.017" v="1193" actId="1076"/>
          <ac:spMkLst>
            <pc:docMk/>
            <pc:sldMk cId="3274599868" sldId="2147471508"/>
            <ac:spMk id="12" creationId="{D7514FE3-D171-D3B6-35CC-2B9D60B71F16}"/>
          </ac:spMkLst>
        </pc:spChg>
        <pc:spChg chg="add mod">
          <ac:chgData name="Hugo Andreolly Albuquerque Costa Santos" userId="dd039489-a5e9-46ec-9c22-e4b308b076ae" providerId="ADAL" clId="{FF0C10CC-5969-4BD8-B9D7-8E3E6C625024}" dt="2023-11-20T22:31:03.017" v="1193" actId="1076"/>
          <ac:spMkLst>
            <pc:docMk/>
            <pc:sldMk cId="3274599868" sldId="2147471508"/>
            <ac:spMk id="14" creationId="{4E605969-3F69-B0E4-0F76-FC557F5CBEE4}"/>
          </ac:spMkLst>
        </pc:spChg>
        <pc:spChg chg="add mod">
          <ac:chgData name="Hugo Andreolly Albuquerque Costa Santos" userId="dd039489-a5e9-46ec-9c22-e4b308b076ae" providerId="ADAL" clId="{FF0C10CC-5969-4BD8-B9D7-8E3E6C625024}" dt="2023-11-20T22:32:35.552" v="1278" actId="1036"/>
          <ac:spMkLst>
            <pc:docMk/>
            <pc:sldMk cId="3274599868" sldId="2147471508"/>
            <ac:spMk id="17" creationId="{D108FA12-3846-E09C-2C5A-A2052D086F22}"/>
          </ac:spMkLst>
        </pc:spChg>
        <pc:spChg chg="add mod">
          <ac:chgData name="Hugo Andreolly Albuquerque Costa Santos" userId="dd039489-a5e9-46ec-9c22-e4b308b076ae" providerId="ADAL" clId="{FF0C10CC-5969-4BD8-B9D7-8E3E6C625024}" dt="2023-11-20T22:32:35.552" v="1278" actId="1036"/>
          <ac:spMkLst>
            <pc:docMk/>
            <pc:sldMk cId="3274599868" sldId="2147471508"/>
            <ac:spMk id="18" creationId="{5210B209-8F9D-34D5-5051-ACD3415445ED}"/>
          </ac:spMkLst>
        </pc:spChg>
        <pc:spChg chg="add mod">
          <ac:chgData name="Hugo Andreolly Albuquerque Costa Santos" userId="dd039489-a5e9-46ec-9c22-e4b308b076ae" providerId="ADAL" clId="{FF0C10CC-5969-4BD8-B9D7-8E3E6C625024}" dt="2023-11-20T22:32:35.552" v="1278" actId="1036"/>
          <ac:spMkLst>
            <pc:docMk/>
            <pc:sldMk cId="3274599868" sldId="2147471508"/>
            <ac:spMk id="19" creationId="{CB9801A0-4D08-72AA-EC66-ED2B7DC05710}"/>
          </ac:spMkLst>
        </pc:spChg>
        <pc:spChg chg="add mod">
          <ac:chgData name="Hugo Andreolly Albuquerque Costa Santos" userId="dd039489-a5e9-46ec-9c22-e4b308b076ae" providerId="ADAL" clId="{FF0C10CC-5969-4BD8-B9D7-8E3E6C625024}" dt="2023-11-20T22:32:35.552" v="1278" actId="1036"/>
          <ac:spMkLst>
            <pc:docMk/>
            <pc:sldMk cId="3274599868" sldId="2147471508"/>
            <ac:spMk id="20" creationId="{F3A27C51-5D55-B1B9-E781-01710D4320EE}"/>
          </ac:spMkLst>
        </pc:spChg>
        <pc:spChg chg="add mod">
          <ac:chgData name="Hugo Andreolly Albuquerque Costa Santos" userId="dd039489-a5e9-46ec-9c22-e4b308b076ae" providerId="ADAL" clId="{FF0C10CC-5969-4BD8-B9D7-8E3E6C625024}" dt="2023-11-20T22:32:35.552" v="1278" actId="1036"/>
          <ac:spMkLst>
            <pc:docMk/>
            <pc:sldMk cId="3274599868" sldId="2147471508"/>
            <ac:spMk id="21" creationId="{7E8A338E-EBB2-0B55-F73A-823F8F4DCDE0}"/>
          </ac:spMkLst>
        </pc:spChg>
        <pc:spChg chg="add mod">
          <ac:chgData name="Hugo Andreolly Albuquerque Costa Santos" userId="dd039489-a5e9-46ec-9c22-e4b308b076ae" providerId="ADAL" clId="{FF0C10CC-5969-4BD8-B9D7-8E3E6C625024}" dt="2023-11-20T22:32:55.273" v="1280" actId="207"/>
          <ac:spMkLst>
            <pc:docMk/>
            <pc:sldMk cId="3274599868" sldId="2147471508"/>
            <ac:spMk id="22" creationId="{C72282EE-4EE9-CFE1-A375-3E13E39FCB02}"/>
          </ac:spMkLst>
        </pc:spChg>
        <pc:spChg chg="add mod">
          <ac:chgData name="Hugo Andreolly Albuquerque Costa Santos" userId="dd039489-a5e9-46ec-9c22-e4b308b076ae" providerId="ADAL" clId="{FF0C10CC-5969-4BD8-B9D7-8E3E6C625024}" dt="2023-11-20T22:32:35.552" v="1278" actId="1036"/>
          <ac:spMkLst>
            <pc:docMk/>
            <pc:sldMk cId="3274599868" sldId="2147471508"/>
            <ac:spMk id="23" creationId="{ACBE5A7B-DAFB-E369-A825-D69B5E7F614C}"/>
          </ac:spMkLst>
        </pc:spChg>
        <pc:spChg chg="add mod">
          <ac:chgData name="Hugo Andreolly Albuquerque Costa Santos" userId="dd039489-a5e9-46ec-9c22-e4b308b076ae" providerId="ADAL" clId="{FF0C10CC-5969-4BD8-B9D7-8E3E6C625024}" dt="2023-11-20T22:32:35.552" v="1278" actId="1036"/>
          <ac:spMkLst>
            <pc:docMk/>
            <pc:sldMk cId="3274599868" sldId="2147471508"/>
            <ac:spMk id="24" creationId="{B6EEF2F2-F80A-77DE-9BC2-186223B94810}"/>
          </ac:spMkLst>
        </pc:spChg>
        <pc:spChg chg="add mod">
          <ac:chgData name="Hugo Andreolly Albuquerque Costa Santos" userId="dd039489-a5e9-46ec-9c22-e4b308b076ae" providerId="ADAL" clId="{FF0C10CC-5969-4BD8-B9D7-8E3E6C625024}" dt="2023-11-20T23:55:42.153" v="1354" actId="207"/>
          <ac:spMkLst>
            <pc:docMk/>
            <pc:sldMk cId="3274599868" sldId="2147471508"/>
            <ac:spMk id="25" creationId="{CFD81E27-B37C-1CA1-36D1-1858989C9EB3}"/>
          </ac:spMkLst>
        </pc:spChg>
        <pc:spChg chg="add mod">
          <ac:chgData name="Hugo Andreolly Albuquerque Costa Santos" userId="dd039489-a5e9-46ec-9c22-e4b308b076ae" providerId="ADAL" clId="{FF0C10CC-5969-4BD8-B9D7-8E3E6C625024}" dt="2023-11-20T23:55:42.153" v="1354" actId="207"/>
          <ac:spMkLst>
            <pc:docMk/>
            <pc:sldMk cId="3274599868" sldId="2147471508"/>
            <ac:spMk id="26" creationId="{E1EACF1A-B6E7-0F8B-066A-739BEC8B5B74}"/>
          </ac:spMkLst>
        </pc:spChg>
        <pc:spChg chg="add mod">
          <ac:chgData name="Hugo Andreolly Albuquerque Costa Santos" userId="dd039489-a5e9-46ec-9c22-e4b308b076ae" providerId="ADAL" clId="{FF0C10CC-5969-4BD8-B9D7-8E3E6C625024}" dt="2023-11-20T23:55:42.153" v="1354" actId="207"/>
          <ac:spMkLst>
            <pc:docMk/>
            <pc:sldMk cId="3274599868" sldId="2147471508"/>
            <ac:spMk id="27" creationId="{05F06F04-FF52-8869-5BAA-D918E00E9935}"/>
          </ac:spMkLst>
        </pc:spChg>
        <pc:spChg chg="mod topLvl">
          <ac:chgData name="Hugo Andreolly Albuquerque Costa Santos" userId="dd039489-a5e9-46ec-9c22-e4b308b076ae" providerId="ADAL" clId="{FF0C10CC-5969-4BD8-B9D7-8E3E6C625024}" dt="2023-11-20T23:55:42.153" v="1354" actId="207"/>
          <ac:spMkLst>
            <pc:docMk/>
            <pc:sldMk cId="3274599868" sldId="2147471508"/>
            <ac:spMk id="28" creationId="{3D626CE3-2589-BD55-3381-1EFE6249CFCD}"/>
          </ac:spMkLst>
        </pc:spChg>
        <pc:spChg chg="add mod">
          <ac:chgData name="Hugo Andreolly Albuquerque Costa Santos" userId="dd039489-a5e9-46ec-9c22-e4b308b076ae" providerId="ADAL" clId="{FF0C10CC-5969-4BD8-B9D7-8E3E6C625024}" dt="2023-11-20T22:32:35.552" v="1278" actId="1036"/>
          <ac:spMkLst>
            <pc:docMk/>
            <pc:sldMk cId="3274599868" sldId="2147471508"/>
            <ac:spMk id="30" creationId="{5C05CF94-4181-C5FF-2069-17EA374CB969}"/>
          </ac:spMkLst>
        </pc:spChg>
        <pc:spChg chg="mod">
          <ac:chgData name="Hugo Andreolly Albuquerque Costa Santos" userId="dd039489-a5e9-46ec-9c22-e4b308b076ae" providerId="ADAL" clId="{FF0C10CC-5969-4BD8-B9D7-8E3E6C625024}" dt="2023-11-20T22:32:43.395" v="1279" actId="14100"/>
          <ac:spMkLst>
            <pc:docMk/>
            <pc:sldMk cId="3274599868" sldId="2147471508"/>
            <ac:spMk id="31" creationId="{3F42A321-10E7-46AD-8E05-1E6B580D976C}"/>
          </ac:spMkLst>
        </pc:spChg>
        <pc:spChg chg="add mod">
          <ac:chgData name="Hugo Andreolly Albuquerque Costa Santos" userId="dd039489-a5e9-46ec-9c22-e4b308b076ae" providerId="ADAL" clId="{FF0C10CC-5969-4BD8-B9D7-8E3E6C625024}" dt="2023-11-20T22:32:35.552" v="1278" actId="1036"/>
          <ac:spMkLst>
            <pc:docMk/>
            <pc:sldMk cId="3274599868" sldId="2147471508"/>
            <ac:spMk id="32" creationId="{34B35C1E-DA0A-B04A-FD38-66E5E688EE30}"/>
          </ac:spMkLst>
        </pc:spChg>
        <pc:spChg chg="add mod">
          <ac:chgData name="Hugo Andreolly Albuquerque Costa Santos" userId="dd039489-a5e9-46ec-9c22-e4b308b076ae" providerId="ADAL" clId="{FF0C10CC-5969-4BD8-B9D7-8E3E6C625024}" dt="2023-11-20T22:32:35.552" v="1278" actId="1036"/>
          <ac:spMkLst>
            <pc:docMk/>
            <pc:sldMk cId="3274599868" sldId="2147471508"/>
            <ac:spMk id="33" creationId="{8A10929E-5138-77B9-95E8-7D7DFA538BA6}"/>
          </ac:spMkLst>
        </pc:spChg>
        <pc:spChg chg="add mod">
          <ac:chgData name="Hugo Andreolly Albuquerque Costa Santos" userId="dd039489-a5e9-46ec-9c22-e4b308b076ae" providerId="ADAL" clId="{FF0C10CC-5969-4BD8-B9D7-8E3E6C625024}" dt="2023-11-20T22:32:35.552" v="1278" actId="1036"/>
          <ac:spMkLst>
            <pc:docMk/>
            <pc:sldMk cId="3274599868" sldId="2147471508"/>
            <ac:spMk id="34" creationId="{411BA63B-50DD-9712-C829-39E1F138EBC8}"/>
          </ac:spMkLst>
        </pc:spChg>
        <pc:spChg chg="add mod">
          <ac:chgData name="Hugo Andreolly Albuquerque Costa Santos" userId="dd039489-a5e9-46ec-9c22-e4b308b076ae" providerId="ADAL" clId="{FF0C10CC-5969-4BD8-B9D7-8E3E6C625024}" dt="2023-11-20T22:32:35.552" v="1278" actId="1036"/>
          <ac:spMkLst>
            <pc:docMk/>
            <pc:sldMk cId="3274599868" sldId="2147471508"/>
            <ac:spMk id="35" creationId="{DFA51412-0260-CE8B-0888-AEA23049795B}"/>
          </ac:spMkLst>
        </pc:spChg>
        <pc:spChg chg="add mod">
          <ac:chgData name="Hugo Andreolly Albuquerque Costa Santos" userId="dd039489-a5e9-46ec-9c22-e4b308b076ae" providerId="ADAL" clId="{FF0C10CC-5969-4BD8-B9D7-8E3E6C625024}" dt="2023-11-20T22:32:35.552" v="1278" actId="1036"/>
          <ac:spMkLst>
            <pc:docMk/>
            <pc:sldMk cId="3274599868" sldId="2147471508"/>
            <ac:spMk id="36" creationId="{585BEECC-C057-0F27-F561-DCE4DA7DB786}"/>
          </ac:spMkLst>
        </pc:spChg>
        <pc:spChg chg="add mod">
          <ac:chgData name="Hugo Andreolly Albuquerque Costa Santos" userId="dd039489-a5e9-46ec-9c22-e4b308b076ae" providerId="ADAL" clId="{FF0C10CC-5969-4BD8-B9D7-8E3E6C625024}" dt="2023-11-20T22:32:35.552" v="1278" actId="1036"/>
          <ac:spMkLst>
            <pc:docMk/>
            <pc:sldMk cId="3274599868" sldId="2147471508"/>
            <ac:spMk id="37" creationId="{F234AB78-B71B-2D76-1FB1-4A38F5C6AD3B}"/>
          </ac:spMkLst>
        </pc:spChg>
        <pc:spChg chg="add mod">
          <ac:chgData name="Hugo Andreolly Albuquerque Costa Santos" userId="dd039489-a5e9-46ec-9c22-e4b308b076ae" providerId="ADAL" clId="{FF0C10CC-5969-4BD8-B9D7-8E3E6C625024}" dt="2023-11-20T22:32:35.552" v="1278" actId="1036"/>
          <ac:spMkLst>
            <pc:docMk/>
            <pc:sldMk cId="3274599868" sldId="2147471508"/>
            <ac:spMk id="38" creationId="{F583A66B-BB54-B167-954A-5A8077D1A399}"/>
          </ac:spMkLst>
        </pc:spChg>
        <pc:spChg chg="add mod">
          <ac:chgData name="Hugo Andreolly Albuquerque Costa Santos" userId="dd039489-a5e9-46ec-9c22-e4b308b076ae" providerId="ADAL" clId="{FF0C10CC-5969-4BD8-B9D7-8E3E6C625024}" dt="2023-11-20T22:46:38.849" v="1335" actId="1038"/>
          <ac:spMkLst>
            <pc:docMk/>
            <pc:sldMk cId="3274599868" sldId="2147471508"/>
            <ac:spMk id="39" creationId="{9DAADC18-32C9-9766-6FC3-5C9334A5168C}"/>
          </ac:spMkLst>
        </pc:spChg>
        <pc:spChg chg="add del mod">
          <ac:chgData name="Hugo Andreolly Albuquerque Costa Santos" userId="dd039489-a5e9-46ec-9c22-e4b308b076ae" providerId="ADAL" clId="{FF0C10CC-5969-4BD8-B9D7-8E3E6C625024}" dt="2023-11-20T23:24:14.850" v="1346" actId="478"/>
          <ac:spMkLst>
            <pc:docMk/>
            <pc:sldMk cId="3274599868" sldId="2147471508"/>
            <ac:spMk id="41" creationId="{68525BF1-77CF-36FC-AFF4-46A7090F2959}"/>
          </ac:spMkLst>
        </pc:spChg>
        <pc:grpChg chg="add del mod">
          <ac:chgData name="Hugo Andreolly Albuquerque Costa Santos" userId="dd039489-a5e9-46ec-9c22-e4b308b076ae" providerId="ADAL" clId="{FF0C10CC-5969-4BD8-B9D7-8E3E6C625024}" dt="2023-11-20T22:29:03.917" v="1128" actId="165"/>
          <ac:grpSpMkLst>
            <pc:docMk/>
            <pc:sldMk cId="3274599868" sldId="2147471508"/>
            <ac:grpSpMk id="10" creationId="{1C45779E-265C-D409-C5B7-683203125A56}"/>
          </ac:grpSpMkLst>
        </pc:grpChg>
        <pc:grpChg chg="del mod">
          <ac:chgData name="Hugo Andreolly Albuquerque Costa Santos" userId="dd039489-a5e9-46ec-9c22-e4b308b076ae" providerId="ADAL" clId="{FF0C10CC-5969-4BD8-B9D7-8E3E6C625024}" dt="2023-11-20T22:34:48.970" v="1292" actId="165"/>
          <ac:grpSpMkLst>
            <pc:docMk/>
            <pc:sldMk cId="3274599868" sldId="2147471508"/>
            <ac:grpSpMk id="29" creationId="{BBAC4712-9A86-E2FB-2D45-565C4F604FB4}"/>
          </ac:grpSpMkLst>
        </pc:grpChg>
        <pc:graphicFrameChg chg="mod modGraphic">
          <ac:chgData name="Hugo Andreolly Albuquerque Costa Santos" userId="dd039489-a5e9-46ec-9c22-e4b308b076ae" providerId="ADAL" clId="{FF0C10CC-5969-4BD8-B9D7-8E3E6C625024}" dt="2023-11-20T22:32:35.552" v="1278" actId="1036"/>
          <ac:graphicFrameMkLst>
            <pc:docMk/>
            <pc:sldMk cId="3274599868" sldId="2147471508"/>
            <ac:graphicFrameMk id="5" creationId="{23C729F3-AECC-C566-64B6-2EF6DF27DBAB}"/>
          </ac:graphicFrameMkLst>
        </pc:graphicFrameChg>
        <pc:picChg chg="add del mod">
          <ac:chgData name="Hugo Andreolly Albuquerque Costa Santos" userId="dd039489-a5e9-46ec-9c22-e4b308b076ae" providerId="ADAL" clId="{FF0C10CC-5969-4BD8-B9D7-8E3E6C625024}" dt="2023-11-20T22:36:57.879" v="1326" actId="478"/>
          <ac:picMkLst>
            <pc:docMk/>
            <pc:sldMk cId="3274599868" sldId="2147471508"/>
            <ac:picMk id="2" creationId="{DC86AB1B-531A-0B74-64FC-7F912D070A7D}"/>
          </ac:picMkLst>
        </pc:picChg>
        <pc:picChg chg="del mod">
          <ac:chgData name="Hugo Andreolly Albuquerque Costa Santos" userId="dd039489-a5e9-46ec-9c22-e4b308b076ae" providerId="ADAL" clId="{FF0C10CC-5969-4BD8-B9D7-8E3E6C625024}" dt="2023-11-20T20:36:50.260" v="838" actId="478"/>
          <ac:picMkLst>
            <pc:docMk/>
            <pc:sldMk cId="3274599868" sldId="2147471508"/>
            <ac:picMk id="4" creationId="{29B33F74-D908-86F6-7F7C-A90616CD20DD}"/>
          </ac:picMkLst>
        </pc:picChg>
        <pc:picChg chg="mod topLvl">
          <ac:chgData name="Hugo Andreolly Albuquerque Costa Santos" userId="dd039489-a5e9-46ec-9c22-e4b308b076ae" providerId="ADAL" clId="{FF0C10CC-5969-4BD8-B9D7-8E3E6C625024}" dt="2023-11-20T22:35:32.968" v="1318" actId="1036"/>
          <ac:picMkLst>
            <pc:docMk/>
            <pc:sldMk cId="3274599868" sldId="2147471508"/>
            <ac:picMk id="15" creationId="{BB1A03B0-B6CD-728F-2469-720DE76C4BC6}"/>
          </ac:picMkLst>
        </pc:picChg>
        <pc:picChg chg="add mod">
          <ac:chgData name="Hugo Andreolly Albuquerque Costa Santos" userId="dd039489-a5e9-46ec-9c22-e4b308b076ae" providerId="ADAL" clId="{FF0C10CC-5969-4BD8-B9D7-8E3E6C625024}" dt="2023-11-20T22:31:03.017" v="1193" actId="1076"/>
          <ac:picMkLst>
            <pc:docMk/>
            <pc:sldMk cId="3274599868" sldId="2147471508"/>
            <ac:picMk id="16" creationId="{19C7AF08-DCE8-CB07-F4F2-D0DFE862DD96}"/>
          </ac:picMkLst>
        </pc:picChg>
        <pc:picChg chg="add mod">
          <ac:chgData name="Hugo Andreolly Albuquerque Costa Santos" userId="dd039489-a5e9-46ec-9c22-e4b308b076ae" providerId="ADAL" clId="{FF0C10CC-5969-4BD8-B9D7-8E3E6C625024}" dt="2023-11-20T22:37:41.440" v="1330"/>
          <ac:picMkLst>
            <pc:docMk/>
            <pc:sldMk cId="3274599868" sldId="2147471508"/>
            <ac:picMk id="40" creationId="{287C5BD1-998A-4863-75F9-96418800F808}"/>
          </ac:picMkLst>
        </pc:picChg>
        <pc:picChg chg="del">
          <ac:chgData name="Hugo Andreolly Albuquerque Costa Santos" userId="dd039489-a5e9-46ec-9c22-e4b308b076ae" providerId="ADAL" clId="{FF0C10CC-5969-4BD8-B9D7-8E3E6C625024}" dt="2023-11-20T20:24:34.040" v="423" actId="478"/>
          <ac:picMkLst>
            <pc:docMk/>
            <pc:sldMk cId="3274599868" sldId="2147471508"/>
            <ac:picMk id="1028" creationId="{B6399569-CD27-B106-8B05-F3D4BBBD2021}"/>
          </ac:picMkLst>
        </pc:picChg>
        <pc:cxnChg chg="add mod">
          <ac:chgData name="Hugo Andreolly Albuquerque Costa Santos" userId="dd039489-a5e9-46ec-9c22-e4b308b076ae" providerId="ADAL" clId="{FF0C10CC-5969-4BD8-B9D7-8E3E6C625024}" dt="2023-11-20T22:29:28.526" v="1137" actId="1076"/>
          <ac:cxnSpMkLst>
            <pc:docMk/>
            <pc:sldMk cId="3274599868" sldId="2147471508"/>
            <ac:cxnSpMk id="13" creationId="{9CA77E77-E978-0F3D-A36D-F82E27423744}"/>
          </ac:cxnSpMkLst>
        </pc:cxnChg>
      </pc:sldChg>
      <pc:sldChg chg="add">
        <pc:chgData name="Hugo Andreolly Albuquerque Costa Santos" userId="dd039489-a5e9-46ec-9c22-e4b308b076ae" providerId="ADAL" clId="{FF0C10CC-5969-4BD8-B9D7-8E3E6C625024}" dt="2023-11-20T20:26:54.065" v="490"/>
        <pc:sldMkLst>
          <pc:docMk/>
          <pc:sldMk cId="1232156150" sldId="2147471509"/>
        </pc:sldMkLst>
      </pc:sldChg>
      <pc:sldChg chg="addSp delSp modSp mod">
        <pc:chgData name="Hugo Andreolly Albuquerque Costa Santos" userId="dd039489-a5e9-46ec-9c22-e4b308b076ae" providerId="ADAL" clId="{FF0C10CC-5969-4BD8-B9D7-8E3E6C625024}" dt="2023-11-21T00:01:09.895" v="1389"/>
        <pc:sldMkLst>
          <pc:docMk/>
          <pc:sldMk cId="4098664722" sldId="2147471510"/>
        </pc:sldMkLst>
        <pc:graphicFrameChg chg="mod">
          <ac:chgData name="Hugo Andreolly Albuquerque Costa Santos" userId="dd039489-a5e9-46ec-9c22-e4b308b076ae" providerId="ADAL" clId="{FF0C10CC-5969-4BD8-B9D7-8E3E6C625024}" dt="2023-11-21T00:01:09.895" v="1389"/>
          <ac:graphicFrameMkLst>
            <pc:docMk/>
            <pc:sldMk cId="4098664722" sldId="2147471510"/>
            <ac:graphicFrameMk id="23" creationId="{ED930471-E395-42C0-8EAA-046E97A88353}"/>
          </ac:graphicFrameMkLst>
        </pc:graphicFrameChg>
        <pc:graphicFrameChg chg="mod">
          <ac:chgData name="Hugo Andreolly Albuquerque Costa Santos" userId="dd039489-a5e9-46ec-9c22-e4b308b076ae" providerId="ADAL" clId="{FF0C10CC-5969-4BD8-B9D7-8E3E6C625024}" dt="2023-11-21T00:00:10.960" v="1377"/>
          <ac:graphicFrameMkLst>
            <pc:docMk/>
            <pc:sldMk cId="4098664722" sldId="2147471510"/>
            <ac:graphicFrameMk id="24" creationId="{2D354059-6F25-4F40-9FD6-A884A555C65F}"/>
          </ac:graphicFrameMkLst>
        </pc:graphicFrameChg>
        <pc:picChg chg="add del mod">
          <ac:chgData name="Hugo Andreolly Albuquerque Costa Santos" userId="dd039489-a5e9-46ec-9c22-e4b308b076ae" providerId="ADAL" clId="{FF0C10CC-5969-4BD8-B9D7-8E3E6C625024}" dt="2023-11-20T23:20:23.886" v="1343" actId="1076"/>
          <ac:picMkLst>
            <pc:docMk/>
            <pc:sldMk cId="4098664722" sldId="2147471510"/>
            <ac:picMk id="19" creationId="{ABA49C14-DB25-A85F-344B-376B964D012C}"/>
          </ac:picMkLst>
        </pc:picChg>
      </pc:sldChg>
      <pc:sldChg chg="addSp delSp modSp add mod">
        <pc:chgData name="Hugo Andreolly Albuquerque Costa Santos" userId="dd039489-a5e9-46ec-9c22-e4b308b076ae" providerId="ADAL" clId="{FF0C10CC-5969-4BD8-B9D7-8E3E6C625024}" dt="2023-11-20T23:24:22.443" v="1349" actId="167"/>
        <pc:sldMkLst>
          <pc:docMk/>
          <pc:sldMk cId="1304341511" sldId="2147471511"/>
        </pc:sldMkLst>
        <pc:spChg chg="add mod ord">
          <ac:chgData name="Hugo Andreolly Albuquerque Costa Santos" userId="dd039489-a5e9-46ec-9c22-e4b308b076ae" providerId="ADAL" clId="{FF0C10CC-5969-4BD8-B9D7-8E3E6C625024}" dt="2023-11-20T23:24:22.443" v="1349" actId="167"/>
          <ac:spMkLst>
            <pc:docMk/>
            <pc:sldMk cId="1304341511" sldId="2147471511"/>
            <ac:spMk id="6" creationId="{E39B4626-4F21-2AED-C9AF-AF9D84A5AE7C}"/>
          </ac:spMkLst>
        </pc:spChg>
        <pc:spChg chg="del">
          <ac:chgData name="Hugo Andreolly Albuquerque Costa Santos" userId="dd039489-a5e9-46ec-9c22-e4b308b076ae" providerId="ADAL" clId="{FF0C10CC-5969-4BD8-B9D7-8E3E6C625024}" dt="2023-11-20T23:24:19.424" v="1347" actId="478"/>
          <ac:spMkLst>
            <pc:docMk/>
            <pc:sldMk cId="1304341511" sldId="2147471511"/>
            <ac:spMk id="11" creationId="{86C2AEB0-5A4C-0942-1468-3FF191D98806}"/>
          </ac:spMkLst>
        </pc:spChg>
        <pc:picChg chg="add mod">
          <ac:chgData name="Hugo Andreolly Albuquerque Costa Santos" userId="dd039489-a5e9-46ec-9c22-e4b308b076ae" providerId="ADAL" clId="{FF0C10CC-5969-4BD8-B9D7-8E3E6C625024}" dt="2023-11-20T22:37:44.364" v="1331"/>
          <ac:picMkLst>
            <pc:docMk/>
            <pc:sldMk cId="1304341511" sldId="2147471511"/>
            <ac:picMk id="2" creationId="{269DCBC0-36A5-A0EF-068A-751D3C14A5D0}"/>
          </ac:picMkLst>
        </pc:picChg>
      </pc:sldChg>
      <pc:sldChg chg="addSp delSp modSp add mod">
        <pc:chgData name="Hugo Andreolly Albuquerque Costa Santos" userId="dd039489-a5e9-46ec-9c22-e4b308b076ae" providerId="ADAL" clId="{FF0C10CC-5969-4BD8-B9D7-8E3E6C625024}" dt="2023-11-20T23:24:29.205" v="1352" actId="167"/>
        <pc:sldMkLst>
          <pc:docMk/>
          <pc:sldMk cId="1319201510" sldId="2147471512"/>
        </pc:sldMkLst>
        <pc:spChg chg="del">
          <ac:chgData name="Hugo Andreolly Albuquerque Costa Santos" userId="dd039489-a5e9-46ec-9c22-e4b308b076ae" providerId="ADAL" clId="{FF0C10CC-5969-4BD8-B9D7-8E3E6C625024}" dt="2023-11-20T23:24:26.099" v="1350" actId="478"/>
          <ac:spMkLst>
            <pc:docMk/>
            <pc:sldMk cId="1319201510" sldId="2147471512"/>
            <ac:spMk id="11" creationId="{86C2AEB0-5A4C-0942-1468-3FF191D98806}"/>
          </ac:spMkLst>
        </pc:spChg>
        <pc:spChg chg="add mod ord">
          <ac:chgData name="Hugo Andreolly Albuquerque Costa Santos" userId="dd039489-a5e9-46ec-9c22-e4b308b076ae" providerId="ADAL" clId="{FF0C10CC-5969-4BD8-B9D7-8E3E6C625024}" dt="2023-11-20T23:24:29.205" v="1352" actId="167"/>
          <ac:spMkLst>
            <pc:docMk/>
            <pc:sldMk cId="1319201510" sldId="2147471512"/>
            <ac:spMk id="42" creationId="{EB2B159F-149F-8135-FD61-047E387FA155}"/>
          </ac:spMkLst>
        </pc:spChg>
        <pc:picChg chg="add mod">
          <ac:chgData name="Hugo Andreolly Albuquerque Costa Santos" userId="dd039489-a5e9-46ec-9c22-e4b308b076ae" providerId="ADAL" clId="{FF0C10CC-5969-4BD8-B9D7-8E3E6C625024}" dt="2023-11-20T22:37:45.970" v="1332"/>
          <ac:picMkLst>
            <pc:docMk/>
            <pc:sldMk cId="1319201510" sldId="2147471512"/>
            <ac:picMk id="2" creationId="{C0222199-ACDF-D12E-E649-1E58EA006872}"/>
          </ac:picMkLst>
        </pc:picChg>
      </pc:sldChg>
    </pc:docChg>
  </pc:docChgLst>
  <pc:docChgLst>
    <pc:chgData name="Luana de Andrade Ribeiro" userId="S::u101717@brb.com.br::b5c5a647-f18e-4d8d-83bd-5e80392758fe" providerId="AD" clId="Web-{0648D71B-375F-43A2-8DDD-FD41FC54B55A}"/>
    <pc:docChg chg="addSld delSld modSld sldOrd">
      <pc:chgData name="Luana de Andrade Ribeiro" userId="S::u101717@brb.com.br::b5c5a647-f18e-4d8d-83bd-5e80392758fe" providerId="AD" clId="Web-{0648D71B-375F-43A2-8DDD-FD41FC54B55A}" dt="2023-11-20T20:47:14.839" v="151"/>
      <pc:docMkLst>
        <pc:docMk/>
      </pc:docMkLst>
      <pc:sldChg chg="modSp ord">
        <pc:chgData name="Luana de Andrade Ribeiro" userId="S::u101717@brb.com.br::b5c5a647-f18e-4d8d-83bd-5e80392758fe" providerId="AD" clId="Web-{0648D71B-375F-43A2-8DDD-FD41FC54B55A}" dt="2023-11-20T20:47:14.839" v="151"/>
        <pc:sldMkLst>
          <pc:docMk/>
          <pc:sldMk cId="2346160436" sldId="2134960739"/>
        </pc:sldMkLst>
        <pc:spChg chg="mod">
          <ac:chgData name="Luana de Andrade Ribeiro" userId="S::u101717@brb.com.br::b5c5a647-f18e-4d8d-83bd-5e80392758fe" providerId="AD" clId="Web-{0648D71B-375F-43A2-8DDD-FD41FC54B55A}" dt="2023-11-20T20:34:22.804" v="61" actId="1076"/>
          <ac:spMkLst>
            <pc:docMk/>
            <pc:sldMk cId="2346160436" sldId="2134960739"/>
            <ac:spMk id="3" creationId="{00000000-0000-0000-0000-000000000000}"/>
          </ac:spMkLst>
        </pc:spChg>
        <pc:spChg chg="mod">
          <ac:chgData name="Luana de Andrade Ribeiro" userId="S::u101717@brb.com.br::b5c5a647-f18e-4d8d-83bd-5e80392758fe" providerId="AD" clId="Web-{0648D71B-375F-43A2-8DDD-FD41FC54B55A}" dt="2023-11-20T20:32:34.708" v="57" actId="1076"/>
          <ac:spMkLst>
            <pc:docMk/>
            <pc:sldMk cId="2346160436" sldId="2134960739"/>
            <ac:spMk id="10" creationId="{00000000-0000-0000-0000-000000000000}"/>
          </ac:spMkLst>
        </pc:spChg>
        <pc:spChg chg="mod">
          <ac:chgData name="Luana de Andrade Ribeiro" userId="S::u101717@brb.com.br::b5c5a647-f18e-4d8d-83bd-5e80392758fe" providerId="AD" clId="Web-{0648D71B-375F-43A2-8DDD-FD41FC54B55A}" dt="2023-11-20T20:38:36.092" v="146" actId="1076"/>
          <ac:spMkLst>
            <pc:docMk/>
            <pc:sldMk cId="2346160436" sldId="2134960739"/>
            <ac:spMk id="14" creationId="{D5479FEE-9E1B-07C7-800B-3B6FC2C44C7D}"/>
          </ac:spMkLst>
        </pc:spChg>
        <pc:spChg chg="mod">
          <ac:chgData name="Luana de Andrade Ribeiro" userId="S::u101717@brb.com.br::b5c5a647-f18e-4d8d-83bd-5e80392758fe" providerId="AD" clId="Web-{0648D71B-375F-43A2-8DDD-FD41FC54B55A}" dt="2023-11-20T20:37:44.325" v="135" actId="1076"/>
          <ac:spMkLst>
            <pc:docMk/>
            <pc:sldMk cId="2346160436" sldId="2134960739"/>
            <ac:spMk id="30" creationId="{00000000-0000-0000-0000-000000000000}"/>
          </ac:spMkLst>
        </pc:spChg>
        <pc:graphicFrameChg chg="mod modGraphic">
          <ac:chgData name="Luana de Andrade Ribeiro" userId="S::u101717@brb.com.br::b5c5a647-f18e-4d8d-83bd-5e80392758fe" providerId="AD" clId="Web-{0648D71B-375F-43A2-8DDD-FD41FC54B55A}" dt="2023-11-20T20:38:49.217" v="150"/>
          <ac:graphicFrameMkLst>
            <pc:docMk/>
            <pc:sldMk cId="2346160436" sldId="2134960739"/>
            <ac:graphicFrameMk id="4" creationId="{65A10E36-2E9C-88D5-0EDF-46540451BE3B}"/>
          </ac:graphicFrameMkLst>
        </pc:graphicFrameChg>
      </pc:sldChg>
      <pc:sldChg chg="addSp delSp modSp">
        <pc:chgData name="Luana de Andrade Ribeiro" userId="S::u101717@brb.com.br::b5c5a647-f18e-4d8d-83bd-5e80392758fe" providerId="AD" clId="Web-{0648D71B-375F-43A2-8DDD-FD41FC54B55A}" dt="2023-11-20T20:30:08.611" v="27" actId="20577"/>
        <pc:sldMkLst>
          <pc:docMk/>
          <pc:sldMk cId="312978386" sldId="2147471238"/>
        </pc:sldMkLst>
        <pc:spChg chg="mod">
          <ac:chgData name="Luana de Andrade Ribeiro" userId="S::u101717@brb.com.br::b5c5a647-f18e-4d8d-83bd-5e80392758fe" providerId="AD" clId="Web-{0648D71B-375F-43A2-8DDD-FD41FC54B55A}" dt="2023-11-20T20:28:35.311" v="25" actId="20577"/>
          <ac:spMkLst>
            <pc:docMk/>
            <pc:sldMk cId="312978386" sldId="2147471238"/>
            <ac:spMk id="4" creationId="{B2A5D956-14D8-F290-4FD5-B752876B1C00}"/>
          </ac:spMkLst>
        </pc:spChg>
        <pc:spChg chg="mod">
          <ac:chgData name="Luana de Andrade Ribeiro" userId="S::u101717@brb.com.br::b5c5a647-f18e-4d8d-83bd-5e80392758fe" providerId="AD" clId="Web-{0648D71B-375F-43A2-8DDD-FD41FC54B55A}" dt="2023-11-20T20:30:08.611" v="27" actId="20577"/>
          <ac:spMkLst>
            <pc:docMk/>
            <pc:sldMk cId="312978386" sldId="2147471238"/>
            <ac:spMk id="13" creationId="{4E130DEA-5E49-6241-9C42-F29C7ED2D628}"/>
          </ac:spMkLst>
        </pc:spChg>
        <pc:graphicFrameChg chg="add mod">
          <ac:chgData name="Luana de Andrade Ribeiro" userId="S::u101717@brb.com.br::b5c5a647-f18e-4d8d-83bd-5e80392758fe" providerId="AD" clId="Web-{0648D71B-375F-43A2-8DDD-FD41FC54B55A}" dt="2023-11-20T20:13:46.258" v="14" actId="1076"/>
          <ac:graphicFrameMkLst>
            <pc:docMk/>
            <pc:sldMk cId="312978386" sldId="2147471238"/>
            <ac:graphicFrameMk id="8" creationId="{34FD630E-EB21-0A6B-75C7-A8A45CEFFD81}"/>
          </ac:graphicFrameMkLst>
        </pc:graphicFrameChg>
        <pc:graphicFrameChg chg="add mod">
          <ac:chgData name="Luana de Andrade Ribeiro" userId="S::u101717@brb.com.br::b5c5a647-f18e-4d8d-83bd-5e80392758fe" providerId="AD" clId="Web-{0648D71B-375F-43A2-8DDD-FD41FC54B55A}" dt="2023-11-20T20:13:50.977" v="15" actId="1076"/>
          <ac:graphicFrameMkLst>
            <pc:docMk/>
            <pc:sldMk cId="312978386" sldId="2147471238"/>
            <ac:graphicFrameMk id="12" creationId="{EB1A1991-BA67-AFB0-F569-644D88842A8B}"/>
          </ac:graphicFrameMkLst>
        </pc:graphicFrameChg>
        <pc:picChg chg="mod">
          <ac:chgData name="Luana de Andrade Ribeiro" userId="S::u101717@brb.com.br::b5c5a647-f18e-4d8d-83bd-5e80392758fe" providerId="AD" clId="Web-{0648D71B-375F-43A2-8DDD-FD41FC54B55A}" dt="2023-11-20T20:28:39.874" v="26" actId="14100"/>
          <ac:picMkLst>
            <pc:docMk/>
            <pc:sldMk cId="312978386" sldId="2147471238"/>
            <ac:picMk id="3" creationId="{9934EC4D-F9AC-9B81-69FA-156C0468541C}"/>
          </ac:picMkLst>
        </pc:picChg>
        <pc:picChg chg="del">
          <ac:chgData name="Luana de Andrade Ribeiro" userId="S::u101717@brb.com.br::b5c5a647-f18e-4d8d-83bd-5e80392758fe" providerId="AD" clId="Web-{0648D71B-375F-43A2-8DDD-FD41FC54B55A}" dt="2023-11-20T20:11:57.927" v="0"/>
          <ac:picMkLst>
            <pc:docMk/>
            <pc:sldMk cId="312978386" sldId="2147471238"/>
            <ac:picMk id="7" creationId="{81007B7C-3D1F-9ADE-0B72-381AF7075477}"/>
          </ac:picMkLst>
        </pc:picChg>
      </pc:sldChg>
      <pc:sldChg chg="modSp add del ord">
        <pc:chgData name="Luana de Andrade Ribeiro" userId="S::u101717@brb.com.br::b5c5a647-f18e-4d8d-83bd-5e80392758fe" providerId="AD" clId="Web-{0648D71B-375F-43A2-8DDD-FD41FC54B55A}" dt="2023-11-20T20:13:25.789" v="9"/>
        <pc:sldMkLst>
          <pc:docMk/>
          <pc:sldMk cId="2289174489" sldId="2147471508"/>
        </pc:sldMkLst>
        <pc:graphicFrameChg chg="mod">
          <ac:chgData name="Luana de Andrade Ribeiro" userId="S::u101717@brb.com.br::b5c5a647-f18e-4d8d-83bd-5e80392758fe" providerId="AD" clId="Web-{0648D71B-375F-43A2-8DDD-FD41FC54B55A}" dt="2023-11-20T20:13:16.382" v="7" actId="1076"/>
          <ac:graphicFrameMkLst>
            <pc:docMk/>
            <pc:sldMk cId="2289174489" sldId="2147471508"/>
            <ac:graphicFrameMk id="16" creationId="{600CAD73-34D0-96CE-3C8C-40A0E40E487B}"/>
          </ac:graphicFrameMkLst>
        </pc:graphicFrameChg>
      </pc:sldChg>
    </pc:docChg>
  </pc:docChgLst>
  <pc:docChgLst>
    <pc:chgData name="Fernando Gomes Distretti Junior" userId="83fbe0ba-a2b8-49a7-8642-99b9daef0eb5" providerId="ADAL" clId="{79972194-4F52-454B-B1FE-DB1227A8F5DD}"/>
    <pc:docChg chg="undo custSel addSld delSld modSld">
      <pc:chgData name="Fernando Gomes Distretti Junior" userId="83fbe0ba-a2b8-49a7-8642-99b9daef0eb5" providerId="ADAL" clId="{79972194-4F52-454B-B1FE-DB1227A8F5DD}" dt="2023-11-23T00:02:01.942" v="514" actId="20577"/>
      <pc:docMkLst>
        <pc:docMk/>
      </pc:docMkLst>
      <pc:sldChg chg="modSp">
        <pc:chgData name="Fernando Gomes Distretti Junior" userId="83fbe0ba-a2b8-49a7-8642-99b9daef0eb5" providerId="ADAL" clId="{79972194-4F52-454B-B1FE-DB1227A8F5DD}" dt="2023-11-22T20:32:09.204" v="338"/>
        <pc:sldMkLst>
          <pc:docMk/>
          <pc:sldMk cId="312978386" sldId="2147471238"/>
        </pc:sldMkLst>
        <pc:graphicFrameChg chg="mod">
          <ac:chgData name="Fernando Gomes Distretti Junior" userId="83fbe0ba-a2b8-49a7-8642-99b9daef0eb5" providerId="ADAL" clId="{79972194-4F52-454B-B1FE-DB1227A8F5DD}" dt="2023-11-22T20:32:09.204" v="338"/>
          <ac:graphicFrameMkLst>
            <pc:docMk/>
            <pc:sldMk cId="312978386" sldId="2147471238"/>
            <ac:graphicFrameMk id="8" creationId="{34FD630E-EB21-0A6B-75C7-A8A45CEFFD81}"/>
          </ac:graphicFrameMkLst>
        </pc:graphicFrameChg>
        <pc:graphicFrameChg chg="mod">
          <ac:chgData name="Fernando Gomes Distretti Junior" userId="83fbe0ba-a2b8-49a7-8642-99b9daef0eb5" providerId="ADAL" clId="{79972194-4F52-454B-B1FE-DB1227A8F5DD}" dt="2023-11-22T20:32:09.204" v="338"/>
          <ac:graphicFrameMkLst>
            <pc:docMk/>
            <pc:sldMk cId="312978386" sldId="2147471238"/>
            <ac:graphicFrameMk id="12" creationId="{EB1A1991-BA67-AFB0-F569-644D88842A8B}"/>
          </ac:graphicFrameMkLst>
        </pc:graphicFrameChg>
      </pc:sldChg>
      <pc:sldChg chg="modSp mod">
        <pc:chgData name="Fernando Gomes Distretti Junior" userId="83fbe0ba-a2b8-49a7-8642-99b9daef0eb5" providerId="ADAL" clId="{79972194-4F52-454B-B1FE-DB1227A8F5DD}" dt="2023-11-22T23:40:58.725" v="509" actId="313"/>
        <pc:sldMkLst>
          <pc:docMk/>
          <pc:sldMk cId="1984699738" sldId="2147471446"/>
        </pc:sldMkLst>
        <pc:spChg chg="mod">
          <ac:chgData name="Fernando Gomes Distretti Junior" userId="83fbe0ba-a2b8-49a7-8642-99b9daef0eb5" providerId="ADAL" clId="{79972194-4F52-454B-B1FE-DB1227A8F5DD}" dt="2023-11-22T23:40:58.725" v="509" actId="313"/>
          <ac:spMkLst>
            <pc:docMk/>
            <pc:sldMk cId="1984699738" sldId="2147471446"/>
            <ac:spMk id="107" creationId="{00000000-0000-0000-0000-000000000000}"/>
          </ac:spMkLst>
        </pc:spChg>
      </pc:sldChg>
      <pc:sldChg chg="modSp mod">
        <pc:chgData name="Fernando Gomes Distretti Junior" userId="83fbe0ba-a2b8-49a7-8642-99b9daef0eb5" providerId="ADAL" clId="{79972194-4F52-454B-B1FE-DB1227A8F5DD}" dt="2023-11-22T22:55:02.601" v="339" actId="1076"/>
        <pc:sldMkLst>
          <pc:docMk/>
          <pc:sldMk cId="1082817564" sldId="2147471483"/>
        </pc:sldMkLst>
        <pc:spChg chg="mod">
          <ac:chgData name="Fernando Gomes Distretti Junior" userId="83fbe0ba-a2b8-49a7-8642-99b9daef0eb5" providerId="ADAL" clId="{79972194-4F52-454B-B1FE-DB1227A8F5DD}" dt="2023-11-22T22:55:02.601" v="339" actId="1076"/>
          <ac:spMkLst>
            <pc:docMk/>
            <pc:sldMk cId="1082817564" sldId="2147471483"/>
            <ac:spMk id="15" creationId="{03839260-7E84-F9CA-E9A5-A58AF7D8D5A2}"/>
          </ac:spMkLst>
        </pc:spChg>
      </pc:sldChg>
      <pc:sldChg chg="modSp mod">
        <pc:chgData name="Fernando Gomes Distretti Junior" userId="83fbe0ba-a2b8-49a7-8642-99b9daef0eb5" providerId="ADAL" clId="{79972194-4F52-454B-B1FE-DB1227A8F5DD}" dt="2023-11-22T22:55:12.078" v="342" actId="1076"/>
        <pc:sldMkLst>
          <pc:docMk/>
          <pc:sldMk cId="2572399607" sldId="2147471490"/>
        </pc:sldMkLst>
        <pc:spChg chg="mod">
          <ac:chgData name="Fernando Gomes Distretti Junior" userId="83fbe0ba-a2b8-49a7-8642-99b9daef0eb5" providerId="ADAL" clId="{79972194-4F52-454B-B1FE-DB1227A8F5DD}" dt="2023-11-22T22:55:10.378" v="341" actId="1076"/>
          <ac:spMkLst>
            <pc:docMk/>
            <pc:sldMk cId="2572399607" sldId="2147471490"/>
            <ac:spMk id="3" creationId="{6B2CC49A-5005-7EB3-2EB9-7E3EBE214B29}"/>
          </ac:spMkLst>
        </pc:spChg>
        <pc:spChg chg="mod">
          <ac:chgData name="Fernando Gomes Distretti Junior" userId="83fbe0ba-a2b8-49a7-8642-99b9daef0eb5" providerId="ADAL" clId="{79972194-4F52-454B-B1FE-DB1227A8F5DD}" dt="2023-11-22T22:55:12.078" v="342" actId="1076"/>
          <ac:spMkLst>
            <pc:docMk/>
            <pc:sldMk cId="2572399607" sldId="2147471490"/>
            <ac:spMk id="9" creationId="{04BC4B3B-86DE-2C8C-2CE9-5EEAE59301C9}"/>
          </ac:spMkLst>
        </pc:spChg>
      </pc:sldChg>
      <pc:sldChg chg="addSp delSp modSp mod">
        <pc:chgData name="Fernando Gomes Distretti Junior" userId="83fbe0ba-a2b8-49a7-8642-99b9daef0eb5" providerId="ADAL" clId="{79972194-4F52-454B-B1FE-DB1227A8F5DD}" dt="2023-11-22T19:03:02.804" v="265" actId="478"/>
        <pc:sldMkLst>
          <pc:docMk/>
          <pc:sldMk cId="3066031404" sldId="2147471513"/>
        </pc:sldMkLst>
        <pc:spChg chg="mod">
          <ac:chgData name="Fernando Gomes Distretti Junior" userId="83fbe0ba-a2b8-49a7-8642-99b9daef0eb5" providerId="ADAL" clId="{79972194-4F52-454B-B1FE-DB1227A8F5DD}" dt="2023-11-22T19:02:44.854" v="255" actId="20577"/>
          <ac:spMkLst>
            <pc:docMk/>
            <pc:sldMk cId="3066031404" sldId="2147471513"/>
            <ac:spMk id="4" creationId="{37FBF12D-63F8-0639-1A8C-B3210BB99461}"/>
          </ac:spMkLst>
        </pc:spChg>
        <pc:spChg chg="mod">
          <ac:chgData name="Fernando Gomes Distretti Junior" userId="83fbe0ba-a2b8-49a7-8642-99b9daef0eb5" providerId="ADAL" clId="{79972194-4F52-454B-B1FE-DB1227A8F5DD}" dt="2023-11-22T18:58:38.018" v="202" actId="122"/>
          <ac:spMkLst>
            <pc:docMk/>
            <pc:sldMk cId="3066031404" sldId="2147471513"/>
            <ac:spMk id="5" creationId="{5B76CDDA-56FC-819B-DB6D-B7B6B7C8140F}"/>
          </ac:spMkLst>
        </pc:spChg>
        <pc:spChg chg="mod">
          <ac:chgData name="Fernando Gomes Distretti Junior" userId="83fbe0ba-a2b8-49a7-8642-99b9daef0eb5" providerId="ADAL" clId="{79972194-4F52-454B-B1FE-DB1227A8F5DD}" dt="2023-11-22T19:02:58.824" v="264" actId="20577"/>
          <ac:spMkLst>
            <pc:docMk/>
            <pc:sldMk cId="3066031404" sldId="2147471513"/>
            <ac:spMk id="17" creationId="{9A938CC6-747E-5276-0E01-38E67A848C13}"/>
          </ac:spMkLst>
        </pc:spChg>
        <pc:spChg chg="mod">
          <ac:chgData name="Fernando Gomes Distretti Junior" userId="83fbe0ba-a2b8-49a7-8642-99b9daef0eb5" providerId="ADAL" clId="{79972194-4F52-454B-B1FE-DB1227A8F5DD}" dt="2023-11-22T18:58:51.825" v="220" actId="20577"/>
          <ac:spMkLst>
            <pc:docMk/>
            <pc:sldMk cId="3066031404" sldId="2147471513"/>
            <ac:spMk id="18" creationId="{0B6A9EDA-6442-10BE-BF61-DE2C88D2FAD2}"/>
          </ac:spMkLst>
        </pc:spChg>
        <pc:spChg chg="add mod">
          <ac:chgData name="Fernando Gomes Distretti Junior" userId="83fbe0ba-a2b8-49a7-8642-99b9daef0eb5" providerId="ADAL" clId="{79972194-4F52-454B-B1FE-DB1227A8F5DD}" dt="2023-11-22T18:59:19.664" v="247" actId="1076"/>
          <ac:spMkLst>
            <pc:docMk/>
            <pc:sldMk cId="3066031404" sldId="2147471513"/>
            <ac:spMk id="20" creationId="{D1082A5D-42A1-E072-7CD4-37C53BCAC983}"/>
          </ac:spMkLst>
        </pc:spChg>
        <pc:spChg chg="add del">
          <ac:chgData name="Fernando Gomes Distretti Junior" userId="83fbe0ba-a2b8-49a7-8642-99b9daef0eb5" providerId="ADAL" clId="{79972194-4F52-454B-B1FE-DB1227A8F5DD}" dt="2023-11-22T19:03:02.804" v="265" actId="478"/>
          <ac:spMkLst>
            <pc:docMk/>
            <pc:sldMk cId="3066031404" sldId="2147471513"/>
            <ac:spMk id="22" creationId="{59507221-818A-BCE2-8D08-701FD544646A}"/>
          </ac:spMkLst>
        </pc:spChg>
        <pc:spChg chg="mod">
          <ac:chgData name="Fernando Gomes Distretti Junior" userId="83fbe0ba-a2b8-49a7-8642-99b9daef0eb5" providerId="ADAL" clId="{79972194-4F52-454B-B1FE-DB1227A8F5DD}" dt="2023-11-22T18:59:05.996" v="232" actId="1035"/>
          <ac:spMkLst>
            <pc:docMk/>
            <pc:sldMk cId="3066031404" sldId="2147471513"/>
            <ac:spMk id="23" creationId="{B6BE002C-3658-B77F-E98C-2622E84B51A3}"/>
          </ac:spMkLst>
        </pc:spChg>
        <pc:spChg chg="mod">
          <ac:chgData name="Fernando Gomes Distretti Junior" userId="83fbe0ba-a2b8-49a7-8642-99b9daef0eb5" providerId="ADAL" clId="{79972194-4F52-454B-B1FE-DB1227A8F5DD}" dt="2023-11-22T18:59:05.996" v="232" actId="1035"/>
          <ac:spMkLst>
            <pc:docMk/>
            <pc:sldMk cId="3066031404" sldId="2147471513"/>
            <ac:spMk id="24" creationId="{ADF55414-461C-C3B4-771E-B7F78BBC5057}"/>
          </ac:spMkLst>
        </pc:spChg>
        <pc:spChg chg="mod">
          <ac:chgData name="Fernando Gomes Distretti Junior" userId="83fbe0ba-a2b8-49a7-8642-99b9daef0eb5" providerId="ADAL" clId="{79972194-4F52-454B-B1FE-DB1227A8F5DD}" dt="2023-11-22T18:59:05.996" v="232" actId="1035"/>
          <ac:spMkLst>
            <pc:docMk/>
            <pc:sldMk cId="3066031404" sldId="2147471513"/>
            <ac:spMk id="27" creationId="{908E029E-8C8C-85D5-BE23-8F8D36F26782}"/>
          </ac:spMkLst>
        </pc:spChg>
        <pc:spChg chg="mod">
          <ac:chgData name="Fernando Gomes Distretti Junior" userId="83fbe0ba-a2b8-49a7-8642-99b9daef0eb5" providerId="ADAL" clId="{79972194-4F52-454B-B1FE-DB1227A8F5DD}" dt="2023-11-22T18:59:25.217" v="250" actId="1076"/>
          <ac:spMkLst>
            <pc:docMk/>
            <pc:sldMk cId="3066031404" sldId="2147471513"/>
            <ac:spMk id="28" creationId="{0AE1EAE6-0BAE-0685-BF2F-42D714681BBC}"/>
          </ac:spMkLst>
        </pc:spChg>
        <pc:spChg chg="mod">
          <ac:chgData name="Fernando Gomes Distretti Junior" userId="83fbe0ba-a2b8-49a7-8642-99b9daef0eb5" providerId="ADAL" clId="{79972194-4F52-454B-B1FE-DB1227A8F5DD}" dt="2023-11-22T18:59:05.996" v="232" actId="1035"/>
          <ac:spMkLst>
            <pc:docMk/>
            <pc:sldMk cId="3066031404" sldId="2147471513"/>
            <ac:spMk id="29" creationId="{5F7C649A-F760-2BF0-972A-029553F00F1A}"/>
          </ac:spMkLst>
        </pc:spChg>
        <pc:spChg chg="mod">
          <ac:chgData name="Fernando Gomes Distretti Junior" userId="83fbe0ba-a2b8-49a7-8642-99b9daef0eb5" providerId="ADAL" clId="{79972194-4F52-454B-B1FE-DB1227A8F5DD}" dt="2023-11-22T18:58:05.382" v="190" actId="1076"/>
          <ac:spMkLst>
            <pc:docMk/>
            <pc:sldMk cId="3066031404" sldId="2147471513"/>
            <ac:spMk id="30" creationId="{0BD4360A-5F47-E0E1-B73C-C20B332F136B}"/>
          </ac:spMkLst>
        </pc:spChg>
        <pc:spChg chg="mod">
          <ac:chgData name="Fernando Gomes Distretti Junior" userId="83fbe0ba-a2b8-49a7-8642-99b9daef0eb5" providerId="ADAL" clId="{79972194-4F52-454B-B1FE-DB1227A8F5DD}" dt="2023-11-22T18:59:05.996" v="232" actId="1035"/>
          <ac:spMkLst>
            <pc:docMk/>
            <pc:sldMk cId="3066031404" sldId="2147471513"/>
            <ac:spMk id="31" creationId="{886B9DDD-D8F2-B807-A2B5-AF43F6A23005}"/>
          </ac:spMkLst>
        </pc:spChg>
        <pc:spChg chg="mod">
          <ac:chgData name="Fernando Gomes Distretti Junior" userId="83fbe0ba-a2b8-49a7-8642-99b9daef0eb5" providerId="ADAL" clId="{79972194-4F52-454B-B1FE-DB1227A8F5DD}" dt="2023-11-22T18:59:05.996" v="232" actId="1035"/>
          <ac:spMkLst>
            <pc:docMk/>
            <pc:sldMk cId="3066031404" sldId="2147471513"/>
            <ac:spMk id="32" creationId="{EFBC341B-B7F9-2650-8E92-A0EDCD0AF333}"/>
          </ac:spMkLst>
        </pc:spChg>
        <pc:spChg chg="mod">
          <ac:chgData name="Fernando Gomes Distretti Junior" userId="83fbe0ba-a2b8-49a7-8642-99b9daef0eb5" providerId="ADAL" clId="{79972194-4F52-454B-B1FE-DB1227A8F5DD}" dt="2023-11-22T18:58:05.382" v="190" actId="1076"/>
          <ac:spMkLst>
            <pc:docMk/>
            <pc:sldMk cId="3066031404" sldId="2147471513"/>
            <ac:spMk id="43" creationId="{E555D03B-5B0C-2538-D78B-7723B2FCF48B}"/>
          </ac:spMkLst>
        </pc:spChg>
        <pc:spChg chg="mod">
          <ac:chgData name="Fernando Gomes Distretti Junior" userId="83fbe0ba-a2b8-49a7-8642-99b9daef0eb5" providerId="ADAL" clId="{79972194-4F52-454B-B1FE-DB1227A8F5DD}" dt="2023-11-22T18:58:05.382" v="190" actId="1076"/>
          <ac:spMkLst>
            <pc:docMk/>
            <pc:sldMk cId="3066031404" sldId="2147471513"/>
            <ac:spMk id="44" creationId="{C42A1A1D-A1D7-1632-B648-0DA313CE6D51}"/>
          </ac:spMkLst>
        </pc:spChg>
        <pc:spChg chg="mod">
          <ac:chgData name="Fernando Gomes Distretti Junior" userId="83fbe0ba-a2b8-49a7-8642-99b9daef0eb5" providerId="ADAL" clId="{79972194-4F52-454B-B1FE-DB1227A8F5DD}" dt="2023-11-22T18:58:05.382" v="190" actId="1076"/>
          <ac:spMkLst>
            <pc:docMk/>
            <pc:sldMk cId="3066031404" sldId="2147471513"/>
            <ac:spMk id="55" creationId="{A98192DA-D459-3641-1A29-FDE057D73BD8}"/>
          </ac:spMkLst>
        </pc:spChg>
        <pc:spChg chg="mod">
          <ac:chgData name="Fernando Gomes Distretti Junior" userId="83fbe0ba-a2b8-49a7-8642-99b9daef0eb5" providerId="ADAL" clId="{79972194-4F52-454B-B1FE-DB1227A8F5DD}" dt="2023-11-22T18:58:05.382" v="190" actId="1076"/>
          <ac:spMkLst>
            <pc:docMk/>
            <pc:sldMk cId="3066031404" sldId="2147471513"/>
            <ac:spMk id="56" creationId="{982ADACE-B22B-D7F3-4259-7A39413BC7BE}"/>
          </ac:spMkLst>
        </pc:spChg>
        <pc:spChg chg="mod">
          <ac:chgData name="Fernando Gomes Distretti Junior" userId="83fbe0ba-a2b8-49a7-8642-99b9daef0eb5" providerId="ADAL" clId="{79972194-4F52-454B-B1FE-DB1227A8F5DD}" dt="2023-11-22T18:58:05.382" v="190" actId="1076"/>
          <ac:spMkLst>
            <pc:docMk/>
            <pc:sldMk cId="3066031404" sldId="2147471513"/>
            <ac:spMk id="139" creationId="{85E8ACAE-8BCA-6DCA-BC46-6A314B2A8900}"/>
          </ac:spMkLst>
        </pc:spChg>
        <pc:spChg chg="mod">
          <ac:chgData name="Fernando Gomes Distretti Junior" userId="83fbe0ba-a2b8-49a7-8642-99b9daef0eb5" providerId="ADAL" clId="{79972194-4F52-454B-B1FE-DB1227A8F5DD}" dt="2023-11-22T18:59:05.996" v="232" actId="1035"/>
          <ac:spMkLst>
            <pc:docMk/>
            <pc:sldMk cId="3066031404" sldId="2147471513"/>
            <ac:spMk id="512" creationId="{C32A68B2-6266-E957-5C67-0CE09E1B05E8}"/>
          </ac:spMkLst>
        </pc:spChg>
        <pc:grpChg chg="add mod">
          <ac:chgData name="Fernando Gomes Distretti Junior" userId="83fbe0ba-a2b8-49a7-8642-99b9daef0eb5" providerId="ADAL" clId="{79972194-4F52-454B-B1FE-DB1227A8F5DD}" dt="2023-11-22T18:59:22.608" v="248" actId="1076"/>
          <ac:grpSpMkLst>
            <pc:docMk/>
            <pc:sldMk cId="3066031404" sldId="2147471513"/>
            <ac:grpSpMk id="2" creationId="{C8CE12D5-176A-776C-4F71-98368E400806}"/>
          </ac:grpSpMkLst>
        </pc:grpChg>
        <pc:grpChg chg="add mod">
          <ac:chgData name="Fernando Gomes Distretti Junior" userId="83fbe0ba-a2b8-49a7-8642-99b9daef0eb5" providerId="ADAL" clId="{79972194-4F52-454B-B1FE-DB1227A8F5DD}" dt="2023-11-22T18:59:29.546" v="251" actId="1076"/>
          <ac:grpSpMkLst>
            <pc:docMk/>
            <pc:sldMk cId="3066031404" sldId="2147471513"/>
            <ac:grpSpMk id="15" creationId="{2F6B6BB8-0197-438B-049D-E3CEDF8F8221}"/>
          </ac:grpSpMkLst>
        </pc:grpChg>
        <pc:grpChg chg="mod">
          <ac:chgData name="Fernando Gomes Distretti Junior" userId="83fbe0ba-a2b8-49a7-8642-99b9daef0eb5" providerId="ADAL" clId="{79972194-4F52-454B-B1FE-DB1227A8F5DD}" dt="2023-11-22T18:58:05.382" v="190" actId="1076"/>
          <ac:grpSpMkLst>
            <pc:docMk/>
            <pc:sldMk cId="3066031404" sldId="2147471513"/>
            <ac:grpSpMk id="47" creationId="{FAB9E369-F2E7-C449-9E9D-E63F352A0E05}"/>
          </ac:grpSpMkLst>
        </pc:grpChg>
        <pc:grpChg chg="mod">
          <ac:chgData name="Fernando Gomes Distretti Junior" userId="83fbe0ba-a2b8-49a7-8642-99b9daef0eb5" providerId="ADAL" clId="{79972194-4F52-454B-B1FE-DB1227A8F5DD}" dt="2023-11-22T18:58:05.382" v="190" actId="1076"/>
          <ac:grpSpMkLst>
            <pc:docMk/>
            <pc:sldMk cId="3066031404" sldId="2147471513"/>
            <ac:grpSpMk id="51" creationId="{AAB69DAF-CF96-DD8B-8D5E-F0F6010E0A0E}"/>
          </ac:grpSpMkLst>
        </pc:grpChg>
        <pc:picChg chg="del">
          <ac:chgData name="Fernando Gomes Distretti Junior" userId="83fbe0ba-a2b8-49a7-8642-99b9daef0eb5" providerId="ADAL" clId="{79972194-4F52-454B-B1FE-DB1227A8F5DD}" dt="2023-11-22T18:57:54.998" v="189" actId="478"/>
          <ac:picMkLst>
            <pc:docMk/>
            <pc:sldMk cId="3066031404" sldId="2147471513"/>
            <ac:picMk id="13" creationId="{7E60ED38-8AC2-325C-7C5F-B58C518B0463}"/>
          </ac:picMkLst>
        </pc:picChg>
        <pc:picChg chg="mod">
          <ac:chgData name="Fernando Gomes Distretti Junior" userId="83fbe0ba-a2b8-49a7-8642-99b9daef0eb5" providerId="ADAL" clId="{79972194-4F52-454B-B1FE-DB1227A8F5DD}" dt="2023-11-22T18:59:05.996" v="232" actId="1035"/>
          <ac:picMkLst>
            <pc:docMk/>
            <pc:sldMk cId="3066031404" sldId="2147471513"/>
            <ac:picMk id="527" creationId="{4473F046-237E-A8C3-A441-9D920CCF7F86}"/>
          </ac:picMkLst>
        </pc:picChg>
        <pc:picChg chg="mod">
          <ac:chgData name="Fernando Gomes Distretti Junior" userId="83fbe0ba-a2b8-49a7-8642-99b9daef0eb5" providerId="ADAL" clId="{79972194-4F52-454B-B1FE-DB1227A8F5DD}" dt="2023-11-22T18:59:05.996" v="232" actId="1035"/>
          <ac:picMkLst>
            <pc:docMk/>
            <pc:sldMk cId="3066031404" sldId="2147471513"/>
            <ac:picMk id="529" creationId="{1E613C6F-9362-A38B-20BF-2C467948B4AB}"/>
          </ac:picMkLst>
        </pc:picChg>
      </pc:sldChg>
      <pc:sldChg chg="addSp delSp modSp mod">
        <pc:chgData name="Fernando Gomes Distretti Junior" userId="83fbe0ba-a2b8-49a7-8642-99b9daef0eb5" providerId="ADAL" clId="{79972194-4F52-454B-B1FE-DB1227A8F5DD}" dt="2023-11-22T19:04:45.328" v="279" actId="478"/>
        <pc:sldMkLst>
          <pc:docMk/>
          <pc:sldMk cId="3760190698" sldId="2147471527"/>
        </pc:sldMkLst>
        <pc:spChg chg="mod">
          <ac:chgData name="Fernando Gomes Distretti Junior" userId="83fbe0ba-a2b8-49a7-8642-99b9daef0eb5" providerId="ADAL" clId="{79972194-4F52-454B-B1FE-DB1227A8F5DD}" dt="2023-11-22T19:04:04.969" v="274" actId="20577"/>
          <ac:spMkLst>
            <pc:docMk/>
            <pc:sldMk cId="3760190698" sldId="2147471527"/>
            <ac:spMk id="4" creationId="{150279FD-CF7B-5754-38DE-61A2F83C69AC}"/>
          </ac:spMkLst>
        </pc:spChg>
        <pc:spChg chg="mod">
          <ac:chgData name="Fernando Gomes Distretti Junior" userId="83fbe0ba-a2b8-49a7-8642-99b9daef0eb5" providerId="ADAL" clId="{79972194-4F52-454B-B1FE-DB1227A8F5DD}" dt="2023-11-22T19:03:21.678" v="267"/>
          <ac:spMkLst>
            <pc:docMk/>
            <pc:sldMk cId="3760190698" sldId="2147471527"/>
            <ac:spMk id="5" creationId="{A07B195D-AB26-F372-8C63-EC9FCA0294F6}"/>
          </ac:spMkLst>
        </pc:spChg>
        <pc:spChg chg="mod">
          <ac:chgData name="Fernando Gomes Distretti Junior" userId="83fbe0ba-a2b8-49a7-8642-99b9daef0eb5" providerId="ADAL" clId="{79972194-4F52-454B-B1FE-DB1227A8F5DD}" dt="2023-11-22T19:04:12.083" v="278" actId="20577"/>
          <ac:spMkLst>
            <pc:docMk/>
            <pc:sldMk cId="3760190698" sldId="2147471527"/>
            <ac:spMk id="15" creationId="{AB4A814C-A27B-81E0-ACBE-753141B42132}"/>
          </ac:spMkLst>
        </pc:spChg>
        <pc:spChg chg="mod">
          <ac:chgData name="Fernando Gomes Distretti Junior" userId="83fbe0ba-a2b8-49a7-8642-99b9daef0eb5" providerId="ADAL" clId="{79972194-4F52-454B-B1FE-DB1227A8F5DD}" dt="2023-11-22T19:03:21.678" v="267"/>
          <ac:spMkLst>
            <pc:docMk/>
            <pc:sldMk cId="3760190698" sldId="2147471527"/>
            <ac:spMk id="16" creationId="{F350D4C4-A06D-851B-FA77-BB42F9AD67A8}"/>
          </ac:spMkLst>
        </pc:spChg>
        <pc:spChg chg="add mod">
          <ac:chgData name="Fernando Gomes Distretti Junior" userId="83fbe0ba-a2b8-49a7-8642-99b9daef0eb5" providerId="ADAL" clId="{79972194-4F52-454B-B1FE-DB1227A8F5DD}" dt="2023-11-22T19:03:21.678" v="267"/>
          <ac:spMkLst>
            <pc:docMk/>
            <pc:sldMk cId="3760190698" sldId="2147471527"/>
            <ac:spMk id="18" creationId="{15A1DC40-E530-D044-5E9B-18E89777EE92}"/>
          </ac:spMkLst>
        </pc:spChg>
        <pc:spChg chg="add del mod">
          <ac:chgData name="Fernando Gomes Distretti Junior" userId="83fbe0ba-a2b8-49a7-8642-99b9daef0eb5" providerId="ADAL" clId="{79972194-4F52-454B-B1FE-DB1227A8F5DD}" dt="2023-11-22T19:04:45.328" v="279" actId="478"/>
          <ac:spMkLst>
            <pc:docMk/>
            <pc:sldMk cId="3760190698" sldId="2147471527"/>
            <ac:spMk id="21" creationId="{912A1FE6-5CA5-EA78-D80F-44B09601B2A4}"/>
          </ac:spMkLst>
        </pc:spChg>
        <pc:spChg chg="mod">
          <ac:chgData name="Fernando Gomes Distretti Junior" userId="83fbe0ba-a2b8-49a7-8642-99b9daef0eb5" providerId="ADAL" clId="{79972194-4F52-454B-B1FE-DB1227A8F5DD}" dt="2023-11-22T19:03:20.079" v="266" actId="1076"/>
          <ac:spMkLst>
            <pc:docMk/>
            <pc:sldMk cId="3760190698" sldId="2147471527"/>
            <ac:spMk id="23" creationId="{B6BE002C-3658-B77F-E98C-2622E84B51A3}"/>
          </ac:spMkLst>
        </pc:spChg>
        <pc:spChg chg="mod">
          <ac:chgData name="Fernando Gomes Distretti Junior" userId="83fbe0ba-a2b8-49a7-8642-99b9daef0eb5" providerId="ADAL" clId="{79972194-4F52-454B-B1FE-DB1227A8F5DD}" dt="2023-11-22T19:03:20.079" v="266" actId="1076"/>
          <ac:spMkLst>
            <pc:docMk/>
            <pc:sldMk cId="3760190698" sldId="2147471527"/>
            <ac:spMk id="24" creationId="{ADF55414-461C-C3B4-771E-B7F78BBC5057}"/>
          </ac:spMkLst>
        </pc:spChg>
        <pc:spChg chg="mod">
          <ac:chgData name="Fernando Gomes Distretti Junior" userId="83fbe0ba-a2b8-49a7-8642-99b9daef0eb5" providerId="ADAL" clId="{79972194-4F52-454B-B1FE-DB1227A8F5DD}" dt="2023-11-22T19:03:20.079" v="266" actId="1076"/>
          <ac:spMkLst>
            <pc:docMk/>
            <pc:sldMk cId="3760190698" sldId="2147471527"/>
            <ac:spMk id="27" creationId="{908E029E-8C8C-85D5-BE23-8F8D36F26782}"/>
          </ac:spMkLst>
        </pc:spChg>
        <pc:spChg chg="mod">
          <ac:chgData name="Fernando Gomes Distretti Junior" userId="83fbe0ba-a2b8-49a7-8642-99b9daef0eb5" providerId="ADAL" clId="{79972194-4F52-454B-B1FE-DB1227A8F5DD}" dt="2023-11-22T19:03:56.123" v="270" actId="1076"/>
          <ac:spMkLst>
            <pc:docMk/>
            <pc:sldMk cId="3760190698" sldId="2147471527"/>
            <ac:spMk id="28" creationId="{0AE1EAE6-0BAE-0685-BF2F-42D714681BBC}"/>
          </ac:spMkLst>
        </pc:spChg>
        <pc:spChg chg="mod">
          <ac:chgData name="Fernando Gomes Distretti Junior" userId="83fbe0ba-a2b8-49a7-8642-99b9daef0eb5" providerId="ADAL" clId="{79972194-4F52-454B-B1FE-DB1227A8F5DD}" dt="2023-11-22T19:03:20.079" v="266" actId="1076"/>
          <ac:spMkLst>
            <pc:docMk/>
            <pc:sldMk cId="3760190698" sldId="2147471527"/>
            <ac:spMk id="29" creationId="{5F7C649A-F760-2BF0-972A-029553F00F1A}"/>
          </ac:spMkLst>
        </pc:spChg>
        <pc:spChg chg="mod">
          <ac:chgData name="Fernando Gomes Distretti Junior" userId="83fbe0ba-a2b8-49a7-8642-99b9daef0eb5" providerId="ADAL" clId="{79972194-4F52-454B-B1FE-DB1227A8F5DD}" dt="2023-11-22T19:03:20.079" v="266" actId="1076"/>
          <ac:spMkLst>
            <pc:docMk/>
            <pc:sldMk cId="3760190698" sldId="2147471527"/>
            <ac:spMk id="30" creationId="{0BD4360A-5F47-E0E1-B73C-C20B332F136B}"/>
          </ac:spMkLst>
        </pc:spChg>
        <pc:spChg chg="mod">
          <ac:chgData name="Fernando Gomes Distretti Junior" userId="83fbe0ba-a2b8-49a7-8642-99b9daef0eb5" providerId="ADAL" clId="{79972194-4F52-454B-B1FE-DB1227A8F5DD}" dt="2023-11-22T19:03:20.079" v="266" actId="1076"/>
          <ac:spMkLst>
            <pc:docMk/>
            <pc:sldMk cId="3760190698" sldId="2147471527"/>
            <ac:spMk id="31" creationId="{886B9DDD-D8F2-B807-A2B5-AF43F6A23005}"/>
          </ac:spMkLst>
        </pc:spChg>
        <pc:spChg chg="mod">
          <ac:chgData name="Fernando Gomes Distretti Junior" userId="83fbe0ba-a2b8-49a7-8642-99b9daef0eb5" providerId="ADAL" clId="{79972194-4F52-454B-B1FE-DB1227A8F5DD}" dt="2023-11-22T19:03:20.079" v="266" actId="1076"/>
          <ac:spMkLst>
            <pc:docMk/>
            <pc:sldMk cId="3760190698" sldId="2147471527"/>
            <ac:spMk id="32" creationId="{EFBC341B-B7F9-2650-8E92-A0EDCD0AF333}"/>
          </ac:spMkLst>
        </pc:spChg>
        <pc:spChg chg="mod">
          <ac:chgData name="Fernando Gomes Distretti Junior" userId="83fbe0ba-a2b8-49a7-8642-99b9daef0eb5" providerId="ADAL" clId="{79972194-4F52-454B-B1FE-DB1227A8F5DD}" dt="2023-11-22T19:03:20.079" v="266" actId="1076"/>
          <ac:spMkLst>
            <pc:docMk/>
            <pc:sldMk cId="3760190698" sldId="2147471527"/>
            <ac:spMk id="43" creationId="{E555D03B-5B0C-2538-D78B-7723B2FCF48B}"/>
          </ac:spMkLst>
        </pc:spChg>
        <pc:spChg chg="mod">
          <ac:chgData name="Fernando Gomes Distretti Junior" userId="83fbe0ba-a2b8-49a7-8642-99b9daef0eb5" providerId="ADAL" clId="{79972194-4F52-454B-B1FE-DB1227A8F5DD}" dt="2023-11-22T19:03:20.079" v="266" actId="1076"/>
          <ac:spMkLst>
            <pc:docMk/>
            <pc:sldMk cId="3760190698" sldId="2147471527"/>
            <ac:spMk id="44" creationId="{C42A1A1D-A1D7-1632-B648-0DA313CE6D51}"/>
          </ac:spMkLst>
        </pc:spChg>
        <pc:spChg chg="mod">
          <ac:chgData name="Fernando Gomes Distretti Junior" userId="83fbe0ba-a2b8-49a7-8642-99b9daef0eb5" providerId="ADAL" clId="{79972194-4F52-454B-B1FE-DB1227A8F5DD}" dt="2023-11-22T19:03:20.079" v="266" actId="1076"/>
          <ac:spMkLst>
            <pc:docMk/>
            <pc:sldMk cId="3760190698" sldId="2147471527"/>
            <ac:spMk id="55" creationId="{A98192DA-D459-3641-1A29-FDE057D73BD8}"/>
          </ac:spMkLst>
        </pc:spChg>
        <pc:spChg chg="mod">
          <ac:chgData name="Fernando Gomes Distretti Junior" userId="83fbe0ba-a2b8-49a7-8642-99b9daef0eb5" providerId="ADAL" clId="{79972194-4F52-454B-B1FE-DB1227A8F5DD}" dt="2023-11-22T19:03:20.079" v="266" actId="1076"/>
          <ac:spMkLst>
            <pc:docMk/>
            <pc:sldMk cId="3760190698" sldId="2147471527"/>
            <ac:spMk id="56" creationId="{982ADACE-B22B-D7F3-4259-7A39413BC7BE}"/>
          </ac:spMkLst>
        </pc:spChg>
        <pc:spChg chg="mod">
          <ac:chgData name="Fernando Gomes Distretti Junior" userId="83fbe0ba-a2b8-49a7-8642-99b9daef0eb5" providerId="ADAL" clId="{79972194-4F52-454B-B1FE-DB1227A8F5DD}" dt="2023-11-22T19:03:20.079" v="266" actId="1076"/>
          <ac:spMkLst>
            <pc:docMk/>
            <pc:sldMk cId="3760190698" sldId="2147471527"/>
            <ac:spMk id="139" creationId="{85E8ACAE-8BCA-6DCA-BC46-6A314B2A8900}"/>
          </ac:spMkLst>
        </pc:spChg>
        <pc:spChg chg="mod">
          <ac:chgData name="Fernando Gomes Distretti Junior" userId="83fbe0ba-a2b8-49a7-8642-99b9daef0eb5" providerId="ADAL" clId="{79972194-4F52-454B-B1FE-DB1227A8F5DD}" dt="2023-11-22T19:03:20.079" v="266" actId="1076"/>
          <ac:spMkLst>
            <pc:docMk/>
            <pc:sldMk cId="3760190698" sldId="2147471527"/>
            <ac:spMk id="512" creationId="{C32A68B2-6266-E957-5C67-0CE09E1B05E8}"/>
          </ac:spMkLst>
        </pc:spChg>
        <pc:grpChg chg="add mod">
          <ac:chgData name="Fernando Gomes Distretti Junior" userId="83fbe0ba-a2b8-49a7-8642-99b9daef0eb5" providerId="ADAL" clId="{79972194-4F52-454B-B1FE-DB1227A8F5DD}" dt="2023-11-22T19:03:21.678" v="267"/>
          <ac:grpSpMkLst>
            <pc:docMk/>
            <pc:sldMk cId="3760190698" sldId="2147471527"/>
            <ac:grpSpMk id="2" creationId="{14B6428E-6513-B079-6504-D67A5D552403}"/>
          </ac:grpSpMkLst>
        </pc:grpChg>
        <pc:grpChg chg="add mod">
          <ac:chgData name="Fernando Gomes Distretti Junior" userId="83fbe0ba-a2b8-49a7-8642-99b9daef0eb5" providerId="ADAL" clId="{79972194-4F52-454B-B1FE-DB1227A8F5DD}" dt="2023-11-22T19:03:21.678" v="267"/>
          <ac:grpSpMkLst>
            <pc:docMk/>
            <pc:sldMk cId="3760190698" sldId="2147471527"/>
            <ac:grpSpMk id="13" creationId="{3D9DAE6C-1901-CE81-BFC5-78445C8D08DD}"/>
          </ac:grpSpMkLst>
        </pc:grpChg>
        <pc:grpChg chg="mod">
          <ac:chgData name="Fernando Gomes Distretti Junior" userId="83fbe0ba-a2b8-49a7-8642-99b9daef0eb5" providerId="ADAL" clId="{79972194-4F52-454B-B1FE-DB1227A8F5DD}" dt="2023-11-22T19:03:20.079" v="266" actId="1076"/>
          <ac:grpSpMkLst>
            <pc:docMk/>
            <pc:sldMk cId="3760190698" sldId="2147471527"/>
            <ac:grpSpMk id="47" creationId="{FAB9E369-F2E7-C449-9E9D-E63F352A0E05}"/>
          </ac:grpSpMkLst>
        </pc:grpChg>
        <pc:grpChg chg="mod">
          <ac:chgData name="Fernando Gomes Distretti Junior" userId="83fbe0ba-a2b8-49a7-8642-99b9daef0eb5" providerId="ADAL" clId="{79972194-4F52-454B-B1FE-DB1227A8F5DD}" dt="2023-11-22T19:03:20.079" v="266" actId="1076"/>
          <ac:grpSpMkLst>
            <pc:docMk/>
            <pc:sldMk cId="3760190698" sldId="2147471527"/>
            <ac:grpSpMk id="51" creationId="{AAB69DAF-CF96-DD8B-8D5E-F0F6010E0A0E}"/>
          </ac:grpSpMkLst>
        </pc:grpChg>
        <pc:picChg chg="mod">
          <ac:chgData name="Fernando Gomes Distretti Junior" userId="83fbe0ba-a2b8-49a7-8642-99b9daef0eb5" providerId="ADAL" clId="{79972194-4F52-454B-B1FE-DB1227A8F5DD}" dt="2023-11-22T19:03:20.079" v="266" actId="1076"/>
          <ac:picMkLst>
            <pc:docMk/>
            <pc:sldMk cId="3760190698" sldId="2147471527"/>
            <ac:picMk id="527" creationId="{4473F046-237E-A8C3-A441-9D920CCF7F86}"/>
          </ac:picMkLst>
        </pc:picChg>
        <pc:picChg chg="mod">
          <ac:chgData name="Fernando Gomes Distretti Junior" userId="83fbe0ba-a2b8-49a7-8642-99b9daef0eb5" providerId="ADAL" clId="{79972194-4F52-454B-B1FE-DB1227A8F5DD}" dt="2023-11-22T19:03:20.079" v="266" actId="1076"/>
          <ac:picMkLst>
            <pc:docMk/>
            <pc:sldMk cId="3760190698" sldId="2147471527"/>
            <ac:picMk id="529" creationId="{1E613C6F-9362-A38B-20BF-2C467948B4AB}"/>
          </ac:picMkLst>
        </pc:picChg>
      </pc:sldChg>
      <pc:sldChg chg="addSp delSp modSp mod">
        <pc:chgData name="Fernando Gomes Distretti Junior" userId="83fbe0ba-a2b8-49a7-8642-99b9daef0eb5" providerId="ADAL" clId="{79972194-4F52-454B-B1FE-DB1227A8F5DD}" dt="2023-11-22T19:05:40.664" v="293" actId="478"/>
        <pc:sldMkLst>
          <pc:docMk/>
          <pc:sldMk cId="3592713939" sldId="2147471529"/>
        </pc:sldMkLst>
        <pc:spChg chg="add del">
          <ac:chgData name="Fernando Gomes Distretti Junior" userId="83fbe0ba-a2b8-49a7-8642-99b9daef0eb5" providerId="ADAL" clId="{79972194-4F52-454B-B1FE-DB1227A8F5DD}" dt="2023-11-22T19:04:56.775" v="282" actId="22"/>
          <ac:spMkLst>
            <pc:docMk/>
            <pc:sldMk cId="3592713939" sldId="2147471529"/>
            <ac:spMk id="4" creationId="{A079B24F-1E54-4F71-3EBE-95CDED6B148B}"/>
          </ac:spMkLst>
        </pc:spChg>
        <pc:spChg chg="add mod ord">
          <ac:chgData name="Fernando Gomes Distretti Junior" userId="83fbe0ba-a2b8-49a7-8642-99b9daef0eb5" providerId="ADAL" clId="{79972194-4F52-454B-B1FE-DB1227A8F5DD}" dt="2023-11-22T19:05:15.411" v="284" actId="167"/>
          <ac:spMkLst>
            <pc:docMk/>
            <pc:sldMk cId="3592713939" sldId="2147471529"/>
            <ac:spMk id="5" creationId="{8ACCC385-87F9-4275-0A28-637512256499}"/>
          </ac:spMkLst>
        </pc:spChg>
        <pc:spChg chg="mod">
          <ac:chgData name="Fernando Gomes Distretti Junior" userId="83fbe0ba-a2b8-49a7-8642-99b9daef0eb5" providerId="ADAL" clId="{79972194-4F52-454B-B1FE-DB1227A8F5DD}" dt="2023-11-22T19:05:29.485" v="288" actId="20577"/>
          <ac:spMkLst>
            <pc:docMk/>
            <pc:sldMk cId="3592713939" sldId="2147471529"/>
            <ac:spMk id="16" creationId="{F1A1476F-B2DB-8CAF-CB62-8217F577ADE0}"/>
          </ac:spMkLst>
        </pc:spChg>
        <pc:spChg chg="mod">
          <ac:chgData name="Fernando Gomes Distretti Junior" userId="83fbe0ba-a2b8-49a7-8642-99b9daef0eb5" providerId="ADAL" clId="{79972194-4F52-454B-B1FE-DB1227A8F5DD}" dt="2023-11-22T19:05:05.069" v="283"/>
          <ac:spMkLst>
            <pc:docMk/>
            <pc:sldMk cId="3592713939" sldId="2147471529"/>
            <ac:spMk id="18" creationId="{B06E5A97-E310-028B-5E09-B8339E886B20}"/>
          </ac:spMkLst>
        </pc:spChg>
        <pc:spChg chg="mod">
          <ac:chgData name="Fernando Gomes Distretti Junior" userId="83fbe0ba-a2b8-49a7-8642-99b9daef0eb5" providerId="ADAL" clId="{79972194-4F52-454B-B1FE-DB1227A8F5DD}" dt="2023-11-22T19:05:38.050" v="292" actId="20577"/>
          <ac:spMkLst>
            <pc:docMk/>
            <pc:sldMk cId="3592713939" sldId="2147471529"/>
            <ac:spMk id="21" creationId="{19C7B112-4D1F-536B-6918-4881D850643D}"/>
          </ac:spMkLst>
        </pc:spChg>
        <pc:spChg chg="mod">
          <ac:chgData name="Fernando Gomes Distretti Junior" userId="83fbe0ba-a2b8-49a7-8642-99b9daef0eb5" providerId="ADAL" clId="{79972194-4F52-454B-B1FE-DB1227A8F5DD}" dt="2023-11-22T19:05:05.069" v="283"/>
          <ac:spMkLst>
            <pc:docMk/>
            <pc:sldMk cId="3592713939" sldId="2147471529"/>
            <ac:spMk id="22" creationId="{8B526FF1-B303-CAB9-FD49-F0F53CC27250}"/>
          </ac:spMkLst>
        </pc:spChg>
        <pc:spChg chg="mod">
          <ac:chgData name="Fernando Gomes Distretti Junior" userId="83fbe0ba-a2b8-49a7-8642-99b9daef0eb5" providerId="ADAL" clId="{79972194-4F52-454B-B1FE-DB1227A8F5DD}" dt="2023-11-22T19:04:53.963" v="280" actId="1076"/>
          <ac:spMkLst>
            <pc:docMk/>
            <pc:sldMk cId="3592713939" sldId="2147471529"/>
            <ac:spMk id="23" creationId="{B6BE002C-3658-B77F-E98C-2622E84B51A3}"/>
          </ac:spMkLst>
        </pc:spChg>
        <pc:spChg chg="mod">
          <ac:chgData name="Fernando Gomes Distretti Junior" userId="83fbe0ba-a2b8-49a7-8642-99b9daef0eb5" providerId="ADAL" clId="{79972194-4F52-454B-B1FE-DB1227A8F5DD}" dt="2023-11-22T19:04:53.963" v="280" actId="1076"/>
          <ac:spMkLst>
            <pc:docMk/>
            <pc:sldMk cId="3592713939" sldId="2147471529"/>
            <ac:spMk id="24" creationId="{ADF55414-461C-C3B4-771E-B7F78BBC5057}"/>
          </ac:spMkLst>
        </pc:spChg>
        <pc:spChg chg="add mod">
          <ac:chgData name="Fernando Gomes Distretti Junior" userId="83fbe0ba-a2b8-49a7-8642-99b9daef0eb5" providerId="ADAL" clId="{79972194-4F52-454B-B1FE-DB1227A8F5DD}" dt="2023-11-22T19:05:05.069" v="283"/>
          <ac:spMkLst>
            <pc:docMk/>
            <pc:sldMk cId="3592713939" sldId="2147471529"/>
            <ac:spMk id="25" creationId="{7C69F698-F28E-A508-59B3-0E95162DA533}"/>
          </ac:spMkLst>
        </pc:spChg>
        <pc:spChg chg="mod">
          <ac:chgData name="Fernando Gomes Distretti Junior" userId="83fbe0ba-a2b8-49a7-8642-99b9daef0eb5" providerId="ADAL" clId="{79972194-4F52-454B-B1FE-DB1227A8F5DD}" dt="2023-11-22T19:04:53.963" v="280" actId="1076"/>
          <ac:spMkLst>
            <pc:docMk/>
            <pc:sldMk cId="3592713939" sldId="2147471529"/>
            <ac:spMk id="27" creationId="{908E029E-8C8C-85D5-BE23-8F8D36F26782}"/>
          </ac:spMkLst>
        </pc:spChg>
        <pc:spChg chg="mod">
          <ac:chgData name="Fernando Gomes Distretti Junior" userId="83fbe0ba-a2b8-49a7-8642-99b9daef0eb5" providerId="ADAL" clId="{79972194-4F52-454B-B1FE-DB1227A8F5DD}" dt="2023-11-22T19:04:53.963" v="280" actId="1076"/>
          <ac:spMkLst>
            <pc:docMk/>
            <pc:sldMk cId="3592713939" sldId="2147471529"/>
            <ac:spMk id="29" creationId="{5F7C649A-F760-2BF0-972A-029553F00F1A}"/>
          </ac:spMkLst>
        </pc:spChg>
        <pc:spChg chg="mod">
          <ac:chgData name="Fernando Gomes Distretti Junior" userId="83fbe0ba-a2b8-49a7-8642-99b9daef0eb5" providerId="ADAL" clId="{79972194-4F52-454B-B1FE-DB1227A8F5DD}" dt="2023-11-22T19:04:53.963" v="280" actId="1076"/>
          <ac:spMkLst>
            <pc:docMk/>
            <pc:sldMk cId="3592713939" sldId="2147471529"/>
            <ac:spMk id="30" creationId="{0BD4360A-5F47-E0E1-B73C-C20B332F136B}"/>
          </ac:spMkLst>
        </pc:spChg>
        <pc:spChg chg="mod">
          <ac:chgData name="Fernando Gomes Distretti Junior" userId="83fbe0ba-a2b8-49a7-8642-99b9daef0eb5" providerId="ADAL" clId="{79972194-4F52-454B-B1FE-DB1227A8F5DD}" dt="2023-11-22T19:04:53.963" v="280" actId="1076"/>
          <ac:spMkLst>
            <pc:docMk/>
            <pc:sldMk cId="3592713939" sldId="2147471529"/>
            <ac:spMk id="31" creationId="{886B9DDD-D8F2-B807-A2B5-AF43F6A23005}"/>
          </ac:spMkLst>
        </pc:spChg>
        <pc:spChg chg="mod">
          <ac:chgData name="Fernando Gomes Distretti Junior" userId="83fbe0ba-a2b8-49a7-8642-99b9daef0eb5" providerId="ADAL" clId="{79972194-4F52-454B-B1FE-DB1227A8F5DD}" dt="2023-11-22T19:04:53.963" v="280" actId="1076"/>
          <ac:spMkLst>
            <pc:docMk/>
            <pc:sldMk cId="3592713939" sldId="2147471529"/>
            <ac:spMk id="32" creationId="{EFBC341B-B7F9-2650-8E92-A0EDCD0AF333}"/>
          </ac:spMkLst>
        </pc:spChg>
        <pc:spChg chg="add del mod">
          <ac:chgData name="Fernando Gomes Distretti Junior" userId="83fbe0ba-a2b8-49a7-8642-99b9daef0eb5" providerId="ADAL" clId="{79972194-4F52-454B-B1FE-DB1227A8F5DD}" dt="2023-11-22T19:05:40.664" v="293" actId="478"/>
          <ac:spMkLst>
            <pc:docMk/>
            <pc:sldMk cId="3592713939" sldId="2147471529"/>
            <ac:spMk id="33" creationId="{7E749CC4-A751-BE1E-C143-276ED8123EB5}"/>
          </ac:spMkLst>
        </pc:spChg>
        <pc:spChg chg="mod">
          <ac:chgData name="Fernando Gomes Distretti Junior" userId="83fbe0ba-a2b8-49a7-8642-99b9daef0eb5" providerId="ADAL" clId="{79972194-4F52-454B-B1FE-DB1227A8F5DD}" dt="2023-11-22T19:04:53.963" v="280" actId="1076"/>
          <ac:spMkLst>
            <pc:docMk/>
            <pc:sldMk cId="3592713939" sldId="2147471529"/>
            <ac:spMk id="43" creationId="{E555D03B-5B0C-2538-D78B-7723B2FCF48B}"/>
          </ac:spMkLst>
        </pc:spChg>
        <pc:spChg chg="mod">
          <ac:chgData name="Fernando Gomes Distretti Junior" userId="83fbe0ba-a2b8-49a7-8642-99b9daef0eb5" providerId="ADAL" clId="{79972194-4F52-454B-B1FE-DB1227A8F5DD}" dt="2023-11-22T19:04:53.963" v="280" actId="1076"/>
          <ac:spMkLst>
            <pc:docMk/>
            <pc:sldMk cId="3592713939" sldId="2147471529"/>
            <ac:spMk id="44" creationId="{C42A1A1D-A1D7-1632-B648-0DA313CE6D51}"/>
          </ac:spMkLst>
        </pc:spChg>
        <pc:spChg chg="mod">
          <ac:chgData name="Fernando Gomes Distretti Junior" userId="83fbe0ba-a2b8-49a7-8642-99b9daef0eb5" providerId="ADAL" clId="{79972194-4F52-454B-B1FE-DB1227A8F5DD}" dt="2023-11-22T19:04:53.963" v="280" actId="1076"/>
          <ac:spMkLst>
            <pc:docMk/>
            <pc:sldMk cId="3592713939" sldId="2147471529"/>
            <ac:spMk id="55" creationId="{A98192DA-D459-3641-1A29-FDE057D73BD8}"/>
          </ac:spMkLst>
        </pc:spChg>
        <pc:spChg chg="mod">
          <ac:chgData name="Fernando Gomes Distretti Junior" userId="83fbe0ba-a2b8-49a7-8642-99b9daef0eb5" providerId="ADAL" clId="{79972194-4F52-454B-B1FE-DB1227A8F5DD}" dt="2023-11-22T19:04:53.963" v="280" actId="1076"/>
          <ac:spMkLst>
            <pc:docMk/>
            <pc:sldMk cId="3592713939" sldId="2147471529"/>
            <ac:spMk id="56" creationId="{982ADACE-B22B-D7F3-4259-7A39413BC7BE}"/>
          </ac:spMkLst>
        </pc:spChg>
        <pc:spChg chg="mod">
          <ac:chgData name="Fernando Gomes Distretti Junior" userId="83fbe0ba-a2b8-49a7-8642-99b9daef0eb5" providerId="ADAL" clId="{79972194-4F52-454B-B1FE-DB1227A8F5DD}" dt="2023-11-22T19:04:53.963" v="280" actId="1076"/>
          <ac:spMkLst>
            <pc:docMk/>
            <pc:sldMk cId="3592713939" sldId="2147471529"/>
            <ac:spMk id="139" creationId="{85E8ACAE-8BCA-6DCA-BC46-6A314B2A8900}"/>
          </ac:spMkLst>
        </pc:spChg>
        <pc:spChg chg="mod">
          <ac:chgData name="Fernando Gomes Distretti Junior" userId="83fbe0ba-a2b8-49a7-8642-99b9daef0eb5" providerId="ADAL" clId="{79972194-4F52-454B-B1FE-DB1227A8F5DD}" dt="2023-11-22T19:04:53.963" v="280" actId="1076"/>
          <ac:spMkLst>
            <pc:docMk/>
            <pc:sldMk cId="3592713939" sldId="2147471529"/>
            <ac:spMk id="512" creationId="{C32A68B2-6266-E957-5C67-0CE09E1B05E8}"/>
          </ac:spMkLst>
        </pc:spChg>
        <pc:grpChg chg="add mod">
          <ac:chgData name="Fernando Gomes Distretti Junior" userId="83fbe0ba-a2b8-49a7-8642-99b9daef0eb5" providerId="ADAL" clId="{79972194-4F52-454B-B1FE-DB1227A8F5DD}" dt="2023-11-22T19:05:05.069" v="283"/>
          <ac:grpSpMkLst>
            <pc:docMk/>
            <pc:sldMk cId="3592713939" sldId="2147471529"/>
            <ac:grpSpMk id="15" creationId="{C32B05E0-6B2B-C2C6-6C7C-6F55F946E271}"/>
          </ac:grpSpMkLst>
        </pc:grpChg>
        <pc:grpChg chg="add mod">
          <ac:chgData name="Fernando Gomes Distretti Junior" userId="83fbe0ba-a2b8-49a7-8642-99b9daef0eb5" providerId="ADAL" clId="{79972194-4F52-454B-B1FE-DB1227A8F5DD}" dt="2023-11-22T19:05:05.069" v="283"/>
          <ac:grpSpMkLst>
            <pc:docMk/>
            <pc:sldMk cId="3592713939" sldId="2147471529"/>
            <ac:grpSpMk id="20" creationId="{90124BFC-07E6-2E48-EDD4-B6D7EB523CCF}"/>
          </ac:grpSpMkLst>
        </pc:grpChg>
        <pc:grpChg chg="mod">
          <ac:chgData name="Fernando Gomes Distretti Junior" userId="83fbe0ba-a2b8-49a7-8642-99b9daef0eb5" providerId="ADAL" clId="{79972194-4F52-454B-B1FE-DB1227A8F5DD}" dt="2023-11-22T19:04:53.963" v="280" actId="1076"/>
          <ac:grpSpMkLst>
            <pc:docMk/>
            <pc:sldMk cId="3592713939" sldId="2147471529"/>
            <ac:grpSpMk id="47" creationId="{FAB9E369-F2E7-C449-9E9D-E63F352A0E05}"/>
          </ac:grpSpMkLst>
        </pc:grpChg>
        <pc:grpChg chg="mod">
          <ac:chgData name="Fernando Gomes Distretti Junior" userId="83fbe0ba-a2b8-49a7-8642-99b9daef0eb5" providerId="ADAL" clId="{79972194-4F52-454B-B1FE-DB1227A8F5DD}" dt="2023-11-22T19:04:53.963" v="280" actId="1076"/>
          <ac:grpSpMkLst>
            <pc:docMk/>
            <pc:sldMk cId="3592713939" sldId="2147471529"/>
            <ac:grpSpMk id="51" creationId="{AAB69DAF-CF96-DD8B-8D5E-F0F6010E0A0E}"/>
          </ac:grpSpMkLst>
        </pc:grpChg>
        <pc:picChg chg="mod">
          <ac:chgData name="Fernando Gomes Distretti Junior" userId="83fbe0ba-a2b8-49a7-8642-99b9daef0eb5" providerId="ADAL" clId="{79972194-4F52-454B-B1FE-DB1227A8F5DD}" dt="2023-11-22T19:04:53.963" v="280" actId="1076"/>
          <ac:picMkLst>
            <pc:docMk/>
            <pc:sldMk cId="3592713939" sldId="2147471529"/>
            <ac:picMk id="527" creationId="{4473F046-237E-A8C3-A441-9D920CCF7F86}"/>
          </ac:picMkLst>
        </pc:picChg>
        <pc:picChg chg="mod">
          <ac:chgData name="Fernando Gomes Distretti Junior" userId="83fbe0ba-a2b8-49a7-8642-99b9daef0eb5" providerId="ADAL" clId="{79972194-4F52-454B-B1FE-DB1227A8F5DD}" dt="2023-11-22T19:04:53.963" v="280" actId="1076"/>
          <ac:picMkLst>
            <pc:docMk/>
            <pc:sldMk cId="3592713939" sldId="2147471529"/>
            <ac:picMk id="529" creationId="{1E613C6F-9362-A38B-20BF-2C467948B4AB}"/>
          </ac:picMkLst>
        </pc:picChg>
      </pc:sldChg>
      <pc:sldChg chg="addSp delSp modSp mod">
        <pc:chgData name="Fernando Gomes Distretti Junior" userId="83fbe0ba-a2b8-49a7-8642-99b9daef0eb5" providerId="ADAL" clId="{79972194-4F52-454B-B1FE-DB1227A8F5DD}" dt="2023-11-22T19:08:56.115" v="323" actId="478"/>
        <pc:sldMkLst>
          <pc:docMk/>
          <pc:sldMk cId="1391737281" sldId="2147471533"/>
        </pc:sldMkLst>
        <pc:spChg chg="mod">
          <ac:chgData name="Fernando Gomes Distretti Junior" userId="83fbe0ba-a2b8-49a7-8642-99b9daef0eb5" providerId="ADAL" clId="{79972194-4F52-454B-B1FE-DB1227A8F5DD}" dt="2023-11-22T19:08:33.719" v="317"/>
          <ac:spMkLst>
            <pc:docMk/>
            <pc:sldMk cId="1391737281" sldId="2147471533"/>
            <ac:spMk id="4" creationId="{C7B86AFA-F75F-7135-49F1-397DE6AE2FBF}"/>
          </ac:spMkLst>
        </pc:spChg>
        <pc:spChg chg="mod">
          <ac:chgData name="Fernando Gomes Distretti Junior" userId="83fbe0ba-a2b8-49a7-8642-99b9daef0eb5" providerId="ADAL" clId="{79972194-4F52-454B-B1FE-DB1227A8F5DD}" dt="2023-11-22T19:08:33.719" v="317"/>
          <ac:spMkLst>
            <pc:docMk/>
            <pc:sldMk cId="1391737281" sldId="2147471533"/>
            <ac:spMk id="5" creationId="{20C9AC93-6E78-E0E0-BE50-DF4EFB50BF4A}"/>
          </ac:spMkLst>
        </pc:spChg>
        <pc:spChg chg="mod">
          <ac:chgData name="Fernando Gomes Distretti Junior" userId="83fbe0ba-a2b8-49a7-8642-99b9daef0eb5" providerId="ADAL" clId="{79972194-4F52-454B-B1FE-DB1227A8F5DD}" dt="2023-11-22T19:08:52.568" v="322" actId="20577"/>
          <ac:spMkLst>
            <pc:docMk/>
            <pc:sldMk cId="1391737281" sldId="2147471533"/>
            <ac:spMk id="16" creationId="{94D47D5C-4181-CDEE-470E-F85D7B039CED}"/>
          </ac:spMkLst>
        </pc:spChg>
        <pc:spChg chg="mod">
          <ac:chgData name="Fernando Gomes Distretti Junior" userId="83fbe0ba-a2b8-49a7-8642-99b9daef0eb5" providerId="ADAL" clId="{79972194-4F52-454B-B1FE-DB1227A8F5DD}" dt="2023-11-22T19:08:33.719" v="317"/>
          <ac:spMkLst>
            <pc:docMk/>
            <pc:sldMk cId="1391737281" sldId="2147471533"/>
            <ac:spMk id="18" creationId="{97365CC6-6BD1-CBD1-F161-FE9D5B9EC623}"/>
          </ac:spMkLst>
        </pc:spChg>
        <pc:spChg chg="add mod">
          <ac:chgData name="Fernando Gomes Distretti Junior" userId="83fbe0ba-a2b8-49a7-8642-99b9daef0eb5" providerId="ADAL" clId="{79972194-4F52-454B-B1FE-DB1227A8F5DD}" dt="2023-11-22T19:08:36.315" v="319" actId="1036"/>
          <ac:spMkLst>
            <pc:docMk/>
            <pc:sldMk cId="1391737281" sldId="2147471533"/>
            <ac:spMk id="20" creationId="{E4C726B9-B348-2102-9857-5884C78E553C}"/>
          </ac:spMkLst>
        </pc:spChg>
        <pc:spChg chg="add del mod">
          <ac:chgData name="Fernando Gomes Distretti Junior" userId="83fbe0ba-a2b8-49a7-8642-99b9daef0eb5" providerId="ADAL" clId="{79972194-4F52-454B-B1FE-DB1227A8F5DD}" dt="2023-11-22T19:08:56.115" v="323" actId="478"/>
          <ac:spMkLst>
            <pc:docMk/>
            <pc:sldMk cId="1391737281" sldId="2147471533"/>
            <ac:spMk id="22" creationId="{D60D4D86-AA49-BB29-202E-21DC36DA9E19}"/>
          </ac:spMkLst>
        </pc:spChg>
        <pc:spChg chg="mod">
          <ac:chgData name="Fernando Gomes Distretti Junior" userId="83fbe0ba-a2b8-49a7-8642-99b9daef0eb5" providerId="ADAL" clId="{79972194-4F52-454B-B1FE-DB1227A8F5DD}" dt="2023-11-22T19:08:18.055" v="316" actId="1076"/>
          <ac:spMkLst>
            <pc:docMk/>
            <pc:sldMk cId="1391737281" sldId="2147471533"/>
            <ac:spMk id="23" creationId="{B6BE002C-3658-B77F-E98C-2622E84B51A3}"/>
          </ac:spMkLst>
        </pc:spChg>
        <pc:spChg chg="mod">
          <ac:chgData name="Fernando Gomes Distretti Junior" userId="83fbe0ba-a2b8-49a7-8642-99b9daef0eb5" providerId="ADAL" clId="{79972194-4F52-454B-B1FE-DB1227A8F5DD}" dt="2023-11-22T19:08:18.055" v="316" actId="1076"/>
          <ac:spMkLst>
            <pc:docMk/>
            <pc:sldMk cId="1391737281" sldId="2147471533"/>
            <ac:spMk id="24" creationId="{ADF55414-461C-C3B4-771E-B7F78BBC5057}"/>
          </ac:spMkLst>
        </pc:spChg>
        <pc:spChg chg="mod">
          <ac:chgData name="Fernando Gomes Distretti Junior" userId="83fbe0ba-a2b8-49a7-8642-99b9daef0eb5" providerId="ADAL" clId="{79972194-4F52-454B-B1FE-DB1227A8F5DD}" dt="2023-11-22T19:08:18.055" v="316" actId="1076"/>
          <ac:spMkLst>
            <pc:docMk/>
            <pc:sldMk cId="1391737281" sldId="2147471533"/>
            <ac:spMk id="27" creationId="{908E029E-8C8C-85D5-BE23-8F8D36F26782}"/>
          </ac:spMkLst>
        </pc:spChg>
        <pc:spChg chg="mod">
          <ac:chgData name="Fernando Gomes Distretti Junior" userId="83fbe0ba-a2b8-49a7-8642-99b9daef0eb5" providerId="ADAL" clId="{79972194-4F52-454B-B1FE-DB1227A8F5DD}" dt="2023-11-22T19:08:18.055" v="316" actId="1076"/>
          <ac:spMkLst>
            <pc:docMk/>
            <pc:sldMk cId="1391737281" sldId="2147471533"/>
            <ac:spMk id="29" creationId="{5F7C649A-F760-2BF0-972A-029553F00F1A}"/>
          </ac:spMkLst>
        </pc:spChg>
        <pc:spChg chg="mod">
          <ac:chgData name="Fernando Gomes Distretti Junior" userId="83fbe0ba-a2b8-49a7-8642-99b9daef0eb5" providerId="ADAL" clId="{79972194-4F52-454B-B1FE-DB1227A8F5DD}" dt="2023-11-22T19:08:18.055" v="316" actId="1076"/>
          <ac:spMkLst>
            <pc:docMk/>
            <pc:sldMk cId="1391737281" sldId="2147471533"/>
            <ac:spMk id="30" creationId="{0BD4360A-5F47-E0E1-B73C-C20B332F136B}"/>
          </ac:spMkLst>
        </pc:spChg>
        <pc:spChg chg="mod">
          <ac:chgData name="Fernando Gomes Distretti Junior" userId="83fbe0ba-a2b8-49a7-8642-99b9daef0eb5" providerId="ADAL" clId="{79972194-4F52-454B-B1FE-DB1227A8F5DD}" dt="2023-11-22T19:08:18.055" v="316" actId="1076"/>
          <ac:spMkLst>
            <pc:docMk/>
            <pc:sldMk cId="1391737281" sldId="2147471533"/>
            <ac:spMk id="31" creationId="{886B9DDD-D8F2-B807-A2B5-AF43F6A23005}"/>
          </ac:spMkLst>
        </pc:spChg>
        <pc:spChg chg="mod">
          <ac:chgData name="Fernando Gomes Distretti Junior" userId="83fbe0ba-a2b8-49a7-8642-99b9daef0eb5" providerId="ADAL" clId="{79972194-4F52-454B-B1FE-DB1227A8F5DD}" dt="2023-11-22T19:08:18.055" v="316" actId="1076"/>
          <ac:spMkLst>
            <pc:docMk/>
            <pc:sldMk cId="1391737281" sldId="2147471533"/>
            <ac:spMk id="32" creationId="{EFBC341B-B7F9-2650-8E92-A0EDCD0AF333}"/>
          </ac:spMkLst>
        </pc:spChg>
        <pc:spChg chg="mod">
          <ac:chgData name="Fernando Gomes Distretti Junior" userId="83fbe0ba-a2b8-49a7-8642-99b9daef0eb5" providerId="ADAL" clId="{79972194-4F52-454B-B1FE-DB1227A8F5DD}" dt="2023-11-22T19:08:18.055" v="316" actId="1076"/>
          <ac:spMkLst>
            <pc:docMk/>
            <pc:sldMk cId="1391737281" sldId="2147471533"/>
            <ac:spMk id="43" creationId="{E555D03B-5B0C-2538-D78B-7723B2FCF48B}"/>
          </ac:spMkLst>
        </pc:spChg>
        <pc:spChg chg="mod">
          <ac:chgData name="Fernando Gomes Distretti Junior" userId="83fbe0ba-a2b8-49a7-8642-99b9daef0eb5" providerId="ADAL" clId="{79972194-4F52-454B-B1FE-DB1227A8F5DD}" dt="2023-11-22T19:08:18.055" v="316" actId="1076"/>
          <ac:spMkLst>
            <pc:docMk/>
            <pc:sldMk cId="1391737281" sldId="2147471533"/>
            <ac:spMk id="44" creationId="{C42A1A1D-A1D7-1632-B648-0DA313CE6D51}"/>
          </ac:spMkLst>
        </pc:spChg>
        <pc:spChg chg="mod">
          <ac:chgData name="Fernando Gomes Distretti Junior" userId="83fbe0ba-a2b8-49a7-8642-99b9daef0eb5" providerId="ADAL" clId="{79972194-4F52-454B-B1FE-DB1227A8F5DD}" dt="2023-11-22T19:08:18.055" v="316" actId="1076"/>
          <ac:spMkLst>
            <pc:docMk/>
            <pc:sldMk cId="1391737281" sldId="2147471533"/>
            <ac:spMk id="55" creationId="{A98192DA-D459-3641-1A29-FDE057D73BD8}"/>
          </ac:spMkLst>
        </pc:spChg>
        <pc:spChg chg="mod">
          <ac:chgData name="Fernando Gomes Distretti Junior" userId="83fbe0ba-a2b8-49a7-8642-99b9daef0eb5" providerId="ADAL" clId="{79972194-4F52-454B-B1FE-DB1227A8F5DD}" dt="2023-11-22T19:08:18.055" v="316" actId="1076"/>
          <ac:spMkLst>
            <pc:docMk/>
            <pc:sldMk cId="1391737281" sldId="2147471533"/>
            <ac:spMk id="56" creationId="{982ADACE-B22B-D7F3-4259-7A39413BC7BE}"/>
          </ac:spMkLst>
        </pc:spChg>
        <pc:spChg chg="mod">
          <ac:chgData name="Fernando Gomes Distretti Junior" userId="83fbe0ba-a2b8-49a7-8642-99b9daef0eb5" providerId="ADAL" clId="{79972194-4F52-454B-B1FE-DB1227A8F5DD}" dt="2023-11-22T19:08:18.055" v="316" actId="1076"/>
          <ac:spMkLst>
            <pc:docMk/>
            <pc:sldMk cId="1391737281" sldId="2147471533"/>
            <ac:spMk id="139" creationId="{85E8ACAE-8BCA-6DCA-BC46-6A314B2A8900}"/>
          </ac:spMkLst>
        </pc:spChg>
        <pc:spChg chg="mod">
          <ac:chgData name="Fernando Gomes Distretti Junior" userId="83fbe0ba-a2b8-49a7-8642-99b9daef0eb5" providerId="ADAL" clId="{79972194-4F52-454B-B1FE-DB1227A8F5DD}" dt="2023-11-22T19:08:18.055" v="316" actId="1076"/>
          <ac:spMkLst>
            <pc:docMk/>
            <pc:sldMk cId="1391737281" sldId="2147471533"/>
            <ac:spMk id="512" creationId="{C32A68B2-6266-E957-5C67-0CE09E1B05E8}"/>
          </ac:spMkLst>
        </pc:spChg>
        <pc:grpChg chg="add mod">
          <ac:chgData name="Fernando Gomes Distretti Junior" userId="83fbe0ba-a2b8-49a7-8642-99b9daef0eb5" providerId="ADAL" clId="{79972194-4F52-454B-B1FE-DB1227A8F5DD}" dt="2023-11-22T19:08:36.315" v="319" actId="1036"/>
          <ac:grpSpMkLst>
            <pc:docMk/>
            <pc:sldMk cId="1391737281" sldId="2147471533"/>
            <ac:grpSpMk id="2" creationId="{3681288B-D5EB-DF36-4BF3-E8B0619A5C55}"/>
          </ac:grpSpMkLst>
        </pc:grpChg>
        <pc:grpChg chg="add mod">
          <ac:chgData name="Fernando Gomes Distretti Junior" userId="83fbe0ba-a2b8-49a7-8642-99b9daef0eb5" providerId="ADAL" clId="{79972194-4F52-454B-B1FE-DB1227A8F5DD}" dt="2023-11-22T19:08:36.315" v="319" actId="1036"/>
          <ac:grpSpMkLst>
            <pc:docMk/>
            <pc:sldMk cId="1391737281" sldId="2147471533"/>
            <ac:grpSpMk id="15" creationId="{BFDB4C14-0385-C912-35D7-0897919B84D1}"/>
          </ac:grpSpMkLst>
        </pc:grpChg>
        <pc:grpChg chg="mod">
          <ac:chgData name="Fernando Gomes Distretti Junior" userId="83fbe0ba-a2b8-49a7-8642-99b9daef0eb5" providerId="ADAL" clId="{79972194-4F52-454B-B1FE-DB1227A8F5DD}" dt="2023-11-22T19:08:18.055" v="316" actId="1076"/>
          <ac:grpSpMkLst>
            <pc:docMk/>
            <pc:sldMk cId="1391737281" sldId="2147471533"/>
            <ac:grpSpMk id="47" creationId="{FAB9E369-F2E7-C449-9E9D-E63F352A0E05}"/>
          </ac:grpSpMkLst>
        </pc:grpChg>
        <pc:grpChg chg="mod">
          <ac:chgData name="Fernando Gomes Distretti Junior" userId="83fbe0ba-a2b8-49a7-8642-99b9daef0eb5" providerId="ADAL" clId="{79972194-4F52-454B-B1FE-DB1227A8F5DD}" dt="2023-11-22T19:08:18.055" v="316" actId="1076"/>
          <ac:grpSpMkLst>
            <pc:docMk/>
            <pc:sldMk cId="1391737281" sldId="2147471533"/>
            <ac:grpSpMk id="51" creationId="{AAB69DAF-CF96-DD8B-8D5E-F0F6010E0A0E}"/>
          </ac:grpSpMkLst>
        </pc:grpChg>
        <pc:picChg chg="mod">
          <ac:chgData name="Fernando Gomes Distretti Junior" userId="83fbe0ba-a2b8-49a7-8642-99b9daef0eb5" providerId="ADAL" clId="{79972194-4F52-454B-B1FE-DB1227A8F5DD}" dt="2023-11-22T19:08:18.055" v="316" actId="1076"/>
          <ac:picMkLst>
            <pc:docMk/>
            <pc:sldMk cId="1391737281" sldId="2147471533"/>
            <ac:picMk id="527" creationId="{4473F046-237E-A8C3-A441-9D920CCF7F86}"/>
          </ac:picMkLst>
        </pc:picChg>
        <pc:picChg chg="mod">
          <ac:chgData name="Fernando Gomes Distretti Junior" userId="83fbe0ba-a2b8-49a7-8642-99b9daef0eb5" providerId="ADAL" clId="{79972194-4F52-454B-B1FE-DB1227A8F5DD}" dt="2023-11-22T19:08:18.055" v="316" actId="1076"/>
          <ac:picMkLst>
            <pc:docMk/>
            <pc:sldMk cId="1391737281" sldId="2147471533"/>
            <ac:picMk id="529" creationId="{1E613C6F-9362-A38B-20BF-2C467948B4AB}"/>
          </ac:picMkLst>
        </pc:picChg>
      </pc:sldChg>
      <pc:sldChg chg="addSp delSp modSp mod">
        <pc:chgData name="Fernando Gomes Distretti Junior" userId="83fbe0ba-a2b8-49a7-8642-99b9daef0eb5" providerId="ADAL" clId="{79972194-4F52-454B-B1FE-DB1227A8F5DD}" dt="2023-11-22T19:10:16.040" v="337" actId="478"/>
        <pc:sldMkLst>
          <pc:docMk/>
          <pc:sldMk cId="2496971762" sldId="2147471536"/>
        </pc:sldMkLst>
        <pc:spChg chg="mod">
          <ac:chgData name="Fernando Gomes Distretti Junior" userId="83fbe0ba-a2b8-49a7-8642-99b9daef0eb5" providerId="ADAL" clId="{79972194-4F52-454B-B1FE-DB1227A8F5DD}" dt="2023-11-22T19:10:03.329" v="331" actId="20577"/>
          <ac:spMkLst>
            <pc:docMk/>
            <pc:sldMk cId="2496971762" sldId="2147471536"/>
            <ac:spMk id="4" creationId="{B3ECCF06-5496-CE18-6A1F-30EEC1819923}"/>
          </ac:spMkLst>
        </pc:spChg>
        <pc:spChg chg="mod">
          <ac:chgData name="Fernando Gomes Distretti Junior" userId="83fbe0ba-a2b8-49a7-8642-99b9daef0eb5" providerId="ADAL" clId="{79972194-4F52-454B-B1FE-DB1227A8F5DD}" dt="2023-11-22T19:09:42.802" v="325"/>
          <ac:spMkLst>
            <pc:docMk/>
            <pc:sldMk cId="2496971762" sldId="2147471536"/>
            <ac:spMk id="5" creationId="{045360F8-7E25-4179-F1EA-6666DB1A3952}"/>
          </ac:spMkLst>
        </pc:spChg>
        <pc:spChg chg="mod">
          <ac:chgData name="Fernando Gomes Distretti Junior" userId="83fbe0ba-a2b8-49a7-8642-99b9daef0eb5" providerId="ADAL" clId="{79972194-4F52-454B-B1FE-DB1227A8F5DD}" dt="2023-11-22T19:10:12.761" v="336" actId="20577"/>
          <ac:spMkLst>
            <pc:docMk/>
            <pc:sldMk cId="2496971762" sldId="2147471536"/>
            <ac:spMk id="16" creationId="{13784E55-7B95-168B-7814-A57AF0138E11}"/>
          </ac:spMkLst>
        </pc:spChg>
        <pc:spChg chg="mod">
          <ac:chgData name="Fernando Gomes Distretti Junior" userId="83fbe0ba-a2b8-49a7-8642-99b9daef0eb5" providerId="ADAL" clId="{79972194-4F52-454B-B1FE-DB1227A8F5DD}" dt="2023-11-22T19:09:42.802" v="325"/>
          <ac:spMkLst>
            <pc:docMk/>
            <pc:sldMk cId="2496971762" sldId="2147471536"/>
            <ac:spMk id="18" creationId="{5E9949F2-2A80-0A90-53E2-1AAAEB5982D0}"/>
          </ac:spMkLst>
        </pc:spChg>
        <pc:spChg chg="add mod">
          <ac:chgData name="Fernando Gomes Distretti Junior" userId="83fbe0ba-a2b8-49a7-8642-99b9daef0eb5" providerId="ADAL" clId="{79972194-4F52-454B-B1FE-DB1227A8F5DD}" dt="2023-11-22T19:09:42.802" v="325"/>
          <ac:spMkLst>
            <pc:docMk/>
            <pc:sldMk cId="2496971762" sldId="2147471536"/>
            <ac:spMk id="20" creationId="{98866633-25F4-4711-F2D8-EFAFDC23143A}"/>
          </ac:spMkLst>
        </pc:spChg>
        <pc:spChg chg="add del mod">
          <ac:chgData name="Fernando Gomes Distretti Junior" userId="83fbe0ba-a2b8-49a7-8642-99b9daef0eb5" providerId="ADAL" clId="{79972194-4F52-454B-B1FE-DB1227A8F5DD}" dt="2023-11-22T19:10:16.040" v="337" actId="478"/>
          <ac:spMkLst>
            <pc:docMk/>
            <pc:sldMk cId="2496971762" sldId="2147471536"/>
            <ac:spMk id="22" creationId="{BAD8801E-3663-CB86-E7FA-DEF1FCCAC116}"/>
          </ac:spMkLst>
        </pc:spChg>
        <pc:spChg chg="mod">
          <ac:chgData name="Fernando Gomes Distretti Junior" userId="83fbe0ba-a2b8-49a7-8642-99b9daef0eb5" providerId="ADAL" clId="{79972194-4F52-454B-B1FE-DB1227A8F5DD}" dt="2023-11-22T19:09:07.790" v="324" actId="1076"/>
          <ac:spMkLst>
            <pc:docMk/>
            <pc:sldMk cId="2496971762" sldId="2147471536"/>
            <ac:spMk id="23" creationId="{B6BE002C-3658-B77F-E98C-2622E84B51A3}"/>
          </ac:spMkLst>
        </pc:spChg>
        <pc:spChg chg="mod">
          <ac:chgData name="Fernando Gomes Distretti Junior" userId="83fbe0ba-a2b8-49a7-8642-99b9daef0eb5" providerId="ADAL" clId="{79972194-4F52-454B-B1FE-DB1227A8F5DD}" dt="2023-11-22T19:09:07.790" v="324" actId="1076"/>
          <ac:spMkLst>
            <pc:docMk/>
            <pc:sldMk cId="2496971762" sldId="2147471536"/>
            <ac:spMk id="24" creationId="{ADF55414-461C-C3B4-771E-B7F78BBC5057}"/>
          </ac:spMkLst>
        </pc:spChg>
        <pc:spChg chg="mod">
          <ac:chgData name="Fernando Gomes Distretti Junior" userId="83fbe0ba-a2b8-49a7-8642-99b9daef0eb5" providerId="ADAL" clId="{79972194-4F52-454B-B1FE-DB1227A8F5DD}" dt="2023-11-22T19:09:07.790" v="324" actId="1076"/>
          <ac:spMkLst>
            <pc:docMk/>
            <pc:sldMk cId="2496971762" sldId="2147471536"/>
            <ac:spMk id="27" creationId="{908E029E-8C8C-85D5-BE23-8F8D36F26782}"/>
          </ac:spMkLst>
        </pc:spChg>
        <pc:spChg chg="mod">
          <ac:chgData name="Fernando Gomes Distretti Junior" userId="83fbe0ba-a2b8-49a7-8642-99b9daef0eb5" providerId="ADAL" clId="{79972194-4F52-454B-B1FE-DB1227A8F5DD}" dt="2023-11-22T19:09:56.569" v="328" actId="1076"/>
          <ac:spMkLst>
            <pc:docMk/>
            <pc:sldMk cId="2496971762" sldId="2147471536"/>
            <ac:spMk id="28" creationId="{0AE1EAE6-0BAE-0685-BF2F-42D714681BBC}"/>
          </ac:spMkLst>
        </pc:spChg>
        <pc:spChg chg="mod">
          <ac:chgData name="Fernando Gomes Distretti Junior" userId="83fbe0ba-a2b8-49a7-8642-99b9daef0eb5" providerId="ADAL" clId="{79972194-4F52-454B-B1FE-DB1227A8F5DD}" dt="2023-11-22T19:09:07.790" v="324" actId="1076"/>
          <ac:spMkLst>
            <pc:docMk/>
            <pc:sldMk cId="2496971762" sldId="2147471536"/>
            <ac:spMk id="29" creationId="{5F7C649A-F760-2BF0-972A-029553F00F1A}"/>
          </ac:spMkLst>
        </pc:spChg>
        <pc:spChg chg="mod">
          <ac:chgData name="Fernando Gomes Distretti Junior" userId="83fbe0ba-a2b8-49a7-8642-99b9daef0eb5" providerId="ADAL" clId="{79972194-4F52-454B-B1FE-DB1227A8F5DD}" dt="2023-11-22T19:09:07.790" v="324" actId="1076"/>
          <ac:spMkLst>
            <pc:docMk/>
            <pc:sldMk cId="2496971762" sldId="2147471536"/>
            <ac:spMk id="30" creationId="{0BD4360A-5F47-E0E1-B73C-C20B332F136B}"/>
          </ac:spMkLst>
        </pc:spChg>
        <pc:spChg chg="mod">
          <ac:chgData name="Fernando Gomes Distretti Junior" userId="83fbe0ba-a2b8-49a7-8642-99b9daef0eb5" providerId="ADAL" clId="{79972194-4F52-454B-B1FE-DB1227A8F5DD}" dt="2023-11-22T19:09:07.790" v="324" actId="1076"/>
          <ac:spMkLst>
            <pc:docMk/>
            <pc:sldMk cId="2496971762" sldId="2147471536"/>
            <ac:spMk id="31" creationId="{886B9DDD-D8F2-B807-A2B5-AF43F6A23005}"/>
          </ac:spMkLst>
        </pc:spChg>
        <pc:spChg chg="mod">
          <ac:chgData name="Fernando Gomes Distretti Junior" userId="83fbe0ba-a2b8-49a7-8642-99b9daef0eb5" providerId="ADAL" clId="{79972194-4F52-454B-B1FE-DB1227A8F5DD}" dt="2023-11-22T19:09:07.790" v="324" actId="1076"/>
          <ac:spMkLst>
            <pc:docMk/>
            <pc:sldMk cId="2496971762" sldId="2147471536"/>
            <ac:spMk id="32" creationId="{EFBC341B-B7F9-2650-8E92-A0EDCD0AF333}"/>
          </ac:spMkLst>
        </pc:spChg>
        <pc:spChg chg="mod">
          <ac:chgData name="Fernando Gomes Distretti Junior" userId="83fbe0ba-a2b8-49a7-8642-99b9daef0eb5" providerId="ADAL" clId="{79972194-4F52-454B-B1FE-DB1227A8F5DD}" dt="2023-11-22T19:09:07.790" v="324" actId="1076"/>
          <ac:spMkLst>
            <pc:docMk/>
            <pc:sldMk cId="2496971762" sldId="2147471536"/>
            <ac:spMk id="43" creationId="{E555D03B-5B0C-2538-D78B-7723B2FCF48B}"/>
          </ac:spMkLst>
        </pc:spChg>
        <pc:spChg chg="mod">
          <ac:chgData name="Fernando Gomes Distretti Junior" userId="83fbe0ba-a2b8-49a7-8642-99b9daef0eb5" providerId="ADAL" clId="{79972194-4F52-454B-B1FE-DB1227A8F5DD}" dt="2023-11-22T19:09:07.790" v="324" actId="1076"/>
          <ac:spMkLst>
            <pc:docMk/>
            <pc:sldMk cId="2496971762" sldId="2147471536"/>
            <ac:spMk id="44" creationId="{C42A1A1D-A1D7-1632-B648-0DA313CE6D51}"/>
          </ac:spMkLst>
        </pc:spChg>
        <pc:spChg chg="mod">
          <ac:chgData name="Fernando Gomes Distretti Junior" userId="83fbe0ba-a2b8-49a7-8642-99b9daef0eb5" providerId="ADAL" clId="{79972194-4F52-454B-B1FE-DB1227A8F5DD}" dt="2023-11-22T19:09:07.790" v="324" actId="1076"/>
          <ac:spMkLst>
            <pc:docMk/>
            <pc:sldMk cId="2496971762" sldId="2147471536"/>
            <ac:spMk id="55" creationId="{A98192DA-D459-3641-1A29-FDE057D73BD8}"/>
          </ac:spMkLst>
        </pc:spChg>
        <pc:spChg chg="mod">
          <ac:chgData name="Fernando Gomes Distretti Junior" userId="83fbe0ba-a2b8-49a7-8642-99b9daef0eb5" providerId="ADAL" clId="{79972194-4F52-454B-B1FE-DB1227A8F5DD}" dt="2023-11-22T19:09:07.790" v="324" actId="1076"/>
          <ac:spMkLst>
            <pc:docMk/>
            <pc:sldMk cId="2496971762" sldId="2147471536"/>
            <ac:spMk id="56" creationId="{982ADACE-B22B-D7F3-4259-7A39413BC7BE}"/>
          </ac:spMkLst>
        </pc:spChg>
        <pc:spChg chg="mod">
          <ac:chgData name="Fernando Gomes Distretti Junior" userId="83fbe0ba-a2b8-49a7-8642-99b9daef0eb5" providerId="ADAL" clId="{79972194-4F52-454B-B1FE-DB1227A8F5DD}" dt="2023-11-22T19:09:07.790" v="324" actId="1076"/>
          <ac:spMkLst>
            <pc:docMk/>
            <pc:sldMk cId="2496971762" sldId="2147471536"/>
            <ac:spMk id="139" creationId="{85E8ACAE-8BCA-6DCA-BC46-6A314B2A8900}"/>
          </ac:spMkLst>
        </pc:spChg>
        <pc:spChg chg="mod">
          <ac:chgData name="Fernando Gomes Distretti Junior" userId="83fbe0ba-a2b8-49a7-8642-99b9daef0eb5" providerId="ADAL" clId="{79972194-4F52-454B-B1FE-DB1227A8F5DD}" dt="2023-11-22T19:09:07.790" v="324" actId="1076"/>
          <ac:spMkLst>
            <pc:docMk/>
            <pc:sldMk cId="2496971762" sldId="2147471536"/>
            <ac:spMk id="512" creationId="{C32A68B2-6266-E957-5C67-0CE09E1B05E8}"/>
          </ac:spMkLst>
        </pc:spChg>
        <pc:grpChg chg="add mod">
          <ac:chgData name="Fernando Gomes Distretti Junior" userId="83fbe0ba-a2b8-49a7-8642-99b9daef0eb5" providerId="ADAL" clId="{79972194-4F52-454B-B1FE-DB1227A8F5DD}" dt="2023-11-22T19:09:42.802" v="325"/>
          <ac:grpSpMkLst>
            <pc:docMk/>
            <pc:sldMk cId="2496971762" sldId="2147471536"/>
            <ac:grpSpMk id="2" creationId="{AF65EAD6-2854-F15D-800E-C08147F52BB0}"/>
          </ac:grpSpMkLst>
        </pc:grpChg>
        <pc:grpChg chg="add mod">
          <ac:chgData name="Fernando Gomes Distretti Junior" userId="83fbe0ba-a2b8-49a7-8642-99b9daef0eb5" providerId="ADAL" clId="{79972194-4F52-454B-B1FE-DB1227A8F5DD}" dt="2023-11-22T19:09:42.802" v="325"/>
          <ac:grpSpMkLst>
            <pc:docMk/>
            <pc:sldMk cId="2496971762" sldId="2147471536"/>
            <ac:grpSpMk id="15" creationId="{598668F8-9D37-95AF-EDB3-4C1FBF1B4FF9}"/>
          </ac:grpSpMkLst>
        </pc:grpChg>
        <pc:grpChg chg="mod">
          <ac:chgData name="Fernando Gomes Distretti Junior" userId="83fbe0ba-a2b8-49a7-8642-99b9daef0eb5" providerId="ADAL" clId="{79972194-4F52-454B-B1FE-DB1227A8F5DD}" dt="2023-11-22T19:09:07.790" v="324" actId="1076"/>
          <ac:grpSpMkLst>
            <pc:docMk/>
            <pc:sldMk cId="2496971762" sldId="2147471536"/>
            <ac:grpSpMk id="47" creationId="{FAB9E369-F2E7-C449-9E9D-E63F352A0E05}"/>
          </ac:grpSpMkLst>
        </pc:grpChg>
        <pc:grpChg chg="mod">
          <ac:chgData name="Fernando Gomes Distretti Junior" userId="83fbe0ba-a2b8-49a7-8642-99b9daef0eb5" providerId="ADAL" clId="{79972194-4F52-454B-B1FE-DB1227A8F5DD}" dt="2023-11-22T19:09:07.790" v="324" actId="1076"/>
          <ac:grpSpMkLst>
            <pc:docMk/>
            <pc:sldMk cId="2496971762" sldId="2147471536"/>
            <ac:grpSpMk id="51" creationId="{AAB69DAF-CF96-DD8B-8D5E-F0F6010E0A0E}"/>
          </ac:grpSpMkLst>
        </pc:grpChg>
        <pc:picChg chg="mod">
          <ac:chgData name="Fernando Gomes Distretti Junior" userId="83fbe0ba-a2b8-49a7-8642-99b9daef0eb5" providerId="ADAL" clId="{79972194-4F52-454B-B1FE-DB1227A8F5DD}" dt="2023-11-22T19:09:07.790" v="324" actId="1076"/>
          <ac:picMkLst>
            <pc:docMk/>
            <pc:sldMk cId="2496971762" sldId="2147471536"/>
            <ac:picMk id="527" creationId="{4473F046-237E-A8C3-A441-9D920CCF7F86}"/>
          </ac:picMkLst>
        </pc:picChg>
        <pc:picChg chg="mod">
          <ac:chgData name="Fernando Gomes Distretti Junior" userId="83fbe0ba-a2b8-49a7-8642-99b9daef0eb5" providerId="ADAL" clId="{79972194-4F52-454B-B1FE-DB1227A8F5DD}" dt="2023-11-22T19:09:07.790" v="324" actId="1076"/>
          <ac:picMkLst>
            <pc:docMk/>
            <pc:sldMk cId="2496971762" sldId="2147471536"/>
            <ac:picMk id="529" creationId="{1E613C6F-9362-A38B-20BF-2C467948B4AB}"/>
          </ac:picMkLst>
        </pc:picChg>
      </pc:sldChg>
      <pc:sldChg chg="addSp delSp modSp mod">
        <pc:chgData name="Fernando Gomes Distretti Junior" userId="83fbe0ba-a2b8-49a7-8642-99b9daef0eb5" providerId="ADAL" clId="{79972194-4F52-454B-B1FE-DB1227A8F5DD}" dt="2023-11-23T00:02:01.942" v="514" actId="20577"/>
        <pc:sldMkLst>
          <pc:docMk/>
          <pc:sldMk cId="4092699927" sldId="2147471539"/>
        </pc:sldMkLst>
        <pc:spChg chg="mod">
          <ac:chgData name="Fernando Gomes Distretti Junior" userId="83fbe0ba-a2b8-49a7-8642-99b9daef0eb5" providerId="ADAL" clId="{79972194-4F52-454B-B1FE-DB1227A8F5DD}" dt="2023-11-22T19:07:49.028" v="310" actId="20577"/>
          <ac:spMkLst>
            <pc:docMk/>
            <pc:sldMk cId="4092699927" sldId="2147471539"/>
            <ac:spMk id="4" creationId="{55C62776-DEA3-FC64-865D-CF361056D3C2}"/>
          </ac:spMkLst>
        </pc:spChg>
        <pc:spChg chg="mod">
          <ac:chgData name="Fernando Gomes Distretti Junior" userId="83fbe0ba-a2b8-49a7-8642-99b9daef0eb5" providerId="ADAL" clId="{79972194-4F52-454B-B1FE-DB1227A8F5DD}" dt="2023-11-22T19:06:23.531" v="305"/>
          <ac:spMkLst>
            <pc:docMk/>
            <pc:sldMk cId="4092699927" sldId="2147471539"/>
            <ac:spMk id="5" creationId="{80550CEC-CE60-6993-E79A-017521611CF2}"/>
          </ac:spMkLst>
        </pc:spChg>
        <pc:spChg chg="mod">
          <ac:chgData name="Fernando Gomes Distretti Junior" userId="83fbe0ba-a2b8-49a7-8642-99b9daef0eb5" providerId="ADAL" clId="{79972194-4F52-454B-B1FE-DB1227A8F5DD}" dt="2023-11-22T19:07:57.685" v="314" actId="20577"/>
          <ac:spMkLst>
            <pc:docMk/>
            <pc:sldMk cId="4092699927" sldId="2147471539"/>
            <ac:spMk id="16" creationId="{715AD649-D9DE-BC20-146D-AF05B756D336}"/>
          </ac:spMkLst>
        </pc:spChg>
        <pc:spChg chg="mod">
          <ac:chgData name="Fernando Gomes Distretti Junior" userId="83fbe0ba-a2b8-49a7-8642-99b9daef0eb5" providerId="ADAL" clId="{79972194-4F52-454B-B1FE-DB1227A8F5DD}" dt="2023-11-22T19:06:23.531" v="305"/>
          <ac:spMkLst>
            <pc:docMk/>
            <pc:sldMk cId="4092699927" sldId="2147471539"/>
            <ac:spMk id="18" creationId="{26E3FC68-AB30-746A-90B4-7FDEDB0FCF02}"/>
          </ac:spMkLst>
        </pc:spChg>
        <pc:spChg chg="add mod">
          <ac:chgData name="Fernando Gomes Distretti Junior" userId="83fbe0ba-a2b8-49a7-8642-99b9daef0eb5" providerId="ADAL" clId="{79972194-4F52-454B-B1FE-DB1227A8F5DD}" dt="2023-11-22T19:06:23.531" v="305"/>
          <ac:spMkLst>
            <pc:docMk/>
            <pc:sldMk cId="4092699927" sldId="2147471539"/>
            <ac:spMk id="20" creationId="{6437E927-B2DB-2DE5-014E-A8B87D8340D1}"/>
          </ac:spMkLst>
        </pc:spChg>
        <pc:spChg chg="add del mod">
          <ac:chgData name="Fernando Gomes Distretti Junior" userId="83fbe0ba-a2b8-49a7-8642-99b9daef0eb5" providerId="ADAL" clId="{79972194-4F52-454B-B1FE-DB1227A8F5DD}" dt="2023-11-22T19:08:01.398" v="315" actId="478"/>
          <ac:spMkLst>
            <pc:docMk/>
            <pc:sldMk cId="4092699927" sldId="2147471539"/>
            <ac:spMk id="22" creationId="{691E0681-1159-B58B-05A6-1DDC5522649E}"/>
          </ac:spMkLst>
        </pc:spChg>
        <pc:spChg chg="mod">
          <ac:chgData name="Fernando Gomes Distretti Junior" userId="83fbe0ba-a2b8-49a7-8642-99b9daef0eb5" providerId="ADAL" clId="{79972194-4F52-454B-B1FE-DB1227A8F5DD}" dt="2023-11-22T19:06:16.880" v="304" actId="1076"/>
          <ac:spMkLst>
            <pc:docMk/>
            <pc:sldMk cId="4092699927" sldId="2147471539"/>
            <ac:spMk id="23" creationId="{B6BE002C-3658-B77F-E98C-2622E84B51A3}"/>
          </ac:spMkLst>
        </pc:spChg>
        <pc:spChg chg="mod">
          <ac:chgData name="Fernando Gomes Distretti Junior" userId="83fbe0ba-a2b8-49a7-8642-99b9daef0eb5" providerId="ADAL" clId="{79972194-4F52-454B-B1FE-DB1227A8F5DD}" dt="2023-11-22T19:06:16.880" v="304" actId="1076"/>
          <ac:spMkLst>
            <pc:docMk/>
            <pc:sldMk cId="4092699927" sldId="2147471539"/>
            <ac:spMk id="24" creationId="{ADF55414-461C-C3B4-771E-B7F78BBC5057}"/>
          </ac:spMkLst>
        </pc:spChg>
        <pc:spChg chg="mod">
          <ac:chgData name="Fernando Gomes Distretti Junior" userId="83fbe0ba-a2b8-49a7-8642-99b9daef0eb5" providerId="ADAL" clId="{79972194-4F52-454B-B1FE-DB1227A8F5DD}" dt="2023-11-22T19:06:16.880" v="304" actId="1076"/>
          <ac:spMkLst>
            <pc:docMk/>
            <pc:sldMk cId="4092699927" sldId="2147471539"/>
            <ac:spMk id="27" creationId="{908E029E-8C8C-85D5-BE23-8F8D36F26782}"/>
          </ac:spMkLst>
        </pc:spChg>
        <pc:spChg chg="mod">
          <ac:chgData name="Fernando Gomes Distretti Junior" userId="83fbe0ba-a2b8-49a7-8642-99b9daef0eb5" providerId="ADAL" clId="{79972194-4F52-454B-B1FE-DB1227A8F5DD}" dt="2023-11-22T19:06:16.880" v="304" actId="1076"/>
          <ac:spMkLst>
            <pc:docMk/>
            <pc:sldMk cId="4092699927" sldId="2147471539"/>
            <ac:spMk id="29" creationId="{5F7C649A-F760-2BF0-972A-029553F00F1A}"/>
          </ac:spMkLst>
        </pc:spChg>
        <pc:spChg chg="mod">
          <ac:chgData name="Fernando Gomes Distretti Junior" userId="83fbe0ba-a2b8-49a7-8642-99b9daef0eb5" providerId="ADAL" clId="{79972194-4F52-454B-B1FE-DB1227A8F5DD}" dt="2023-11-22T19:06:16.880" v="304" actId="1076"/>
          <ac:spMkLst>
            <pc:docMk/>
            <pc:sldMk cId="4092699927" sldId="2147471539"/>
            <ac:spMk id="30" creationId="{0BD4360A-5F47-E0E1-B73C-C20B332F136B}"/>
          </ac:spMkLst>
        </pc:spChg>
        <pc:spChg chg="mod">
          <ac:chgData name="Fernando Gomes Distretti Junior" userId="83fbe0ba-a2b8-49a7-8642-99b9daef0eb5" providerId="ADAL" clId="{79972194-4F52-454B-B1FE-DB1227A8F5DD}" dt="2023-11-23T00:02:01.942" v="514" actId="20577"/>
          <ac:spMkLst>
            <pc:docMk/>
            <pc:sldMk cId="4092699927" sldId="2147471539"/>
            <ac:spMk id="31" creationId="{886B9DDD-D8F2-B807-A2B5-AF43F6A23005}"/>
          </ac:spMkLst>
        </pc:spChg>
        <pc:spChg chg="mod">
          <ac:chgData name="Fernando Gomes Distretti Junior" userId="83fbe0ba-a2b8-49a7-8642-99b9daef0eb5" providerId="ADAL" clId="{79972194-4F52-454B-B1FE-DB1227A8F5DD}" dt="2023-11-22T19:06:16.880" v="304" actId="1076"/>
          <ac:spMkLst>
            <pc:docMk/>
            <pc:sldMk cId="4092699927" sldId="2147471539"/>
            <ac:spMk id="32" creationId="{EFBC341B-B7F9-2650-8E92-A0EDCD0AF333}"/>
          </ac:spMkLst>
        </pc:spChg>
        <pc:spChg chg="mod">
          <ac:chgData name="Fernando Gomes Distretti Junior" userId="83fbe0ba-a2b8-49a7-8642-99b9daef0eb5" providerId="ADAL" clId="{79972194-4F52-454B-B1FE-DB1227A8F5DD}" dt="2023-11-22T19:06:16.880" v="304" actId="1076"/>
          <ac:spMkLst>
            <pc:docMk/>
            <pc:sldMk cId="4092699927" sldId="2147471539"/>
            <ac:spMk id="43" creationId="{E555D03B-5B0C-2538-D78B-7723B2FCF48B}"/>
          </ac:spMkLst>
        </pc:spChg>
        <pc:spChg chg="mod">
          <ac:chgData name="Fernando Gomes Distretti Junior" userId="83fbe0ba-a2b8-49a7-8642-99b9daef0eb5" providerId="ADAL" clId="{79972194-4F52-454B-B1FE-DB1227A8F5DD}" dt="2023-11-22T19:06:16.880" v="304" actId="1076"/>
          <ac:spMkLst>
            <pc:docMk/>
            <pc:sldMk cId="4092699927" sldId="2147471539"/>
            <ac:spMk id="44" creationId="{C42A1A1D-A1D7-1632-B648-0DA313CE6D51}"/>
          </ac:spMkLst>
        </pc:spChg>
        <pc:spChg chg="mod">
          <ac:chgData name="Fernando Gomes Distretti Junior" userId="83fbe0ba-a2b8-49a7-8642-99b9daef0eb5" providerId="ADAL" clId="{79972194-4F52-454B-B1FE-DB1227A8F5DD}" dt="2023-11-22T19:06:16.880" v="304" actId="1076"/>
          <ac:spMkLst>
            <pc:docMk/>
            <pc:sldMk cId="4092699927" sldId="2147471539"/>
            <ac:spMk id="55" creationId="{A98192DA-D459-3641-1A29-FDE057D73BD8}"/>
          </ac:spMkLst>
        </pc:spChg>
        <pc:spChg chg="mod">
          <ac:chgData name="Fernando Gomes Distretti Junior" userId="83fbe0ba-a2b8-49a7-8642-99b9daef0eb5" providerId="ADAL" clId="{79972194-4F52-454B-B1FE-DB1227A8F5DD}" dt="2023-11-22T19:06:16.880" v="304" actId="1076"/>
          <ac:spMkLst>
            <pc:docMk/>
            <pc:sldMk cId="4092699927" sldId="2147471539"/>
            <ac:spMk id="56" creationId="{982ADACE-B22B-D7F3-4259-7A39413BC7BE}"/>
          </ac:spMkLst>
        </pc:spChg>
        <pc:spChg chg="mod">
          <ac:chgData name="Fernando Gomes Distretti Junior" userId="83fbe0ba-a2b8-49a7-8642-99b9daef0eb5" providerId="ADAL" clId="{79972194-4F52-454B-B1FE-DB1227A8F5DD}" dt="2023-11-22T19:06:16.880" v="304" actId="1076"/>
          <ac:spMkLst>
            <pc:docMk/>
            <pc:sldMk cId="4092699927" sldId="2147471539"/>
            <ac:spMk id="512" creationId="{C32A68B2-6266-E957-5C67-0CE09E1B05E8}"/>
          </ac:spMkLst>
        </pc:spChg>
        <pc:grpChg chg="add mod">
          <ac:chgData name="Fernando Gomes Distretti Junior" userId="83fbe0ba-a2b8-49a7-8642-99b9daef0eb5" providerId="ADAL" clId="{79972194-4F52-454B-B1FE-DB1227A8F5DD}" dt="2023-11-22T19:06:23.531" v="305"/>
          <ac:grpSpMkLst>
            <pc:docMk/>
            <pc:sldMk cId="4092699927" sldId="2147471539"/>
            <ac:grpSpMk id="2" creationId="{A402DA40-5CA2-C801-5E05-4FB2FA5227A5}"/>
          </ac:grpSpMkLst>
        </pc:grpChg>
        <pc:grpChg chg="add mod">
          <ac:chgData name="Fernando Gomes Distretti Junior" userId="83fbe0ba-a2b8-49a7-8642-99b9daef0eb5" providerId="ADAL" clId="{79972194-4F52-454B-B1FE-DB1227A8F5DD}" dt="2023-11-22T19:06:23.531" v="305"/>
          <ac:grpSpMkLst>
            <pc:docMk/>
            <pc:sldMk cId="4092699927" sldId="2147471539"/>
            <ac:grpSpMk id="15" creationId="{01F2202B-1D27-D1D8-A7E1-A35B293F9E7D}"/>
          </ac:grpSpMkLst>
        </pc:grpChg>
        <pc:grpChg chg="mod">
          <ac:chgData name="Fernando Gomes Distretti Junior" userId="83fbe0ba-a2b8-49a7-8642-99b9daef0eb5" providerId="ADAL" clId="{79972194-4F52-454B-B1FE-DB1227A8F5DD}" dt="2023-11-22T19:06:16.880" v="304" actId="1076"/>
          <ac:grpSpMkLst>
            <pc:docMk/>
            <pc:sldMk cId="4092699927" sldId="2147471539"/>
            <ac:grpSpMk id="47" creationId="{FAB9E369-F2E7-C449-9E9D-E63F352A0E05}"/>
          </ac:grpSpMkLst>
        </pc:grpChg>
        <pc:grpChg chg="mod">
          <ac:chgData name="Fernando Gomes Distretti Junior" userId="83fbe0ba-a2b8-49a7-8642-99b9daef0eb5" providerId="ADAL" clId="{79972194-4F52-454B-B1FE-DB1227A8F5DD}" dt="2023-11-22T19:06:16.880" v="304" actId="1076"/>
          <ac:grpSpMkLst>
            <pc:docMk/>
            <pc:sldMk cId="4092699927" sldId="2147471539"/>
            <ac:grpSpMk id="51" creationId="{AAB69DAF-CF96-DD8B-8D5E-F0F6010E0A0E}"/>
          </ac:grpSpMkLst>
        </pc:grpChg>
        <pc:picChg chg="mod">
          <ac:chgData name="Fernando Gomes Distretti Junior" userId="83fbe0ba-a2b8-49a7-8642-99b9daef0eb5" providerId="ADAL" clId="{79972194-4F52-454B-B1FE-DB1227A8F5DD}" dt="2023-11-22T19:06:16.880" v="304" actId="1076"/>
          <ac:picMkLst>
            <pc:docMk/>
            <pc:sldMk cId="4092699927" sldId="2147471539"/>
            <ac:picMk id="527" creationId="{4473F046-237E-A8C3-A441-9D920CCF7F86}"/>
          </ac:picMkLst>
        </pc:picChg>
        <pc:picChg chg="mod">
          <ac:chgData name="Fernando Gomes Distretti Junior" userId="83fbe0ba-a2b8-49a7-8642-99b9daef0eb5" providerId="ADAL" clId="{79972194-4F52-454B-B1FE-DB1227A8F5DD}" dt="2023-11-22T19:06:16.880" v="304" actId="1076"/>
          <ac:picMkLst>
            <pc:docMk/>
            <pc:sldMk cId="4092699927" sldId="2147471539"/>
            <ac:picMk id="529" creationId="{1E613C6F-9362-A38B-20BF-2C467948B4AB}"/>
          </ac:picMkLst>
        </pc:picChg>
      </pc:sldChg>
      <pc:sldChg chg="addSp delSp modSp add mod">
        <pc:chgData name="Fernando Gomes Distretti Junior" userId="83fbe0ba-a2b8-49a7-8642-99b9daef0eb5" providerId="ADAL" clId="{79972194-4F52-454B-B1FE-DB1227A8F5DD}" dt="2023-11-22T23:49:52.097" v="513" actId="27918"/>
        <pc:sldMkLst>
          <pc:docMk/>
          <pc:sldMk cId="2020735960" sldId="2147471544"/>
        </pc:sldMkLst>
        <pc:spChg chg="mod">
          <ac:chgData name="Fernando Gomes Distretti Junior" userId="83fbe0ba-a2b8-49a7-8642-99b9daef0eb5" providerId="ADAL" clId="{79972194-4F52-454B-B1FE-DB1227A8F5DD}" dt="2023-11-22T18:41:09.754" v="121" actId="1076"/>
          <ac:spMkLst>
            <pc:docMk/>
            <pc:sldMk cId="2020735960" sldId="2147471544"/>
            <ac:spMk id="3" creationId="{D4DF21D6-A137-1CA9-C50D-FACF1C4E1C86}"/>
          </ac:spMkLst>
        </pc:spChg>
        <pc:spChg chg="mod">
          <ac:chgData name="Fernando Gomes Distretti Junior" userId="83fbe0ba-a2b8-49a7-8642-99b9daef0eb5" providerId="ADAL" clId="{79972194-4F52-454B-B1FE-DB1227A8F5DD}" dt="2023-11-22T18:37:45.046" v="48" actId="20577"/>
          <ac:spMkLst>
            <pc:docMk/>
            <pc:sldMk cId="2020735960" sldId="2147471544"/>
            <ac:spMk id="6" creationId="{36D81D89-8556-F69A-056C-9DEA3FC9E427}"/>
          </ac:spMkLst>
        </pc:spChg>
        <pc:spChg chg="mod">
          <ac:chgData name="Fernando Gomes Distretti Junior" userId="83fbe0ba-a2b8-49a7-8642-99b9daef0eb5" providerId="ADAL" clId="{79972194-4F52-454B-B1FE-DB1227A8F5DD}" dt="2023-11-22T18:37:18.070" v="32" actId="20577"/>
          <ac:spMkLst>
            <pc:docMk/>
            <pc:sldMk cId="2020735960" sldId="2147471544"/>
            <ac:spMk id="7" creationId="{1DC33C07-4F05-D3F1-6131-8040C03EAEDF}"/>
          </ac:spMkLst>
        </pc:spChg>
        <pc:spChg chg="del">
          <ac:chgData name="Fernando Gomes Distretti Junior" userId="83fbe0ba-a2b8-49a7-8642-99b9daef0eb5" providerId="ADAL" clId="{79972194-4F52-454B-B1FE-DB1227A8F5DD}" dt="2023-11-22T18:38:44.004" v="69" actId="478"/>
          <ac:spMkLst>
            <pc:docMk/>
            <pc:sldMk cId="2020735960" sldId="2147471544"/>
            <ac:spMk id="8" creationId="{3F415E09-FCC9-C725-DA88-298744D7F2D8}"/>
          </ac:spMkLst>
        </pc:spChg>
        <pc:spChg chg="del">
          <ac:chgData name="Fernando Gomes Distretti Junior" userId="83fbe0ba-a2b8-49a7-8642-99b9daef0eb5" providerId="ADAL" clId="{79972194-4F52-454B-B1FE-DB1227A8F5DD}" dt="2023-11-22T18:38:47.378" v="71" actId="478"/>
          <ac:spMkLst>
            <pc:docMk/>
            <pc:sldMk cId="2020735960" sldId="2147471544"/>
            <ac:spMk id="9" creationId="{D2FDE396-B414-D110-B0F3-32D989A85D87}"/>
          </ac:spMkLst>
        </pc:spChg>
        <pc:spChg chg="del topLvl">
          <ac:chgData name="Fernando Gomes Distretti Junior" userId="83fbe0ba-a2b8-49a7-8642-99b9daef0eb5" providerId="ADAL" clId="{79972194-4F52-454B-B1FE-DB1227A8F5DD}" dt="2023-11-22T18:37:03.066" v="24" actId="478"/>
          <ac:spMkLst>
            <pc:docMk/>
            <pc:sldMk cId="2020735960" sldId="2147471544"/>
            <ac:spMk id="14" creationId="{76511432-3188-7802-E99C-95571FCE3A49}"/>
          </ac:spMkLst>
        </pc:spChg>
        <pc:spChg chg="del topLvl">
          <ac:chgData name="Fernando Gomes Distretti Junior" userId="83fbe0ba-a2b8-49a7-8642-99b9daef0eb5" providerId="ADAL" clId="{79972194-4F52-454B-B1FE-DB1227A8F5DD}" dt="2023-11-22T18:38:56.322" v="74" actId="478"/>
          <ac:spMkLst>
            <pc:docMk/>
            <pc:sldMk cId="2020735960" sldId="2147471544"/>
            <ac:spMk id="15" creationId="{915300B6-6AA8-5381-89D0-BB8CFCE7CED9}"/>
          </ac:spMkLst>
        </pc:spChg>
        <pc:spChg chg="mod">
          <ac:chgData name="Fernando Gomes Distretti Junior" userId="83fbe0ba-a2b8-49a7-8642-99b9daef0eb5" providerId="ADAL" clId="{79972194-4F52-454B-B1FE-DB1227A8F5DD}" dt="2023-11-22T18:38:33.410" v="66" actId="20577"/>
          <ac:spMkLst>
            <pc:docMk/>
            <pc:sldMk cId="2020735960" sldId="2147471544"/>
            <ac:spMk id="20" creationId="{95A265E7-ABEC-DE0E-F7AC-A9BFE2E199F9}"/>
          </ac:spMkLst>
        </pc:spChg>
        <pc:spChg chg="mod">
          <ac:chgData name="Fernando Gomes Distretti Junior" userId="83fbe0ba-a2b8-49a7-8642-99b9daef0eb5" providerId="ADAL" clId="{79972194-4F52-454B-B1FE-DB1227A8F5DD}" dt="2023-11-22T18:38:19.814" v="61" actId="20577"/>
          <ac:spMkLst>
            <pc:docMk/>
            <pc:sldMk cId="2020735960" sldId="2147471544"/>
            <ac:spMk id="21" creationId="{126E0035-982C-A616-9965-66C055CEF0C8}"/>
          </ac:spMkLst>
        </pc:spChg>
        <pc:spChg chg="mod">
          <ac:chgData name="Fernando Gomes Distretti Junior" userId="83fbe0ba-a2b8-49a7-8642-99b9daef0eb5" providerId="ADAL" clId="{79972194-4F52-454B-B1FE-DB1227A8F5DD}" dt="2023-11-22T18:36:58.024" v="23" actId="20577"/>
          <ac:spMkLst>
            <pc:docMk/>
            <pc:sldMk cId="2020735960" sldId="2147471544"/>
            <ac:spMk id="24" creationId="{42DB6C9D-938E-9687-2C66-24B8A6B05909}"/>
          </ac:spMkLst>
        </pc:spChg>
        <pc:spChg chg="add mod">
          <ac:chgData name="Fernando Gomes Distretti Junior" userId="83fbe0ba-a2b8-49a7-8642-99b9daef0eb5" providerId="ADAL" clId="{79972194-4F52-454B-B1FE-DB1227A8F5DD}" dt="2023-11-22T18:52:15.611" v="165" actId="14100"/>
          <ac:spMkLst>
            <pc:docMk/>
            <pc:sldMk cId="2020735960" sldId="2147471544"/>
            <ac:spMk id="26" creationId="{35B98478-67DF-803C-DFA7-DDC915AFB7DC}"/>
          </ac:spMkLst>
        </pc:spChg>
        <pc:spChg chg="add mod">
          <ac:chgData name="Fernando Gomes Distretti Junior" userId="83fbe0ba-a2b8-49a7-8642-99b9daef0eb5" providerId="ADAL" clId="{79972194-4F52-454B-B1FE-DB1227A8F5DD}" dt="2023-11-22T18:52:21.835" v="167" actId="1076"/>
          <ac:spMkLst>
            <pc:docMk/>
            <pc:sldMk cId="2020735960" sldId="2147471544"/>
            <ac:spMk id="31" creationId="{23C1902B-2E32-A07D-A09A-4768F286A8FC}"/>
          </ac:spMkLst>
        </pc:spChg>
        <pc:grpChg chg="add mod">
          <ac:chgData name="Fernando Gomes Distretti Junior" userId="83fbe0ba-a2b8-49a7-8642-99b9daef0eb5" providerId="ADAL" clId="{79972194-4F52-454B-B1FE-DB1227A8F5DD}" dt="2023-11-22T18:38:17.563" v="56" actId="1076"/>
          <ac:grpSpMkLst>
            <pc:docMk/>
            <pc:sldMk cId="2020735960" sldId="2147471544"/>
            <ac:grpSpMk id="5" creationId="{6D1BC7B8-4EFD-A4A9-9310-D8A42D5AA990}"/>
          </ac:grpSpMkLst>
        </pc:grpChg>
        <pc:grpChg chg="del mod">
          <ac:chgData name="Fernando Gomes Distretti Junior" userId="83fbe0ba-a2b8-49a7-8642-99b9daef0eb5" providerId="ADAL" clId="{79972194-4F52-454B-B1FE-DB1227A8F5DD}" dt="2023-11-22T18:38:53.821" v="73" actId="478"/>
          <ac:grpSpMkLst>
            <pc:docMk/>
            <pc:sldMk cId="2020735960" sldId="2147471544"/>
            <ac:grpSpMk id="18" creationId="{5FBFD7A7-DB25-6695-C666-4137B8701A18}"/>
          </ac:grpSpMkLst>
        </pc:grpChg>
        <pc:grpChg chg="mod">
          <ac:chgData name="Fernando Gomes Distretti Junior" userId="83fbe0ba-a2b8-49a7-8642-99b9daef0eb5" providerId="ADAL" clId="{79972194-4F52-454B-B1FE-DB1227A8F5DD}" dt="2023-11-22T18:38:03.769" v="54" actId="14100"/>
          <ac:grpSpMkLst>
            <pc:docMk/>
            <pc:sldMk cId="2020735960" sldId="2147471544"/>
            <ac:grpSpMk id="19" creationId="{0E2CFA20-673E-5494-0254-DF3ADF2D8AD9}"/>
          </ac:grpSpMkLst>
        </pc:grpChg>
        <pc:grpChg chg="del">
          <ac:chgData name="Fernando Gomes Distretti Junior" userId="83fbe0ba-a2b8-49a7-8642-99b9daef0eb5" providerId="ADAL" clId="{79972194-4F52-454B-B1FE-DB1227A8F5DD}" dt="2023-11-22T18:37:03.066" v="24" actId="478"/>
          <ac:grpSpMkLst>
            <pc:docMk/>
            <pc:sldMk cId="2020735960" sldId="2147471544"/>
            <ac:grpSpMk id="25" creationId="{AC244E76-E1C8-6356-FBE9-33A3666865F7}"/>
          </ac:grpSpMkLst>
        </pc:grpChg>
        <pc:graphicFrameChg chg="add mod">
          <ac:chgData name="Fernando Gomes Distretti Junior" userId="83fbe0ba-a2b8-49a7-8642-99b9daef0eb5" providerId="ADAL" clId="{79972194-4F52-454B-B1FE-DB1227A8F5DD}" dt="2023-11-22T23:32:33.972" v="377" actId="1076"/>
          <ac:graphicFrameMkLst>
            <pc:docMk/>
            <pc:sldMk cId="2020735960" sldId="2147471544"/>
            <ac:graphicFrameMk id="4" creationId="{D030B339-E596-31E9-39FA-080801EBE8D9}"/>
          </ac:graphicFrameMkLst>
        </pc:graphicFrameChg>
        <pc:graphicFrameChg chg="add mod">
          <ac:chgData name="Fernando Gomes Distretti Junior" userId="83fbe0ba-a2b8-49a7-8642-99b9daef0eb5" providerId="ADAL" clId="{79972194-4F52-454B-B1FE-DB1227A8F5DD}" dt="2023-11-22T23:34:02.399" v="408"/>
          <ac:graphicFrameMkLst>
            <pc:docMk/>
            <pc:sldMk cId="2020735960" sldId="2147471544"/>
            <ac:graphicFrameMk id="8" creationId="{D030B339-E596-31E9-39FA-080801EBE8D9}"/>
          </ac:graphicFrameMkLst>
        </pc:graphicFrameChg>
        <pc:graphicFrameChg chg="add del mod">
          <ac:chgData name="Fernando Gomes Distretti Junior" userId="83fbe0ba-a2b8-49a7-8642-99b9daef0eb5" providerId="ADAL" clId="{79972194-4F52-454B-B1FE-DB1227A8F5DD}" dt="2023-11-22T18:44:09.850" v="123" actId="478"/>
          <ac:graphicFrameMkLst>
            <pc:docMk/>
            <pc:sldMk cId="2020735960" sldId="2147471544"/>
            <ac:graphicFrameMk id="22" creationId="{94DCE20B-6289-8F09-9643-4EE14073084B}"/>
          </ac:graphicFrameMkLst>
        </pc:graphicFrameChg>
        <pc:graphicFrameChg chg="add del mod">
          <ac:chgData name="Fernando Gomes Distretti Junior" userId="83fbe0ba-a2b8-49a7-8642-99b9daef0eb5" providerId="ADAL" clId="{79972194-4F52-454B-B1FE-DB1227A8F5DD}" dt="2023-11-22T18:44:37.836" v="125" actId="478"/>
          <ac:graphicFrameMkLst>
            <pc:docMk/>
            <pc:sldMk cId="2020735960" sldId="2147471544"/>
            <ac:graphicFrameMk id="28" creationId="{8924FA72-EDA1-44E1-6163-55B8EDE26048}"/>
          </ac:graphicFrameMkLst>
        </pc:graphicFrameChg>
        <pc:graphicFrameChg chg="add del mod">
          <ac:chgData name="Fernando Gomes Distretti Junior" userId="83fbe0ba-a2b8-49a7-8642-99b9daef0eb5" providerId="ADAL" clId="{79972194-4F52-454B-B1FE-DB1227A8F5DD}" dt="2023-11-22T23:30:45.397" v="343" actId="478"/>
          <ac:graphicFrameMkLst>
            <pc:docMk/>
            <pc:sldMk cId="2020735960" sldId="2147471544"/>
            <ac:graphicFrameMk id="29" creationId="{D030B339-E596-31E9-39FA-080801EBE8D9}"/>
          </ac:graphicFrameMkLst>
        </pc:graphicFrameChg>
        <pc:graphicFrameChg chg="add del mod">
          <ac:chgData name="Fernando Gomes Distretti Junior" userId="83fbe0ba-a2b8-49a7-8642-99b9daef0eb5" providerId="ADAL" clId="{79972194-4F52-454B-B1FE-DB1227A8F5DD}" dt="2023-11-22T23:32:36.208" v="378" actId="478"/>
          <ac:graphicFrameMkLst>
            <pc:docMk/>
            <pc:sldMk cId="2020735960" sldId="2147471544"/>
            <ac:graphicFrameMk id="30" creationId="{D030B339-E596-31E9-39FA-080801EBE8D9}"/>
          </ac:graphicFrameMkLst>
        </pc:graphicFrameChg>
        <pc:picChg chg="del">
          <ac:chgData name="Fernando Gomes Distretti Junior" userId="83fbe0ba-a2b8-49a7-8642-99b9daef0eb5" providerId="ADAL" clId="{79972194-4F52-454B-B1FE-DB1227A8F5DD}" dt="2023-11-22T18:38:45.448" v="70" actId="478"/>
          <ac:picMkLst>
            <pc:docMk/>
            <pc:sldMk cId="2020735960" sldId="2147471544"/>
            <ac:picMk id="12" creationId="{3E8324F0-AFF0-8B79-F7CF-97CE1D55BF24}"/>
          </ac:picMkLst>
        </pc:picChg>
        <pc:picChg chg="del">
          <ac:chgData name="Fernando Gomes Distretti Junior" userId="83fbe0ba-a2b8-49a7-8642-99b9daef0eb5" providerId="ADAL" clId="{79972194-4F52-454B-B1FE-DB1227A8F5DD}" dt="2023-11-22T18:38:48.839" v="72" actId="478"/>
          <ac:picMkLst>
            <pc:docMk/>
            <pc:sldMk cId="2020735960" sldId="2147471544"/>
            <ac:picMk id="16" creationId="{29AD6B37-8978-2708-511F-5ADDDDA5B958}"/>
          </ac:picMkLst>
        </pc:picChg>
        <pc:picChg chg="add del mod">
          <ac:chgData name="Fernando Gomes Distretti Junior" userId="83fbe0ba-a2b8-49a7-8642-99b9daef0eb5" providerId="ADAL" clId="{79972194-4F52-454B-B1FE-DB1227A8F5DD}" dt="2023-11-22T18:40:23.151" v="86" actId="478"/>
          <ac:picMkLst>
            <pc:docMk/>
            <pc:sldMk cId="2020735960" sldId="2147471544"/>
            <ac:picMk id="27" creationId="{A8714A9F-EA0D-705E-7520-284563A1C09C}"/>
          </ac:picMkLst>
        </pc:picChg>
      </pc:sldChg>
      <pc:sldChg chg="addSp delSp modSp add del mod">
        <pc:chgData name="Fernando Gomes Distretti Junior" userId="83fbe0ba-a2b8-49a7-8642-99b9daef0eb5" providerId="ADAL" clId="{79972194-4F52-454B-B1FE-DB1227A8F5DD}" dt="2023-11-22T23:40:24.662" v="483" actId="47"/>
        <pc:sldMkLst>
          <pc:docMk/>
          <pc:sldMk cId="1475884767" sldId="2147471546"/>
        </pc:sldMkLst>
        <pc:spChg chg="del">
          <ac:chgData name="Fernando Gomes Distretti Junior" userId="83fbe0ba-a2b8-49a7-8642-99b9daef0eb5" providerId="ADAL" clId="{79972194-4F52-454B-B1FE-DB1227A8F5DD}" dt="2023-11-22T23:36:39.066" v="445" actId="478"/>
          <ac:spMkLst>
            <pc:docMk/>
            <pc:sldMk cId="1475884767" sldId="2147471546"/>
            <ac:spMk id="11" creationId="{D3DFE85E-9135-9F45-AF51-70BED7680F4A}"/>
          </ac:spMkLst>
        </pc:spChg>
        <pc:spChg chg="mod">
          <ac:chgData name="Fernando Gomes Distretti Junior" userId="83fbe0ba-a2b8-49a7-8642-99b9daef0eb5" providerId="ADAL" clId="{79972194-4F52-454B-B1FE-DB1227A8F5DD}" dt="2023-11-22T23:39:08.266" v="471" actId="20577"/>
          <ac:spMkLst>
            <pc:docMk/>
            <pc:sldMk cId="1475884767" sldId="2147471546"/>
            <ac:spMk id="15" creationId="{BFE1338D-DE88-00B9-C18D-B523CEAE2040}"/>
          </ac:spMkLst>
        </pc:spChg>
        <pc:grpChg chg="del">
          <ac:chgData name="Fernando Gomes Distretti Junior" userId="83fbe0ba-a2b8-49a7-8642-99b9daef0eb5" providerId="ADAL" clId="{79972194-4F52-454B-B1FE-DB1227A8F5DD}" dt="2023-11-22T23:36:36.257" v="442" actId="478"/>
          <ac:grpSpMkLst>
            <pc:docMk/>
            <pc:sldMk cId="1475884767" sldId="2147471546"/>
            <ac:grpSpMk id="33" creationId="{AEE39B6A-A4DE-5A65-7D90-A833CB224C87}"/>
          </ac:grpSpMkLst>
        </pc:grpChg>
        <pc:picChg chg="del">
          <ac:chgData name="Fernando Gomes Distretti Junior" userId="83fbe0ba-a2b8-49a7-8642-99b9daef0eb5" providerId="ADAL" clId="{79972194-4F52-454B-B1FE-DB1227A8F5DD}" dt="2023-11-22T23:36:32.212" v="439" actId="478"/>
          <ac:picMkLst>
            <pc:docMk/>
            <pc:sldMk cId="1475884767" sldId="2147471546"/>
            <ac:picMk id="5" creationId="{3D65848D-C5A6-0798-AAA2-A117AE2A1154}"/>
          </ac:picMkLst>
        </pc:picChg>
        <pc:picChg chg="del">
          <ac:chgData name="Fernando Gomes Distretti Junior" userId="83fbe0ba-a2b8-49a7-8642-99b9daef0eb5" providerId="ADAL" clId="{79972194-4F52-454B-B1FE-DB1227A8F5DD}" dt="2023-11-22T23:36:33.559" v="440" actId="478"/>
          <ac:picMkLst>
            <pc:docMk/>
            <pc:sldMk cId="1475884767" sldId="2147471546"/>
            <ac:picMk id="7" creationId="{B887435F-F655-E84F-90AE-0F7687EEFB6C}"/>
          </ac:picMkLst>
        </pc:picChg>
        <pc:picChg chg="add mod">
          <ac:chgData name="Fernando Gomes Distretti Junior" userId="83fbe0ba-a2b8-49a7-8642-99b9daef0eb5" providerId="ADAL" clId="{79972194-4F52-454B-B1FE-DB1227A8F5DD}" dt="2023-11-22T23:39:03.138" v="460" actId="1076"/>
          <ac:picMkLst>
            <pc:docMk/>
            <pc:sldMk cId="1475884767" sldId="2147471546"/>
            <ac:picMk id="8" creationId="{33A9898C-A56A-80FC-BB25-0A343888CB5C}"/>
          </ac:picMkLst>
        </pc:picChg>
        <pc:picChg chg="del">
          <ac:chgData name="Fernando Gomes Distretti Junior" userId="83fbe0ba-a2b8-49a7-8642-99b9daef0eb5" providerId="ADAL" clId="{79972194-4F52-454B-B1FE-DB1227A8F5DD}" dt="2023-11-22T23:36:37.786" v="444" actId="478"/>
          <ac:picMkLst>
            <pc:docMk/>
            <pc:sldMk cId="1475884767" sldId="2147471546"/>
            <ac:picMk id="21" creationId="{AE5865F4-B8BC-7D01-ACEA-3DDB872E0E98}"/>
          </ac:picMkLst>
        </pc:picChg>
        <pc:picChg chg="del">
          <ac:chgData name="Fernando Gomes Distretti Junior" userId="83fbe0ba-a2b8-49a7-8642-99b9daef0eb5" providerId="ADAL" clId="{79972194-4F52-454B-B1FE-DB1227A8F5DD}" dt="2023-11-22T23:36:35.278" v="441" actId="478"/>
          <ac:picMkLst>
            <pc:docMk/>
            <pc:sldMk cId="1475884767" sldId="2147471546"/>
            <ac:picMk id="25" creationId="{88BA9E38-68C1-E6DA-82DD-2DF8F9CE5F93}"/>
          </ac:picMkLst>
        </pc:picChg>
        <pc:picChg chg="del">
          <ac:chgData name="Fernando Gomes Distretti Junior" userId="83fbe0ba-a2b8-49a7-8642-99b9daef0eb5" providerId="ADAL" clId="{79972194-4F52-454B-B1FE-DB1227A8F5DD}" dt="2023-11-22T23:36:37.029" v="443" actId="478"/>
          <ac:picMkLst>
            <pc:docMk/>
            <pc:sldMk cId="1475884767" sldId="2147471546"/>
            <ac:picMk id="26" creationId="{BEE9A751-2D62-C9EE-E9D2-0D118E60A06C}"/>
          </ac:picMkLst>
        </pc:picChg>
      </pc:sldChg>
      <pc:sldChg chg="addSp delSp modSp add mod">
        <pc:chgData name="Fernando Gomes Distretti Junior" userId="83fbe0ba-a2b8-49a7-8642-99b9daef0eb5" providerId="ADAL" clId="{79972194-4F52-454B-B1FE-DB1227A8F5DD}" dt="2023-11-22T23:39:42.880" v="482" actId="1076"/>
        <pc:sldMkLst>
          <pc:docMk/>
          <pc:sldMk cId="321121393" sldId="2147471547"/>
        </pc:sldMkLst>
        <pc:picChg chg="add mod">
          <ac:chgData name="Fernando Gomes Distretti Junior" userId="83fbe0ba-a2b8-49a7-8642-99b9daef0eb5" providerId="ADAL" clId="{79972194-4F52-454B-B1FE-DB1227A8F5DD}" dt="2023-11-22T23:39:42.880" v="482" actId="1076"/>
          <ac:picMkLst>
            <pc:docMk/>
            <pc:sldMk cId="321121393" sldId="2147471547"/>
            <ac:picMk id="6" creationId="{7EE96478-BEEF-031E-6EC5-88A6A4D5F75B}"/>
          </ac:picMkLst>
        </pc:picChg>
        <pc:picChg chg="del">
          <ac:chgData name="Fernando Gomes Distretti Junior" userId="83fbe0ba-a2b8-49a7-8642-99b9daef0eb5" providerId="ADAL" clId="{79972194-4F52-454B-B1FE-DB1227A8F5DD}" dt="2023-11-22T23:39:12.396" v="473" actId="478"/>
          <ac:picMkLst>
            <pc:docMk/>
            <pc:sldMk cId="321121393" sldId="2147471547"/>
            <ac:picMk id="8" creationId="{33A9898C-A56A-80FC-BB25-0A343888CB5C}"/>
          </ac:picMkLst>
        </pc:picChg>
      </pc:sldChg>
    </pc:docChg>
  </pc:docChgLst>
  <pc:docChgLst>
    <pc:chgData name="Hugo Andreolly Albuquerque Costa Santos" userId="dd039489-a5e9-46ec-9c22-e4b308b076ae" providerId="ADAL" clId="{2E7E8889-1611-4AA8-B2AA-426B0BDBE4A8}"/>
    <pc:docChg chg="undo custSel addSld delSld modSld sldOrd">
      <pc:chgData name="Hugo Andreolly Albuquerque Costa Santos" userId="dd039489-a5e9-46ec-9c22-e4b308b076ae" providerId="ADAL" clId="{2E7E8889-1611-4AA8-B2AA-426B0BDBE4A8}" dt="2023-11-22T00:20:47.013" v="3940"/>
      <pc:docMkLst>
        <pc:docMk/>
      </pc:docMkLst>
      <pc:sldChg chg="modSp mod">
        <pc:chgData name="Hugo Andreolly Albuquerque Costa Santos" userId="dd039489-a5e9-46ec-9c22-e4b308b076ae" providerId="ADAL" clId="{2E7E8889-1611-4AA8-B2AA-426B0BDBE4A8}" dt="2023-11-21T11:26:35.794" v="135" actId="20577"/>
        <pc:sldMkLst>
          <pc:docMk/>
          <pc:sldMk cId="2500842459" sldId="339"/>
        </pc:sldMkLst>
        <pc:spChg chg="mod">
          <ac:chgData name="Hugo Andreolly Albuquerque Costa Santos" userId="dd039489-a5e9-46ec-9c22-e4b308b076ae" providerId="ADAL" clId="{2E7E8889-1611-4AA8-B2AA-426B0BDBE4A8}" dt="2023-11-21T11:26:35.794" v="135" actId="20577"/>
          <ac:spMkLst>
            <pc:docMk/>
            <pc:sldMk cId="2500842459" sldId="339"/>
            <ac:spMk id="176" creationId="{FBF7C6BC-C2A5-23A4-EF87-37FCF0599542}"/>
          </ac:spMkLst>
        </pc:spChg>
      </pc:sldChg>
      <pc:sldChg chg="modSp mod ord modShow">
        <pc:chgData name="Hugo Andreolly Albuquerque Costa Santos" userId="dd039489-a5e9-46ec-9c22-e4b308b076ae" providerId="ADAL" clId="{2E7E8889-1611-4AA8-B2AA-426B0BDBE4A8}" dt="2023-11-21T23:34:12.222" v="3392"/>
        <pc:sldMkLst>
          <pc:docMk/>
          <pc:sldMk cId="1241791806" sldId="356"/>
        </pc:sldMkLst>
        <pc:spChg chg="mod">
          <ac:chgData name="Hugo Andreolly Albuquerque Costa Santos" userId="dd039489-a5e9-46ec-9c22-e4b308b076ae" providerId="ADAL" clId="{2E7E8889-1611-4AA8-B2AA-426B0BDBE4A8}" dt="2023-11-21T11:26:16.176" v="125" actId="20577"/>
          <ac:spMkLst>
            <pc:docMk/>
            <pc:sldMk cId="1241791806" sldId="356"/>
            <ac:spMk id="176" creationId="{FBF7C6BC-C2A5-23A4-EF87-37FCF0599542}"/>
          </ac:spMkLst>
        </pc:spChg>
      </pc:sldChg>
      <pc:sldChg chg="ord">
        <pc:chgData name="Hugo Andreolly Albuquerque Costa Santos" userId="dd039489-a5e9-46ec-9c22-e4b308b076ae" providerId="ADAL" clId="{2E7E8889-1611-4AA8-B2AA-426B0BDBE4A8}" dt="2023-11-21T23:27:10.223" v="3384"/>
        <pc:sldMkLst>
          <pc:docMk/>
          <pc:sldMk cId="2346160436" sldId="2134960739"/>
        </pc:sldMkLst>
      </pc:sldChg>
      <pc:sldChg chg="modSp mod ord">
        <pc:chgData name="Hugo Andreolly Albuquerque Costa Santos" userId="dd039489-a5e9-46ec-9c22-e4b308b076ae" providerId="ADAL" clId="{2E7E8889-1611-4AA8-B2AA-426B0BDBE4A8}" dt="2023-11-21T23:22:10.082" v="3352"/>
        <pc:sldMkLst>
          <pc:docMk/>
          <pc:sldMk cId="312978386" sldId="2147471238"/>
        </pc:sldMkLst>
        <pc:spChg chg="mod">
          <ac:chgData name="Hugo Andreolly Albuquerque Costa Santos" userId="dd039489-a5e9-46ec-9c22-e4b308b076ae" providerId="ADAL" clId="{2E7E8889-1611-4AA8-B2AA-426B0BDBE4A8}" dt="2023-11-21T21:03:52.209" v="3169" actId="1038"/>
          <ac:spMkLst>
            <pc:docMk/>
            <pc:sldMk cId="312978386" sldId="2147471238"/>
            <ac:spMk id="4" creationId="{B2A5D956-14D8-F290-4FD5-B752876B1C00}"/>
          </ac:spMkLst>
        </pc:spChg>
        <pc:spChg chg="mod">
          <ac:chgData name="Hugo Andreolly Albuquerque Costa Santos" userId="dd039489-a5e9-46ec-9c22-e4b308b076ae" providerId="ADAL" clId="{2E7E8889-1611-4AA8-B2AA-426B0BDBE4A8}" dt="2023-11-21T11:35:49.623" v="178" actId="1076"/>
          <ac:spMkLst>
            <pc:docMk/>
            <pc:sldMk cId="312978386" sldId="2147471238"/>
            <ac:spMk id="10" creationId="{F8EF793C-8638-79BA-6177-A033B27A2FE1}"/>
          </ac:spMkLst>
        </pc:spChg>
        <pc:spChg chg="mod">
          <ac:chgData name="Hugo Andreolly Albuquerque Costa Santos" userId="dd039489-a5e9-46ec-9c22-e4b308b076ae" providerId="ADAL" clId="{2E7E8889-1611-4AA8-B2AA-426B0BDBE4A8}" dt="2023-11-21T11:35:41.327" v="177" actId="1076"/>
          <ac:spMkLst>
            <pc:docMk/>
            <pc:sldMk cId="312978386" sldId="2147471238"/>
            <ac:spMk id="11" creationId="{5FB2DCAF-C9E7-60D2-C6AE-BC98B08C3DA7}"/>
          </ac:spMkLst>
        </pc:spChg>
        <pc:spChg chg="mod">
          <ac:chgData name="Hugo Andreolly Albuquerque Costa Santos" userId="dd039489-a5e9-46ec-9c22-e4b308b076ae" providerId="ADAL" clId="{2E7E8889-1611-4AA8-B2AA-426B0BDBE4A8}" dt="2023-11-21T11:35:41.327" v="177" actId="1076"/>
          <ac:spMkLst>
            <pc:docMk/>
            <pc:sldMk cId="312978386" sldId="2147471238"/>
            <ac:spMk id="18" creationId="{949FE9C9-71B9-5862-B8F6-EFED5B45D4B1}"/>
          </ac:spMkLst>
        </pc:spChg>
        <pc:spChg chg="mod">
          <ac:chgData name="Hugo Andreolly Albuquerque Costa Santos" userId="dd039489-a5e9-46ec-9c22-e4b308b076ae" providerId="ADAL" clId="{2E7E8889-1611-4AA8-B2AA-426B0BDBE4A8}" dt="2023-11-21T11:35:49.623" v="178" actId="1076"/>
          <ac:spMkLst>
            <pc:docMk/>
            <pc:sldMk cId="312978386" sldId="2147471238"/>
            <ac:spMk id="24" creationId="{818FFDDC-7245-32F0-EB8C-E5044A725FFD}"/>
          </ac:spMkLst>
        </pc:spChg>
        <pc:graphicFrameChg chg="mod">
          <ac:chgData name="Hugo Andreolly Albuquerque Costa Santos" userId="dd039489-a5e9-46ec-9c22-e4b308b076ae" providerId="ADAL" clId="{2E7E8889-1611-4AA8-B2AA-426B0BDBE4A8}" dt="2023-11-21T11:35:49.623" v="178" actId="1076"/>
          <ac:graphicFrameMkLst>
            <pc:docMk/>
            <pc:sldMk cId="312978386" sldId="2147471238"/>
            <ac:graphicFrameMk id="8" creationId="{34FD630E-EB21-0A6B-75C7-A8A45CEFFD81}"/>
          </ac:graphicFrameMkLst>
        </pc:graphicFrameChg>
        <pc:graphicFrameChg chg="mod">
          <ac:chgData name="Hugo Andreolly Albuquerque Costa Santos" userId="dd039489-a5e9-46ec-9c22-e4b308b076ae" providerId="ADAL" clId="{2E7E8889-1611-4AA8-B2AA-426B0BDBE4A8}" dt="2023-11-21T11:35:41.327" v="177" actId="1076"/>
          <ac:graphicFrameMkLst>
            <pc:docMk/>
            <pc:sldMk cId="312978386" sldId="2147471238"/>
            <ac:graphicFrameMk id="12" creationId="{EB1A1991-BA67-AFB0-F569-644D88842A8B}"/>
          </ac:graphicFrameMkLst>
        </pc:graphicFrameChg>
      </pc:sldChg>
      <pc:sldChg chg="modSp mod ord">
        <pc:chgData name="Hugo Andreolly Albuquerque Costa Santos" userId="dd039489-a5e9-46ec-9c22-e4b308b076ae" providerId="ADAL" clId="{2E7E8889-1611-4AA8-B2AA-426B0BDBE4A8}" dt="2023-11-22T00:17:28.886" v="3920"/>
        <pc:sldMkLst>
          <pc:docMk/>
          <pc:sldMk cId="3075989733" sldId="2147471398"/>
        </pc:sldMkLst>
        <pc:spChg chg="mod">
          <ac:chgData name="Hugo Andreolly Albuquerque Costa Santos" userId="dd039489-a5e9-46ec-9c22-e4b308b076ae" providerId="ADAL" clId="{2E7E8889-1611-4AA8-B2AA-426B0BDBE4A8}" dt="2023-11-21T11:26:07.960" v="121" actId="20577"/>
          <ac:spMkLst>
            <pc:docMk/>
            <pc:sldMk cId="3075989733" sldId="2147471398"/>
            <ac:spMk id="50" creationId="{5EBE9C47-F66F-25EF-01F5-CAB18C5E1132}"/>
          </ac:spMkLst>
        </pc:spChg>
        <pc:spChg chg="mod">
          <ac:chgData name="Hugo Andreolly Albuquerque Costa Santos" userId="dd039489-a5e9-46ec-9c22-e4b308b076ae" providerId="ADAL" clId="{2E7E8889-1611-4AA8-B2AA-426B0BDBE4A8}" dt="2023-11-21T11:23:57.550" v="93" actId="1076"/>
          <ac:spMkLst>
            <pc:docMk/>
            <pc:sldMk cId="3075989733" sldId="2147471398"/>
            <ac:spMk id="51" creationId="{A489EBE5-4F5A-8AC4-0B5D-E428E41AC931}"/>
          </ac:spMkLst>
        </pc:spChg>
      </pc:sldChg>
      <pc:sldChg chg="addSp modSp mod">
        <pc:chgData name="Hugo Andreolly Albuquerque Costa Santos" userId="dd039489-a5e9-46ec-9c22-e4b308b076ae" providerId="ADAL" clId="{2E7E8889-1611-4AA8-B2AA-426B0BDBE4A8}" dt="2023-11-21T20:39:18.922" v="3127" actId="688"/>
        <pc:sldMkLst>
          <pc:docMk/>
          <pc:sldMk cId="1086880166" sldId="2147471405"/>
        </pc:sldMkLst>
        <pc:spChg chg="add mod">
          <ac:chgData name="Hugo Andreolly Albuquerque Costa Santos" userId="dd039489-a5e9-46ec-9c22-e4b308b076ae" providerId="ADAL" clId="{2E7E8889-1611-4AA8-B2AA-426B0BDBE4A8}" dt="2023-11-21T11:26:44.482" v="139" actId="20577"/>
          <ac:spMkLst>
            <pc:docMk/>
            <pc:sldMk cId="1086880166" sldId="2147471405"/>
            <ac:spMk id="3" creationId="{3761297E-B8B2-2031-0273-3BD979D0B110}"/>
          </ac:spMkLst>
        </pc:spChg>
        <pc:spChg chg="add mod ord">
          <ac:chgData name="Hugo Andreolly Albuquerque Costa Santos" userId="dd039489-a5e9-46ec-9c22-e4b308b076ae" providerId="ADAL" clId="{2E7E8889-1611-4AA8-B2AA-426B0BDBE4A8}" dt="2023-11-21T20:38:07.274" v="3118" actId="12789"/>
          <ac:spMkLst>
            <pc:docMk/>
            <pc:sldMk cId="1086880166" sldId="2147471405"/>
            <ac:spMk id="14" creationId="{A742B0DC-170F-A0E1-74B7-F51AD8858C5D}"/>
          </ac:spMkLst>
        </pc:spChg>
        <pc:spChg chg="add mod">
          <ac:chgData name="Hugo Andreolly Albuquerque Costa Santos" userId="dd039489-a5e9-46ec-9c22-e4b308b076ae" providerId="ADAL" clId="{2E7E8889-1611-4AA8-B2AA-426B0BDBE4A8}" dt="2023-11-21T20:38:07.274" v="3118" actId="12789"/>
          <ac:spMkLst>
            <pc:docMk/>
            <pc:sldMk cId="1086880166" sldId="2147471405"/>
            <ac:spMk id="15" creationId="{9D879A0C-4339-FE67-45A6-41C40BABD3EA}"/>
          </ac:spMkLst>
        </pc:spChg>
        <pc:spChg chg="add mod">
          <ac:chgData name="Hugo Andreolly Albuquerque Costa Santos" userId="dd039489-a5e9-46ec-9c22-e4b308b076ae" providerId="ADAL" clId="{2E7E8889-1611-4AA8-B2AA-426B0BDBE4A8}" dt="2023-11-21T20:38:45.395" v="3123" actId="164"/>
          <ac:spMkLst>
            <pc:docMk/>
            <pc:sldMk cId="1086880166" sldId="2147471405"/>
            <ac:spMk id="16" creationId="{4BB6588D-C198-13F5-1860-BE00193E2D0F}"/>
          </ac:spMkLst>
        </pc:spChg>
        <pc:spChg chg="mod">
          <ac:chgData name="Hugo Andreolly Albuquerque Costa Santos" userId="dd039489-a5e9-46ec-9c22-e4b308b076ae" providerId="ADAL" clId="{2E7E8889-1611-4AA8-B2AA-426B0BDBE4A8}" dt="2023-11-21T20:27:27.051" v="2988" actId="1076"/>
          <ac:spMkLst>
            <pc:docMk/>
            <pc:sldMk cId="1086880166" sldId="2147471405"/>
            <ac:spMk id="18" creationId="{184AA60D-6947-0D12-5087-78AD2569F90E}"/>
          </ac:spMkLst>
        </pc:spChg>
        <pc:spChg chg="mod">
          <ac:chgData name="Hugo Andreolly Albuquerque Costa Santos" userId="dd039489-a5e9-46ec-9c22-e4b308b076ae" providerId="ADAL" clId="{2E7E8889-1611-4AA8-B2AA-426B0BDBE4A8}" dt="2023-11-21T20:27:27.051" v="2988" actId="1076"/>
          <ac:spMkLst>
            <pc:docMk/>
            <pc:sldMk cId="1086880166" sldId="2147471405"/>
            <ac:spMk id="43" creationId="{B5E07A43-2FA2-F02D-2AFF-70D84CB12317}"/>
          </ac:spMkLst>
        </pc:spChg>
        <pc:spChg chg="add mod">
          <ac:chgData name="Hugo Andreolly Albuquerque Costa Santos" userId="dd039489-a5e9-46ec-9c22-e4b308b076ae" providerId="ADAL" clId="{2E7E8889-1611-4AA8-B2AA-426B0BDBE4A8}" dt="2023-11-21T20:39:18.922" v="3127" actId="688"/>
          <ac:spMkLst>
            <pc:docMk/>
            <pc:sldMk cId="1086880166" sldId="2147471405"/>
            <ac:spMk id="45" creationId="{B56E05EE-044D-2192-5B5E-3E9522E7D4BF}"/>
          </ac:spMkLst>
        </pc:spChg>
        <pc:spChg chg="mod">
          <ac:chgData name="Hugo Andreolly Albuquerque Costa Santos" userId="dd039489-a5e9-46ec-9c22-e4b308b076ae" providerId="ADAL" clId="{2E7E8889-1611-4AA8-B2AA-426B0BDBE4A8}" dt="2023-11-21T20:27:41.712" v="2996" actId="20577"/>
          <ac:spMkLst>
            <pc:docMk/>
            <pc:sldMk cId="1086880166" sldId="2147471405"/>
            <ac:spMk id="58" creationId="{B5AF2E77-7042-EFA9-1B5A-2179384FB24D}"/>
          </ac:spMkLst>
        </pc:spChg>
        <pc:grpChg chg="add mod">
          <ac:chgData name="Hugo Andreolly Albuquerque Costa Santos" userId="dd039489-a5e9-46ec-9c22-e4b308b076ae" providerId="ADAL" clId="{2E7E8889-1611-4AA8-B2AA-426B0BDBE4A8}" dt="2023-11-21T20:38:51.128" v="3125" actId="1076"/>
          <ac:grpSpMkLst>
            <pc:docMk/>
            <pc:sldMk cId="1086880166" sldId="2147471405"/>
            <ac:grpSpMk id="46" creationId="{F7F1786D-FB6B-2D30-8030-3C42FD2FE950}"/>
          </ac:grpSpMkLst>
        </pc:grpChg>
        <pc:picChg chg="add mod">
          <ac:chgData name="Hugo Andreolly Albuquerque Costa Santos" userId="dd039489-a5e9-46ec-9c22-e4b308b076ae" providerId="ADAL" clId="{2E7E8889-1611-4AA8-B2AA-426B0BDBE4A8}" dt="2023-11-21T20:38:18.232" v="3120" actId="14100"/>
          <ac:picMkLst>
            <pc:docMk/>
            <pc:sldMk cId="1086880166" sldId="2147471405"/>
            <ac:picMk id="10" creationId="{BD9690BD-0B9A-8865-CE21-81AACD77BD15}"/>
          </ac:picMkLst>
        </pc:picChg>
        <pc:picChg chg="add mod">
          <ac:chgData name="Hugo Andreolly Albuquerque Costa Santos" userId="dd039489-a5e9-46ec-9c22-e4b308b076ae" providerId="ADAL" clId="{2E7E8889-1611-4AA8-B2AA-426B0BDBE4A8}" dt="2023-11-21T20:38:45.395" v="3123" actId="164"/>
          <ac:picMkLst>
            <pc:docMk/>
            <pc:sldMk cId="1086880166" sldId="2147471405"/>
            <ac:picMk id="36" creationId="{A127E629-8E6F-8DCA-4EBD-64C418EA7EB1}"/>
          </ac:picMkLst>
        </pc:picChg>
        <pc:picChg chg="add mod">
          <ac:chgData name="Hugo Andreolly Albuquerque Costa Santos" userId="dd039489-a5e9-46ec-9c22-e4b308b076ae" providerId="ADAL" clId="{2E7E8889-1611-4AA8-B2AA-426B0BDBE4A8}" dt="2023-11-21T20:29:00.700" v="2998" actId="1076"/>
          <ac:picMkLst>
            <pc:docMk/>
            <pc:sldMk cId="1086880166" sldId="2147471405"/>
            <ac:picMk id="1026" creationId="{DA46ACFC-773C-E45F-3F1E-AB5AB3645B5C}"/>
          </ac:picMkLst>
        </pc:picChg>
      </pc:sldChg>
      <pc:sldChg chg="modSp mod">
        <pc:chgData name="Hugo Andreolly Albuquerque Costa Santos" userId="dd039489-a5e9-46ec-9c22-e4b308b076ae" providerId="ADAL" clId="{2E7E8889-1611-4AA8-B2AA-426B0BDBE4A8}" dt="2023-11-21T11:26:32.187" v="133" actId="20577"/>
        <pc:sldMkLst>
          <pc:docMk/>
          <pc:sldMk cId="2821984871" sldId="2147471410"/>
        </pc:sldMkLst>
        <pc:spChg chg="mod">
          <ac:chgData name="Hugo Andreolly Albuquerque Costa Santos" userId="dd039489-a5e9-46ec-9c22-e4b308b076ae" providerId="ADAL" clId="{2E7E8889-1611-4AA8-B2AA-426B0BDBE4A8}" dt="2023-11-21T11:26:32.187" v="133" actId="20577"/>
          <ac:spMkLst>
            <pc:docMk/>
            <pc:sldMk cId="2821984871" sldId="2147471410"/>
            <ac:spMk id="176" creationId="{FBF7C6BC-C2A5-23A4-EF87-37FCF0599542}"/>
          </ac:spMkLst>
        </pc:spChg>
      </pc:sldChg>
      <pc:sldChg chg="modSp mod">
        <pc:chgData name="Hugo Andreolly Albuquerque Costa Santos" userId="dd039489-a5e9-46ec-9c22-e4b308b076ae" providerId="ADAL" clId="{2E7E8889-1611-4AA8-B2AA-426B0BDBE4A8}" dt="2023-11-22T00:01:18.012" v="3761" actId="1076"/>
        <pc:sldMkLst>
          <pc:docMk/>
          <pc:sldMk cId="646348673" sldId="2147471412"/>
        </pc:sldMkLst>
        <pc:spChg chg="mod">
          <ac:chgData name="Hugo Andreolly Albuquerque Costa Santos" userId="dd039489-a5e9-46ec-9c22-e4b308b076ae" providerId="ADAL" clId="{2E7E8889-1611-4AA8-B2AA-426B0BDBE4A8}" dt="2023-11-22T00:00:57.695" v="3760" actId="1076"/>
          <ac:spMkLst>
            <pc:docMk/>
            <pc:sldMk cId="646348673" sldId="2147471412"/>
            <ac:spMk id="23" creationId="{CBB00D9D-A7FC-AD08-D656-185F5AB3D3E3}"/>
          </ac:spMkLst>
        </pc:spChg>
        <pc:spChg chg="mod">
          <ac:chgData name="Hugo Andreolly Albuquerque Costa Santos" userId="dd039489-a5e9-46ec-9c22-e4b308b076ae" providerId="ADAL" clId="{2E7E8889-1611-4AA8-B2AA-426B0BDBE4A8}" dt="2023-11-21T11:26:39.718" v="137" actId="20577"/>
          <ac:spMkLst>
            <pc:docMk/>
            <pc:sldMk cId="646348673" sldId="2147471412"/>
            <ac:spMk id="176" creationId="{FBF7C6BC-C2A5-23A4-EF87-37FCF0599542}"/>
          </ac:spMkLst>
        </pc:spChg>
        <pc:grpChg chg="mod">
          <ac:chgData name="Hugo Andreolly Albuquerque Costa Santos" userId="dd039489-a5e9-46ec-9c22-e4b308b076ae" providerId="ADAL" clId="{2E7E8889-1611-4AA8-B2AA-426B0BDBE4A8}" dt="2023-11-22T00:01:18.012" v="3761" actId="1076"/>
          <ac:grpSpMkLst>
            <pc:docMk/>
            <pc:sldMk cId="646348673" sldId="2147471412"/>
            <ac:grpSpMk id="17" creationId="{C403C25B-1A23-D48A-D4D8-7C1E0760E121}"/>
          </ac:grpSpMkLst>
        </pc:grpChg>
        <pc:picChg chg="mod">
          <ac:chgData name="Hugo Andreolly Albuquerque Costa Santos" userId="dd039489-a5e9-46ec-9c22-e4b308b076ae" providerId="ADAL" clId="{2E7E8889-1611-4AA8-B2AA-426B0BDBE4A8}" dt="2023-11-22T00:01:18.012" v="3761" actId="1076"/>
          <ac:picMkLst>
            <pc:docMk/>
            <pc:sldMk cId="646348673" sldId="2147471412"/>
            <ac:picMk id="20" creationId="{C0E9DA72-B071-A98C-5553-86CE113557B0}"/>
          </ac:picMkLst>
        </pc:picChg>
      </pc:sldChg>
      <pc:sldChg chg="del">
        <pc:chgData name="Hugo Andreolly Albuquerque Costa Santos" userId="dd039489-a5e9-46ec-9c22-e4b308b076ae" providerId="ADAL" clId="{2E7E8889-1611-4AA8-B2AA-426B0BDBE4A8}" dt="2023-11-21T17:23:50.210" v="540" actId="47"/>
        <pc:sldMkLst>
          <pc:docMk/>
          <pc:sldMk cId="2792224471" sldId="2147471413"/>
        </pc:sldMkLst>
      </pc:sldChg>
      <pc:sldChg chg="addSp delSp modSp mod">
        <pc:chgData name="Hugo Andreolly Albuquerque Costa Santos" userId="dd039489-a5e9-46ec-9c22-e4b308b076ae" providerId="ADAL" clId="{2E7E8889-1611-4AA8-B2AA-426B0BDBE4A8}" dt="2023-11-21T23:55:29.514" v="3730" actId="20577"/>
        <pc:sldMkLst>
          <pc:docMk/>
          <pc:sldMk cId="2173762070" sldId="2147471418"/>
        </pc:sldMkLst>
        <pc:spChg chg="add mod">
          <ac:chgData name="Hugo Andreolly Albuquerque Costa Santos" userId="dd039489-a5e9-46ec-9c22-e4b308b076ae" providerId="ADAL" clId="{2E7E8889-1611-4AA8-B2AA-426B0BDBE4A8}" dt="2023-11-21T17:27:31.057" v="611" actId="571"/>
          <ac:spMkLst>
            <pc:docMk/>
            <pc:sldMk cId="2173762070" sldId="2147471418"/>
            <ac:spMk id="3" creationId="{55582821-7B70-DDBD-25BE-28E11FA8E035}"/>
          </ac:spMkLst>
        </pc:spChg>
        <pc:spChg chg="add mod">
          <ac:chgData name="Hugo Andreolly Albuquerque Costa Santos" userId="dd039489-a5e9-46ec-9c22-e4b308b076ae" providerId="ADAL" clId="{2E7E8889-1611-4AA8-B2AA-426B0BDBE4A8}" dt="2023-11-21T20:15:42.312" v="2983" actId="1035"/>
          <ac:spMkLst>
            <pc:docMk/>
            <pc:sldMk cId="2173762070" sldId="2147471418"/>
            <ac:spMk id="7" creationId="{E992E827-C205-3A04-48F0-A9A935708566}"/>
          </ac:spMkLst>
        </pc:spChg>
        <pc:spChg chg="add mod">
          <ac:chgData name="Hugo Andreolly Albuquerque Costa Santos" userId="dd039489-a5e9-46ec-9c22-e4b308b076ae" providerId="ADAL" clId="{2E7E8889-1611-4AA8-B2AA-426B0BDBE4A8}" dt="2023-11-21T19:43:41.744" v="2816" actId="404"/>
          <ac:spMkLst>
            <pc:docMk/>
            <pc:sldMk cId="2173762070" sldId="2147471418"/>
            <ac:spMk id="11" creationId="{F950B4D3-F609-6EC2-D119-011BBBD8707F}"/>
          </ac:spMkLst>
        </pc:spChg>
        <pc:spChg chg="mod">
          <ac:chgData name="Hugo Andreolly Albuquerque Costa Santos" userId="dd039489-a5e9-46ec-9c22-e4b308b076ae" providerId="ADAL" clId="{2E7E8889-1611-4AA8-B2AA-426B0BDBE4A8}" dt="2023-11-21T19:42:50.632" v="2805" actId="1582"/>
          <ac:spMkLst>
            <pc:docMk/>
            <pc:sldMk cId="2173762070" sldId="2147471418"/>
            <ac:spMk id="14" creationId="{C7435C47-B0B9-99FF-CA24-5D3C6902CF04}"/>
          </ac:spMkLst>
        </pc:spChg>
        <pc:spChg chg="mod">
          <ac:chgData name="Hugo Andreolly Albuquerque Costa Santos" userId="dd039489-a5e9-46ec-9c22-e4b308b076ae" providerId="ADAL" clId="{2E7E8889-1611-4AA8-B2AA-426B0BDBE4A8}" dt="2023-11-21T19:42:50.632" v="2805" actId="1582"/>
          <ac:spMkLst>
            <pc:docMk/>
            <pc:sldMk cId="2173762070" sldId="2147471418"/>
            <ac:spMk id="15" creationId="{ED52E136-984C-1542-7DEA-ED81CD8174AF}"/>
          </ac:spMkLst>
        </pc:spChg>
        <pc:spChg chg="mod">
          <ac:chgData name="Hugo Andreolly Albuquerque Costa Santos" userId="dd039489-a5e9-46ec-9c22-e4b308b076ae" providerId="ADAL" clId="{2E7E8889-1611-4AA8-B2AA-426B0BDBE4A8}" dt="2023-11-21T19:42:50.632" v="2805" actId="1582"/>
          <ac:spMkLst>
            <pc:docMk/>
            <pc:sldMk cId="2173762070" sldId="2147471418"/>
            <ac:spMk id="18" creationId="{CAB12CD7-2781-F71A-4482-F1EB247FCEB9}"/>
          </ac:spMkLst>
        </pc:spChg>
        <pc:spChg chg="mod">
          <ac:chgData name="Hugo Andreolly Albuquerque Costa Santos" userId="dd039489-a5e9-46ec-9c22-e4b308b076ae" providerId="ADAL" clId="{2E7E8889-1611-4AA8-B2AA-426B0BDBE4A8}" dt="2023-11-21T19:42:50.632" v="2805" actId="1582"/>
          <ac:spMkLst>
            <pc:docMk/>
            <pc:sldMk cId="2173762070" sldId="2147471418"/>
            <ac:spMk id="19" creationId="{C8757C3C-3BFE-745A-6058-DD4FF17455EB}"/>
          </ac:spMkLst>
        </pc:spChg>
        <pc:spChg chg="mod">
          <ac:chgData name="Hugo Andreolly Albuquerque Costa Santos" userId="dd039489-a5e9-46ec-9c22-e4b308b076ae" providerId="ADAL" clId="{2E7E8889-1611-4AA8-B2AA-426B0BDBE4A8}" dt="2023-11-21T19:39:59.861" v="2559" actId="14100"/>
          <ac:spMkLst>
            <pc:docMk/>
            <pc:sldMk cId="2173762070" sldId="2147471418"/>
            <ac:spMk id="20" creationId="{7A92FCFD-95B1-5BE7-C449-E373433B6E99}"/>
          </ac:spMkLst>
        </pc:spChg>
        <pc:spChg chg="add mod">
          <ac:chgData name="Hugo Andreolly Albuquerque Costa Santos" userId="dd039489-a5e9-46ec-9c22-e4b308b076ae" providerId="ADAL" clId="{2E7E8889-1611-4AA8-B2AA-426B0BDBE4A8}" dt="2023-11-21T19:01:40.538" v="2144" actId="1076"/>
          <ac:spMkLst>
            <pc:docMk/>
            <pc:sldMk cId="2173762070" sldId="2147471418"/>
            <ac:spMk id="21" creationId="{2D39E714-A463-CE9A-551A-4BFE515F3803}"/>
          </ac:spMkLst>
        </pc:spChg>
        <pc:spChg chg="add mod">
          <ac:chgData name="Hugo Andreolly Albuquerque Costa Santos" userId="dd039489-a5e9-46ec-9c22-e4b308b076ae" providerId="ADAL" clId="{2E7E8889-1611-4AA8-B2AA-426B0BDBE4A8}" dt="2023-11-21T18:59:41.254" v="2142" actId="20577"/>
          <ac:spMkLst>
            <pc:docMk/>
            <pc:sldMk cId="2173762070" sldId="2147471418"/>
            <ac:spMk id="24" creationId="{CF5EC11C-5B02-B21B-808C-D6EDCA1A8A1E}"/>
          </ac:spMkLst>
        </pc:spChg>
        <pc:spChg chg="add mod">
          <ac:chgData name="Hugo Andreolly Albuquerque Costa Santos" userId="dd039489-a5e9-46ec-9c22-e4b308b076ae" providerId="ADAL" clId="{2E7E8889-1611-4AA8-B2AA-426B0BDBE4A8}" dt="2023-11-21T19:41:52.968" v="2781" actId="1036"/>
          <ac:spMkLst>
            <pc:docMk/>
            <pc:sldMk cId="2173762070" sldId="2147471418"/>
            <ac:spMk id="26" creationId="{C18C38DB-6045-F40A-D211-7CDF861EF6DF}"/>
          </ac:spMkLst>
        </pc:spChg>
        <pc:spChg chg="mod">
          <ac:chgData name="Hugo Andreolly Albuquerque Costa Santos" userId="dd039489-a5e9-46ec-9c22-e4b308b076ae" providerId="ADAL" clId="{2E7E8889-1611-4AA8-B2AA-426B0BDBE4A8}" dt="2023-11-21T20:15:38.124" v="2978" actId="1035"/>
          <ac:spMkLst>
            <pc:docMk/>
            <pc:sldMk cId="2173762070" sldId="2147471418"/>
            <ac:spMk id="30" creationId="{8D4BA030-3D82-B604-752B-3701914B9D2A}"/>
          </ac:spMkLst>
        </pc:spChg>
        <pc:spChg chg="mod">
          <ac:chgData name="Hugo Andreolly Albuquerque Costa Santos" userId="dd039489-a5e9-46ec-9c22-e4b308b076ae" providerId="ADAL" clId="{2E7E8889-1611-4AA8-B2AA-426B0BDBE4A8}" dt="2023-11-21T13:50:37.784" v="191" actId="1035"/>
          <ac:spMkLst>
            <pc:docMk/>
            <pc:sldMk cId="2173762070" sldId="2147471418"/>
            <ac:spMk id="37" creationId="{42852DAF-B672-CB31-4617-B665728C8CCF}"/>
          </ac:spMkLst>
        </pc:spChg>
        <pc:spChg chg="mod">
          <ac:chgData name="Hugo Andreolly Albuquerque Costa Santos" userId="dd039489-a5e9-46ec-9c22-e4b308b076ae" providerId="ADAL" clId="{2E7E8889-1611-4AA8-B2AA-426B0BDBE4A8}" dt="2023-11-21T23:55:29.514" v="3730" actId="20577"/>
          <ac:spMkLst>
            <pc:docMk/>
            <pc:sldMk cId="2173762070" sldId="2147471418"/>
            <ac:spMk id="43" creationId="{50037B97-2DCA-B91C-AD6C-C21293751277}"/>
          </ac:spMkLst>
        </pc:spChg>
        <pc:picChg chg="del">
          <ac:chgData name="Hugo Andreolly Albuquerque Costa Santos" userId="dd039489-a5e9-46ec-9c22-e4b308b076ae" providerId="ADAL" clId="{2E7E8889-1611-4AA8-B2AA-426B0BDBE4A8}" dt="2023-11-21T19:40:02.347" v="2560" actId="478"/>
          <ac:picMkLst>
            <pc:docMk/>
            <pc:sldMk cId="2173762070" sldId="2147471418"/>
            <ac:picMk id="10" creationId="{37462492-FDB4-3B45-611A-4ACA244C22B2}"/>
          </ac:picMkLst>
        </pc:picChg>
        <pc:picChg chg="add mod">
          <ac:chgData name="Hugo Andreolly Albuquerque Costa Santos" userId="dd039489-a5e9-46ec-9c22-e4b308b076ae" providerId="ADAL" clId="{2E7E8889-1611-4AA8-B2AA-426B0BDBE4A8}" dt="2023-11-21T19:40:10.193" v="2561"/>
          <ac:picMkLst>
            <pc:docMk/>
            <pc:sldMk cId="2173762070" sldId="2147471418"/>
            <ac:picMk id="25" creationId="{42EE8982-A321-0A6E-8DE4-41366BF6D08A}"/>
          </ac:picMkLst>
        </pc:picChg>
      </pc:sldChg>
      <pc:sldChg chg="ord">
        <pc:chgData name="Hugo Andreolly Albuquerque Costa Santos" userId="dd039489-a5e9-46ec-9c22-e4b308b076ae" providerId="ADAL" clId="{2E7E8889-1611-4AA8-B2AA-426B0BDBE4A8}" dt="2023-11-21T23:25:29.791" v="3376"/>
        <pc:sldMkLst>
          <pc:docMk/>
          <pc:sldMk cId="1689578829" sldId="2147471419"/>
        </pc:sldMkLst>
      </pc:sldChg>
      <pc:sldChg chg="modSp mod modShow">
        <pc:chgData name="Hugo Andreolly Albuquerque Costa Santos" userId="dd039489-a5e9-46ec-9c22-e4b308b076ae" providerId="ADAL" clId="{2E7E8889-1611-4AA8-B2AA-426B0BDBE4A8}" dt="2023-11-21T23:55:24.676" v="3728" actId="20577"/>
        <pc:sldMkLst>
          <pc:docMk/>
          <pc:sldMk cId="2285565939" sldId="2147471420"/>
        </pc:sldMkLst>
        <pc:spChg chg="mod">
          <ac:chgData name="Hugo Andreolly Albuquerque Costa Santos" userId="dd039489-a5e9-46ec-9c22-e4b308b076ae" providerId="ADAL" clId="{2E7E8889-1611-4AA8-B2AA-426B0BDBE4A8}" dt="2023-11-21T11:20:29.620" v="23" actId="207"/>
          <ac:spMkLst>
            <pc:docMk/>
            <pc:sldMk cId="2285565939" sldId="2147471420"/>
            <ac:spMk id="9" creationId="{21CFA9D6-3B21-F5B8-1A90-BCAAC9577759}"/>
          </ac:spMkLst>
        </pc:spChg>
        <pc:spChg chg="mod">
          <ac:chgData name="Hugo Andreolly Albuquerque Costa Santos" userId="dd039489-a5e9-46ec-9c22-e4b308b076ae" providerId="ADAL" clId="{2E7E8889-1611-4AA8-B2AA-426B0BDBE4A8}" dt="2023-11-21T23:55:24.676" v="3728" actId="20577"/>
          <ac:spMkLst>
            <pc:docMk/>
            <pc:sldMk cId="2285565939" sldId="2147471420"/>
            <ac:spMk id="12" creationId="{29420B82-9A7C-253A-E411-C796BD2C57ED}"/>
          </ac:spMkLst>
        </pc:spChg>
        <pc:spChg chg="mod">
          <ac:chgData name="Hugo Andreolly Albuquerque Costa Santos" userId="dd039489-a5e9-46ec-9c22-e4b308b076ae" providerId="ADAL" clId="{2E7E8889-1611-4AA8-B2AA-426B0BDBE4A8}" dt="2023-11-21T11:19:51.820" v="21" actId="113"/>
          <ac:spMkLst>
            <pc:docMk/>
            <pc:sldMk cId="2285565939" sldId="2147471420"/>
            <ac:spMk id="57" creationId="{2B5B5853-732F-171C-F0C4-0DEDAD183DD6}"/>
          </ac:spMkLst>
        </pc:spChg>
        <pc:spChg chg="mod">
          <ac:chgData name="Hugo Andreolly Albuquerque Costa Santos" userId="dd039489-a5e9-46ec-9c22-e4b308b076ae" providerId="ADAL" clId="{2E7E8889-1611-4AA8-B2AA-426B0BDBE4A8}" dt="2023-11-21T11:19:58.794" v="22" actId="113"/>
          <ac:spMkLst>
            <pc:docMk/>
            <pc:sldMk cId="2285565939" sldId="2147471420"/>
            <ac:spMk id="61" creationId="{5A58AF65-F154-BFA6-4F16-8E2678489847}"/>
          </ac:spMkLst>
        </pc:spChg>
      </pc:sldChg>
      <pc:sldChg chg="addSp delSp modSp mod">
        <pc:chgData name="Hugo Andreolly Albuquerque Costa Santos" userId="dd039489-a5e9-46ec-9c22-e4b308b076ae" providerId="ADAL" clId="{2E7E8889-1611-4AA8-B2AA-426B0BDBE4A8}" dt="2023-11-22T00:02:12.772" v="3781" actId="1037"/>
        <pc:sldMkLst>
          <pc:docMk/>
          <pc:sldMk cId="1732845343" sldId="2147471421"/>
        </pc:sldMkLst>
        <pc:spChg chg="mod">
          <ac:chgData name="Hugo Andreolly Albuquerque Costa Santos" userId="dd039489-a5e9-46ec-9c22-e4b308b076ae" providerId="ADAL" clId="{2E7E8889-1611-4AA8-B2AA-426B0BDBE4A8}" dt="2023-11-22T00:02:03.989" v="3768" actId="12789"/>
          <ac:spMkLst>
            <pc:docMk/>
            <pc:sldMk cId="1732845343" sldId="2147471421"/>
            <ac:spMk id="6" creationId="{DD26862F-ED28-46BF-3914-8D3EC857CCB8}"/>
          </ac:spMkLst>
        </pc:spChg>
        <pc:spChg chg="mod">
          <ac:chgData name="Hugo Andreolly Albuquerque Costa Santos" userId="dd039489-a5e9-46ec-9c22-e4b308b076ae" providerId="ADAL" clId="{2E7E8889-1611-4AA8-B2AA-426B0BDBE4A8}" dt="2023-11-22T00:02:03.989" v="3768" actId="12789"/>
          <ac:spMkLst>
            <pc:docMk/>
            <pc:sldMk cId="1732845343" sldId="2147471421"/>
            <ac:spMk id="14" creationId="{EA92B824-9D00-C9E1-ECF4-474507CC689E}"/>
          </ac:spMkLst>
        </pc:spChg>
        <pc:spChg chg="mod">
          <ac:chgData name="Hugo Andreolly Albuquerque Costa Santos" userId="dd039489-a5e9-46ec-9c22-e4b308b076ae" providerId="ADAL" clId="{2E7E8889-1611-4AA8-B2AA-426B0BDBE4A8}" dt="2023-11-21T11:26:19.953" v="127" actId="20577"/>
          <ac:spMkLst>
            <pc:docMk/>
            <pc:sldMk cId="1732845343" sldId="2147471421"/>
            <ac:spMk id="176" creationId="{FBF7C6BC-C2A5-23A4-EF87-37FCF0599542}"/>
          </ac:spMkLst>
        </pc:spChg>
        <pc:grpChg chg="add mod">
          <ac:chgData name="Hugo Andreolly Albuquerque Costa Santos" userId="dd039489-a5e9-46ec-9c22-e4b308b076ae" providerId="ADAL" clId="{2E7E8889-1611-4AA8-B2AA-426B0BDBE4A8}" dt="2023-11-22T00:02:12.772" v="3781" actId="1037"/>
          <ac:grpSpMkLst>
            <pc:docMk/>
            <pc:sldMk cId="1732845343" sldId="2147471421"/>
            <ac:grpSpMk id="10" creationId="{6FA7318D-19AB-0322-CAEF-A03609DE0E3A}"/>
          </ac:grpSpMkLst>
        </pc:grpChg>
        <pc:picChg chg="add mod">
          <ac:chgData name="Hugo Andreolly Albuquerque Costa Santos" userId="dd039489-a5e9-46ec-9c22-e4b308b076ae" providerId="ADAL" clId="{2E7E8889-1611-4AA8-B2AA-426B0BDBE4A8}" dt="2023-11-21T23:58:38.826" v="3755" actId="1076"/>
          <ac:picMkLst>
            <pc:docMk/>
            <pc:sldMk cId="1732845343" sldId="2147471421"/>
            <ac:picMk id="2" creationId="{33DB5C56-A7F6-D566-6284-49F577A39B87}"/>
          </ac:picMkLst>
        </pc:picChg>
        <pc:picChg chg="add del mod">
          <ac:chgData name="Hugo Andreolly Albuquerque Costa Santos" userId="dd039489-a5e9-46ec-9c22-e4b308b076ae" providerId="ADAL" clId="{2E7E8889-1611-4AA8-B2AA-426B0BDBE4A8}" dt="2023-11-21T23:58:15.922" v="3751" actId="478"/>
          <ac:picMkLst>
            <pc:docMk/>
            <pc:sldMk cId="1732845343" sldId="2147471421"/>
            <ac:picMk id="9" creationId="{5189C0CD-B16F-89BC-462D-DF21786780D4}"/>
          </ac:picMkLst>
        </pc:picChg>
        <pc:picChg chg="del">
          <ac:chgData name="Hugo Andreolly Albuquerque Costa Santos" userId="dd039489-a5e9-46ec-9c22-e4b308b076ae" providerId="ADAL" clId="{2E7E8889-1611-4AA8-B2AA-426B0BDBE4A8}" dt="2023-11-21T23:57:57.262" v="3747" actId="478"/>
          <ac:picMkLst>
            <pc:docMk/>
            <pc:sldMk cId="1732845343" sldId="2147471421"/>
            <ac:picMk id="41" creationId="{0D55D709-1D93-A18D-0D78-E54A4117AA8B}"/>
          </ac:picMkLst>
        </pc:picChg>
        <pc:picChg chg="del">
          <ac:chgData name="Hugo Andreolly Albuquerque Costa Santos" userId="dd039489-a5e9-46ec-9c22-e4b308b076ae" providerId="ADAL" clId="{2E7E8889-1611-4AA8-B2AA-426B0BDBE4A8}" dt="2023-11-21T23:57:57.262" v="3747" actId="478"/>
          <ac:picMkLst>
            <pc:docMk/>
            <pc:sldMk cId="1732845343" sldId="2147471421"/>
            <ac:picMk id="43" creationId="{DDCD38C7-BD40-80CA-8349-6ED6E3C8FBD4}"/>
          </ac:picMkLst>
        </pc:picChg>
        <pc:picChg chg="del">
          <ac:chgData name="Hugo Andreolly Albuquerque Costa Santos" userId="dd039489-a5e9-46ec-9c22-e4b308b076ae" providerId="ADAL" clId="{2E7E8889-1611-4AA8-B2AA-426B0BDBE4A8}" dt="2023-11-21T23:57:57.262" v="3747" actId="478"/>
          <ac:picMkLst>
            <pc:docMk/>
            <pc:sldMk cId="1732845343" sldId="2147471421"/>
            <ac:picMk id="45" creationId="{2FE579E4-922D-3735-5C96-EEBEC22A3FE1}"/>
          </ac:picMkLst>
        </pc:picChg>
        <pc:picChg chg="del">
          <ac:chgData name="Hugo Andreolly Albuquerque Costa Santos" userId="dd039489-a5e9-46ec-9c22-e4b308b076ae" providerId="ADAL" clId="{2E7E8889-1611-4AA8-B2AA-426B0BDBE4A8}" dt="2023-11-21T23:57:57.262" v="3747" actId="478"/>
          <ac:picMkLst>
            <pc:docMk/>
            <pc:sldMk cId="1732845343" sldId="2147471421"/>
            <ac:picMk id="47" creationId="{82788200-7F9A-87FD-0441-19265A455E3F}"/>
          </ac:picMkLst>
        </pc:picChg>
        <pc:picChg chg="del">
          <ac:chgData name="Hugo Andreolly Albuquerque Costa Santos" userId="dd039489-a5e9-46ec-9c22-e4b308b076ae" providerId="ADAL" clId="{2E7E8889-1611-4AA8-B2AA-426B0BDBE4A8}" dt="2023-11-21T23:57:57.262" v="3747" actId="478"/>
          <ac:picMkLst>
            <pc:docMk/>
            <pc:sldMk cId="1732845343" sldId="2147471421"/>
            <ac:picMk id="57" creationId="{CA517C7F-A598-A49C-E977-01698A4C2C90}"/>
          </ac:picMkLst>
        </pc:picChg>
        <pc:picChg chg="del">
          <ac:chgData name="Hugo Andreolly Albuquerque Costa Santos" userId="dd039489-a5e9-46ec-9c22-e4b308b076ae" providerId="ADAL" clId="{2E7E8889-1611-4AA8-B2AA-426B0BDBE4A8}" dt="2023-11-21T23:57:57.262" v="3747" actId="478"/>
          <ac:picMkLst>
            <pc:docMk/>
            <pc:sldMk cId="1732845343" sldId="2147471421"/>
            <ac:picMk id="144" creationId="{182B3622-62B9-7A39-44E3-40174A8D65FC}"/>
          </ac:picMkLst>
        </pc:picChg>
        <pc:picChg chg="del">
          <ac:chgData name="Hugo Andreolly Albuquerque Costa Santos" userId="dd039489-a5e9-46ec-9c22-e4b308b076ae" providerId="ADAL" clId="{2E7E8889-1611-4AA8-B2AA-426B0BDBE4A8}" dt="2023-11-21T23:57:57.262" v="3747" actId="478"/>
          <ac:picMkLst>
            <pc:docMk/>
            <pc:sldMk cId="1732845343" sldId="2147471421"/>
            <ac:picMk id="147" creationId="{A07ADE77-A019-641F-7C77-F9F1B402076F}"/>
          </ac:picMkLst>
        </pc:picChg>
        <pc:picChg chg="del">
          <ac:chgData name="Hugo Andreolly Albuquerque Costa Santos" userId="dd039489-a5e9-46ec-9c22-e4b308b076ae" providerId="ADAL" clId="{2E7E8889-1611-4AA8-B2AA-426B0BDBE4A8}" dt="2023-11-21T23:57:57.262" v="3747" actId="478"/>
          <ac:picMkLst>
            <pc:docMk/>
            <pc:sldMk cId="1732845343" sldId="2147471421"/>
            <ac:picMk id="148" creationId="{D61F6B2A-0D3D-A2F9-0197-A30086233000}"/>
          </ac:picMkLst>
        </pc:picChg>
        <pc:picChg chg="del">
          <ac:chgData name="Hugo Andreolly Albuquerque Costa Santos" userId="dd039489-a5e9-46ec-9c22-e4b308b076ae" providerId="ADAL" clId="{2E7E8889-1611-4AA8-B2AA-426B0BDBE4A8}" dt="2023-11-21T23:57:57.262" v="3747" actId="478"/>
          <ac:picMkLst>
            <pc:docMk/>
            <pc:sldMk cId="1732845343" sldId="2147471421"/>
            <ac:picMk id="149" creationId="{C22CFC5F-1C00-EDF1-C669-69278896EA57}"/>
          </ac:picMkLst>
        </pc:picChg>
        <pc:picChg chg="del">
          <ac:chgData name="Hugo Andreolly Albuquerque Costa Santos" userId="dd039489-a5e9-46ec-9c22-e4b308b076ae" providerId="ADAL" clId="{2E7E8889-1611-4AA8-B2AA-426B0BDBE4A8}" dt="2023-11-21T23:57:57.262" v="3747" actId="478"/>
          <ac:picMkLst>
            <pc:docMk/>
            <pc:sldMk cId="1732845343" sldId="2147471421"/>
            <ac:picMk id="150" creationId="{2FC60619-379D-412E-D4EC-2749C45601C7}"/>
          </ac:picMkLst>
        </pc:picChg>
        <pc:picChg chg="del">
          <ac:chgData name="Hugo Andreolly Albuquerque Costa Santos" userId="dd039489-a5e9-46ec-9c22-e4b308b076ae" providerId="ADAL" clId="{2E7E8889-1611-4AA8-B2AA-426B0BDBE4A8}" dt="2023-11-21T23:57:57.262" v="3747" actId="478"/>
          <ac:picMkLst>
            <pc:docMk/>
            <pc:sldMk cId="1732845343" sldId="2147471421"/>
            <ac:picMk id="151" creationId="{C2304C92-3569-0C97-E322-8D0E60E8CB4B}"/>
          </ac:picMkLst>
        </pc:picChg>
        <pc:picChg chg="del">
          <ac:chgData name="Hugo Andreolly Albuquerque Costa Santos" userId="dd039489-a5e9-46ec-9c22-e4b308b076ae" providerId="ADAL" clId="{2E7E8889-1611-4AA8-B2AA-426B0BDBE4A8}" dt="2023-11-21T23:57:57.262" v="3747" actId="478"/>
          <ac:picMkLst>
            <pc:docMk/>
            <pc:sldMk cId="1732845343" sldId="2147471421"/>
            <ac:picMk id="152" creationId="{AA7ABA06-045C-0F01-F291-587B3CDA9B78}"/>
          </ac:picMkLst>
        </pc:picChg>
      </pc:sldChg>
      <pc:sldChg chg="modSp mod modTransition">
        <pc:chgData name="Hugo Andreolly Albuquerque Costa Santos" userId="dd039489-a5e9-46ec-9c22-e4b308b076ae" providerId="ADAL" clId="{2E7E8889-1611-4AA8-B2AA-426B0BDBE4A8}" dt="2023-11-21T11:26:28.164" v="131" actId="20577"/>
        <pc:sldMkLst>
          <pc:docMk/>
          <pc:sldMk cId="340896900" sldId="2147471422"/>
        </pc:sldMkLst>
        <pc:spChg chg="mod">
          <ac:chgData name="Hugo Andreolly Albuquerque Costa Santos" userId="dd039489-a5e9-46ec-9c22-e4b308b076ae" providerId="ADAL" clId="{2E7E8889-1611-4AA8-B2AA-426B0BDBE4A8}" dt="2023-11-21T11:26:28.164" v="131" actId="20577"/>
          <ac:spMkLst>
            <pc:docMk/>
            <pc:sldMk cId="340896900" sldId="2147471422"/>
            <ac:spMk id="176" creationId="{FBF7C6BC-C2A5-23A4-EF87-37FCF0599542}"/>
          </ac:spMkLst>
        </pc:spChg>
      </pc:sldChg>
      <pc:sldChg chg="addSp delSp modSp mod">
        <pc:chgData name="Hugo Andreolly Albuquerque Costa Santos" userId="dd039489-a5e9-46ec-9c22-e4b308b076ae" providerId="ADAL" clId="{2E7E8889-1611-4AA8-B2AA-426B0BDBE4A8}" dt="2023-11-21T23:57:49.186" v="3745" actId="478"/>
        <pc:sldMkLst>
          <pc:docMk/>
          <pc:sldMk cId="3956069419" sldId="2147471423"/>
        </pc:sldMkLst>
        <pc:spChg chg="add del mod">
          <ac:chgData name="Hugo Andreolly Albuquerque Costa Santos" userId="dd039489-a5e9-46ec-9c22-e4b308b076ae" providerId="ADAL" clId="{2E7E8889-1611-4AA8-B2AA-426B0BDBE4A8}" dt="2023-11-21T23:57:49.186" v="3745" actId="478"/>
          <ac:spMkLst>
            <pc:docMk/>
            <pc:sldMk cId="3956069419" sldId="2147471423"/>
            <ac:spMk id="14" creationId="{D17783C2-6657-9630-F75F-8FB6CBA8F49C}"/>
          </ac:spMkLst>
        </pc:spChg>
        <pc:spChg chg="mod">
          <ac:chgData name="Hugo Andreolly Albuquerque Costa Santos" userId="dd039489-a5e9-46ec-9c22-e4b308b076ae" providerId="ADAL" clId="{2E7E8889-1611-4AA8-B2AA-426B0BDBE4A8}" dt="2023-11-21T11:26:24.718" v="129" actId="20577"/>
          <ac:spMkLst>
            <pc:docMk/>
            <pc:sldMk cId="3956069419" sldId="2147471423"/>
            <ac:spMk id="176" creationId="{FBF7C6BC-C2A5-23A4-EF87-37FCF0599542}"/>
          </ac:spMkLst>
        </pc:spChg>
        <pc:picChg chg="add del mod">
          <ac:chgData name="Hugo Andreolly Albuquerque Costa Santos" userId="dd039489-a5e9-46ec-9c22-e4b308b076ae" providerId="ADAL" clId="{2E7E8889-1611-4AA8-B2AA-426B0BDBE4A8}" dt="2023-11-21T23:57:49.186" v="3745" actId="478"/>
          <ac:picMkLst>
            <pc:docMk/>
            <pc:sldMk cId="3956069419" sldId="2147471423"/>
            <ac:picMk id="2" creationId="{B2B4148F-03A1-32E7-1CA0-8FA42CD649CC}"/>
          </ac:picMkLst>
        </pc:picChg>
        <pc:picChg chg="add del mod">
          <ac:chgData name="Hugo Andreolly Albuquerque Costa Santos" userId="dd039489-a5e9-46ec-9c22-e4b308b076ae" providerId="ADAL" clId="{2E7E8889-1611-4AA8-B2AA-426B0BDBE4A8}" dt="2023-11-21T23:57:49.186" v="3745" actId="478"/>
          <ac:picMkLst>
            <pc:docMk/>
            <pc:sldMk cId="3956069419" sldId="2147471423"/>
            <ac:picMk id="6" creationId="{648DD9A1-2D27-C175-10AA-9096898EA47B}"/>
          </ac:picMkLst>
        </pc:picChg>
      </pc:sldChg>
      <pc:sldChg chg="addSp modSp mod ord modShow">
        <pc:chgData name="Hugo Andreolly Albuquerque Costa Santos" userId="dd039489-a5e9-46ec-9c22-e4b308b076ae" providerId="ADAL" clId="{2E7E8889-1611-4AA8-B2AA-426B0BDBE4A8}" dt="2023-11-21T23:24:46.732" v="3370"/>
        <pc:sldMkLst>
          <pc:docMk/>
          <pc:sldMk cId="3683198561" sldId="2147471429"/>
        </pc:sldMkLst>
        <pc:spChg chg="add mod">
          <ac:chgData name="Hugo Andreolly Albuquerque Costa Santos" userId="dd039489-a5e9-46ec-9c22-e4b308b076ae" providerId="ADAL" clId="{2E7E8889-1611-4AA8-B2AA-426B0BDBE4A8}" dt="2023-11-21T17:57:13.300" v="1732" actId="1076"/>
          <ac:spMkLst>
            <pc:docMk/>
            <pc:sldMk cId="3683198561" sldId="2147471429"/>
            <ac:spMk id="5" creationId="{7E43D0E5-C811-8AF4-4529-CFA8E7C131FF}"/>
          </ac:spMkLst>
        </pc:spChg>
        <pc:spChg chg="add mod">
          <ac:chgData name="Hugo Andreolly Albuquerque Costa Santos" userId="dd039489-a5e9-46ec-9c22-e4b308b076ae" providerId="ADAL" clId="{2E7E8889-1611-4AA8-B2AA-426B0BDBE4A8}" dt="2023-11-21T17:57:40.177" v="1751" actId="20577"/>
          <ac:spMkLst>
            <pc:docMk/>
            <pc:sldMk cId="3683198561" sldId="2147471429"/>
            <ac:spMk id="6" creationId="{6EBFEE52-8C41-8421-0505-64BA8EBBDF55}"/>
          </ac:spMkLst>
        </pc:spChg>
        <pc:spChg chg="add mod">
          <ac:chgData name="Hugo Andreolly Albuquerque Costa Santos" userId="dd039489-a5e9-46ec-9c22-e4b308b076ae" providerId="ADAL" clId="{2E7E8889-1611-4AA8-B2AA-426B0BDBE4A8}" dt="2023-11-21T17:57:48.117" v="1757" actId="20577"/>
          <ac:spMkLst>
            <pc:docMk/>
            <pc:sldMk cId="3683198561" sldId="2147471429"/>
            <ac:spMk id="7" creationId="{A5720E88-AAA7-71B9-FF1D-EFF57AB2471C}"/>
          </ac:spMkLst>
        </pc:spChg>
        <pc:spChg chg="add mod">
          <ac:chgData name="Hugo Andreolly Albuquerque Costa Santos" userId="dd039489-a5e9-46ec-9c22-e4b308b076ae" providerId="ADAL" clId="{2E7E8889-1611-4AA8-B2AA-426B0BDBE4A8}" dt="2023-11-21T17:57:56.250" v="1761" actId="20577"/>
          <ac:spMkLst>
            <pc:docMk/>
            <pc:sldMk cId="3683198561" sldId="2147471429"/>
            <ac:spMk id="8" creationId="{113D178F-A7CC-0542-7C2D-CAA81589A5F3}"/>
          </ac:spMkLst>
        </pc:spChg>
        <pc:spChg chg="add mod">
          <ac:chgData name="Hugo Andreolly Albuquerque Costa Santos" userId="dd039489-a5e9-46ec-9c22-e4b308b076ae" providerId="ADAL" clId="{2E7E8889-1611-4AA8-B2AA-426B0BDBE4A8}" dt="2023-11-21T17:58:06.692" v="1768" actId="20577"/>
          <ac:spMkLst>
            <pc:docMk/>
            <pc:sldMk cId="3683198561" sldId="2147471429"/>
            <ac:spMk id="9" creationId="{0A3DD3AD-AED0-53AA-ECC7-6107F3F47816}"/>
          </ac:spMkLst>
        </pc:spChg>
        <pc:spChg chg="add mod">
          <ac:chgData name="Hugo Andreolly Albuquerque Costa Santos" userId="dd039489-a5e9-46ec-9c22-e4b308b076ae" providerId="ADAL" clId="{2E7E8889-1611-4AA8-B2AA-426B0BDBE4A8}" dt="2023-11-21T17:58:13.800" v="1773" actId="20577"/>
          <ac:spMkLst>
            <pc:docMk/>
            <pc:sldMk cId="3683198561" sldId="2147471429"/>
            <ac:spMk id="10" creationId="{6405CAF7-7D9A-79A0-8CAB-F629FC8B829B}"/>
          </ac:spMkLst>
        </pc:spChg>
        <pc:spChg chg="mod">
          <ac:chgData name="Hugo Andreolly Albuquerque Costa Santos" userId="dd039489-a5e9-46ec-9c22-e4b308b076ae" providerId="ADAL" clId="{2E7E8889-1611-4AA8-B2AA-426B0BDBE4A8}" dt="2023-11-21T17:58:49.748" v="1778" actId="1076"/>
          <ac:spMkLst>
            <pc:docMk/>
            <pc:sldMk cId="3683198561" sldId="2147471429"/>
            <ac:spMk id="25" creationId="{04707CF3-21B9-B7B1-011A-83C91404071B}"/>
          </ac:spMkLst>
        </pc:spChg>
        <pc:spChg chg="mod">
          <ac:chgData name="Hugo Andreolly Albuquerque Costa Santos" userId="dd039489-a5e9-46ec-9c22-e4b308b076ae" providerId="ADAL" clId="{2E7E8889-1611-4AA8-B2AA-426B0BDBE4A8}" dt="2023-11-21T17:58:27.214" v="1775" actId="1076"/>
          <ac:spMkLst>
            <pc:docMk/>
            <pc:sldMk cId="3683198561" sldId="2147471429"/>
            <ac:spMk id="35" creationId="{6A9F8AFA-FEA9-9A21-9DAB-41DC7A2DE91F}"/>
          </ac:spMkLst>
        </pc:spChg>
        <pc:spChg chg="mod">
          <ac:chgData name="Hugo Andreolly Albuquerque Costa Santos" userId="dd039489-a5e9-46ec-9c22-e4b308b076ae" providerId="ADAL" clId="{2E7E8889-1611-4AA8-B2AA-426B0BDBE4A8}" dt="2023-11-21T17:58:45.430" v="1777" actId="1076"/>
          <ac:spMkLst>
            <pc:docMk/>
            <pc:sldMk cId="3683198561" sldId="2147471429"/>
            <ac:spMk id="36" creationId="{DF6191FD-3BCB-4463-81FD-A25BF15E1900}"/>
          </ac:spMkLst>
        </pc:spChg>
      </pc:sldChg>
      <pc:sldChg chg="mod ord modShow">
        <pc:chgData name="Hugo Andreolly Albuquerque Costa Santos" userId="dd039489-a5e9-46ec-9c22-e4b308b076ae" providerId="ADAL" clId="{2E7E8889-1611-4AA8-B2AA-426B0BDBE4A8}" dt="2023-11-21T23:24:46.732" v="3370"/>
        <pc:sldMkLst>
          <pc:docMk/>
          <pc:sldMk cId="670637630" sldId="2147471430"/>
        </pc:sldMkLst>
      </pc:sldChg>
      <pc:sldChg chg="mod ord modShow">
        <pc:chgData name="Hugo Andreolly Albuquerque Costa Santos" userId="dd039489-a5e9-46ec-9c22-e4b308b076ae" providerId="ADAL" clId="{2E7E8889-1611-4AA8-B2AA-426B0BDBE4A8}" dt="2023-11-21T23:24:46.732" v="3370"/>
        <pc:sldMkLst>
          <pc:docMk/>
          <pc:sldMk cId="1617537682" sldId="2147471431"/>
        </pc:sldMkLst>
      </pc:sldChg>
      <pc:sldChg chg="addSp delSp modSp mod ord">
        <pc:chgData name="Hugo Andreolly Albuquerque Costa Santos" userId="dd039489-a5e9-46ec-9c22-e4b308b076ae" providerId="ADAL" clId="{2E7E8889-1611-4AA8-B2AA-426B0BDBE4A8}" dt="2023-11-21T23:43:19.423" v="3626" actId="1076"/>
        <pc:sldMkLst>
          <pc:docMk/>
          <pc:sldMk cId="2649495072" sldId="2147471432"/>
        </pc:sldMkLst>
        <pc:spChg chg="del">
          <ac:chgData name="Hugo Andreolly Albuquerque Costa Santos" userId="dd039489-a5e9-46ec-9c22-e4b308b076ae" providerId="ADAL" clId="{2E7E8889-1611-4AA8-B2AA-426B0BDBE4A8}" dt="2023-11-21T23:42:04.157" v="3583" actId="478"/>
          <ac:spMkLst>
            <pc:docMk/>
            <pc:sldMk cId="2649495072" sldId="2147471432"/>
            <ac:spMk id="4" creationId="{FCBD67D8-C2B9-3A46-3870-865A2601B344}"/>
          </ac:spMkLst>
        </pc:spChg>
        <pc:spChg chg="add mod">
          <ac:chgData name="Hugo Andreolly Albuquerque Costa Santos" userId="dd039489-a5e9-46ec-9c22-e4b308b076ae" providerId="ADAL" clId="{2E7E8889-1611-4AA8-B2AA-426B0BDBE4A8}" dt="2023-11-21T23:43:19.423" v="3626" actId="1076"/>
          <ac:spMkLst>
            <pc:docMk/>
            <pc:sldMk cId="2649495072" sldId="2147471432"/>
            <ac:spMk id="5" creationId="{788A43A4-6DF6-DA70-E450-6CB9BFC94040}"/>
          </ac:spMkLst>
        </pc:spChg>
      </pc:sldChg>
      <pc:sldChg chg="modSp mod">
        <pc:chgData name="Hugo Andreolly Albuquerque Costa Santos" userId="dd039489-a5e9-46ec-9c22-e4b308b076ae" providerId="ADAL" clId="{2E7E8889-1611-4AA8-B2AA-426B0BDBE4A8}" dt="2023-11-21T11:27:32.222" v="161" actId="20577"/>
        <pc:sldMkLst>
          <pc:docMk/>
          <pc:sldMk cId="0" sldId="2147471434"/>
        </pc:sldMkLst>
        <pc:spChg chg="mod">
          <ac:chgData name="Hugo Andreolly Albuquerque Costa Santos" userId="dd039489-a5e9-46ec-9c22-e4b308b076ae" providerId="ADAL" clId="{2E7E8889-1611-4AA8-B2AA-426B0BDBE4A8}" dt="2023-11-21T11:27:32.222" v="161" actId="20577"/>
          <ac:spMkLst>
            <pc:docMk/>
            <pc:sldMk cId="0" sldId="2147471434"/>
            <ac:spMk id="3" creationId="{C33E6857-94AF-7151-B1A5-284134068CDA}"/>
          </ac:spMkLst>
        </pc:spChg>
      </pc:sldChg>
      <pc:sldChg chg="modSp mod ord">
        <pc:chgData name="Hugo Andreolly Albuquerque Costa Santos" userId="dd039489-a5e9-46ec-9c22-e4b308b076ae" providerId="ADAL" clId="{2E7E8889-1611-4AA8-B2AA-426B0BDBE4A8}" dt="2023-11-21T23:36:29.581" v="3462" actId="6549"/>
        <pc:sldMkLst>
          <pc:docMk/>
          <pc:sldMk cId="2803323146" sldId="2147471439"/>
        </pc:sldMkLst>
        <pc:spChg chg="mod">
          <ac:chgData name="Hugo Andreolly Albuquerque Costa Santos" userId="dd039489-a5e9-46ec-9c22-e4b308b076ae" providerId="ADAL" clId="{2E7E8889-1611-4AA8-B2AA-426B0BDBE4A8}" dt="2023-11-21T23:36:29.581" v="3462" actId="6549"/>
          <ac:spMkLst>
            <pc:docMk/>
            <pc:sldMk cId="2803323146" sldId="2147471439"/>
            <ac:spMk id="20" creationId="{CE6433BB-3CE1-9434-068F-27B329392FF6}"/>
          </ac:spMkLst>
        </pc:spChg>
        <pc:graphicFrameChg chg="modGraphic">
          <ac:chgData name="Hugo Andreolly Albuquerque Costa Santos" userId="dd039489-a5e9-46ec-9c22-e4b308b076ae" providerId="ADAL" clId="{2E7E8889-1611-4AA8-B2AA-426B0BDBE4A8}" dt="2023-11-21T23:23:19.765" v="3365" actId="13926"/>
          <ac:graphicFrameMkLst>
            <pc:docMk/>
            <pc:sldMk cId="2803323146" sldId="2147471439"/>
            <ac:graphicFrameMk id="10" creationId="{F447F74D-97BA-B051-46C6-00413E413A1F}"/>
          </ac:graphicFrameMkLst>
        </pc:graphicFrameChg>
      </pc:sldChg>
      <pc:sldChg chg="modSp mod">
        <pc:chgData name="Hugo Andreolly Albuquerque Costa Santos" userId="dd039489-a5e9-46ec-9c22-e4b308b076ae" providerId="ADAL" clId="{2E7E8889-1611-4AA8-B2AA-426B0BDBE4A8}" dt="2023-11-21T20:57:17.468" v="3141" actId="1037"/>
        <pc:sldMkLst>
          <pc:docMk/>
          <pc:sldMk cId="3561916283" sldId="2147471440"/>
        </pc:sldMkLst>
        <pc:spChg chg="mod">
          <ac:chgData name="Hugo Andreolly Albuquerque Costa Santos" userId="dd039489-a5e9-46ec-9c22-e4b308b076ae" providerId="ADAL" clId="{2E7E8889-1611-4AA8-B2AA-426B0BDBE4A8}" dt="2023-11-21T11:27:28.271" v="159" actId="20577"/>
          <ac:spMkLst>
            <pc:docMk/>
            <pc:sldMk cId="3561916283" sldId="2147471440"/>
            <ac:spMk id="5" creationId="{6340654A-89CD-BE09-78CD-6C98C4D33045}"/>
          </ac:spMkLst>
        </pc:spChg>
        <pc:spChg chg="mod">
          <ac:chgData name="Hugo Andreolly Albuquerque Costa Santos" userId="dd039489-a5e9-46ec-9c22-e4b308b076ae" providerId="ADAL" clId="{2E7E8889-1611-4AA8-B2AA-426B0BDBE4A8}" dt="2023-11-21T19:34:47.652" v="2458" actId="1038"/>
          <ac:spMkLst>
            <pc:docMk/>
            <pc:sldMk cId="3561916283" sldId="2147471440"/>
            <ac:spMk id="8" creationId="{3F415E09-FCC9-C725-DA88-298744D7F2D8}"/>
          </ac:spMkLst>
        </pc:spChg>
        <pc:spChg chg="mod">
          <ac:chgData name="Hugo Andreolly Albuquerque Costa Santos" userId="dd039489-a5e9-46ec-9c22-e4b308b076ae" providerId="ADAL" clId="{2E7E8889-1611-4AA8-B2AA-426B0BDBE4A8}" dt="2023-11-21T19:34:47.652" v="2458" actId="1038"/>
          <ac:spMkLst>
            <pc:docMk/>
            <pc:sldMk cId="3561916283" sldId="2147471440"/>
            <ac:spMk id="9" creationId="{D2FDE396-B414-D110-B0F3-32D989A85D87}"/>
          </ac:spMkLst>
        </pc:spChg>
        <pc:grpChg chg="mod">
          <ac:chgData name="Hugo Andreolly Albuquerque Costa Santos" userId="dd039489-a5e9-46ec-9c22-e4b308b076ae" providerId="ADAL" clId="{2E7E8889-1611-4AA8-B2AA-426B0BDBE4A8}" dt="2023-11-21T19:34:47.652" v="2458" actId="1038"/>
          <ac:grpSpMkLst>
            <pc:docMk/>
            <pc:sldMk cId="3561916283" sldId="2147471440"/>
            <ac:grpSpMk id="18" creationId="{5FBFD7A7-DB25-6695-C666-4137B8701A18}"/>
          </ac:grpSpMkLst>
        </pc:grpChg>
        <pc:grpChg chg="mod">
          <ac:chgData name="Hugo Andreolly Albuquerque Costa Santos" userId="dd039489-a5e9-46ec-9c22-e4b308b076ae" providerId="ADAL" clId="{2E7E8889-1611-4AA8-B2AA-426B0BDBE4A8}" dt="2023-11-21T19:34:47.652" v="2458" actId="1038"/>
          <ac:grpSpMkLst>
            <pc:docMk/>
            <pc:sldMk cId="3561916283" sldId="2147471440"/>
            <ac:grpSpMk id="19" creationId="{0E2CFA20-673E-5494-0254-DF3ADF2D8AD9}"/>
          </ac:grpSpMkLst>
        </pc:grpChg>
        <pc:grpChg chg="mod">
          <ac:chgData name="Hugo Andreolly Albuquerque Costa Santos" userId="dd039489-a5e9-46ec-9c22-e4b308b076ae" providerId="ADAL" clId="{2E7E8889-1611-4AA8-B2AA-426B0BDBE4A8}" dt="2023-11-21T20:57:17.468" v="3141" actId="1037"/>
          <ac:grpSpMkLst>
            <pc:docMk/>
            <pc:sldMk cId="3561916283" sldId="2147471440"/>
            <ac:grpSpMk id="25" creationId="{AC244E76-E1C8-6356-FBE9-33A3666865F7}"/>
          </ac:grpSpMkLst>
        </pc:grpChg>
        <pc:picChg chg="mod">
          <ac:chgData name="Hugo Andreolly Albuquerque Costa Santos" userId="dd039489-a5e9-46ec-9c22-e4b308b076ae" providerId="ADAL" clId="{2E7E8889-1611-4AA8-B2AA-426B0BDBE4A8}" dt="2023-11-21T19:34:47.652" v="2458" actId="1038"/>
          <ac:picMkLst>
            <pc:docMk/>
            <pc:sldMk cId="3561916283" sldId="2147471440"/>
            <ac:picMk id="12" creationId="{3E8324F0-AFF0-8B79-F7CF-97CE1D55BF24}"/>
          </ac:picMkLst>
        </pc:picChg>
        <pc:picChg chg="mod">
          <ac:chgData name="Hugo Andreolly Albuquerque Costa Santos" userId="dd039489-a5e9-46ec-9c22-e4b308b076ae" providerId="ADAL" clId="{2E7E8889-1611-4AA8-B2AA-426B0BDBE4A8}" dt="2023-11-21T19:34:47.652" v="2458" actId="1038"/>
          <ac:picMkLst>
            <pc:docMk/>
            <pc:sldMk cId="3561916283" sldId="2147471440"/>
            <ac:picMk id="16" creationId="{29AD6B37-8978-2708-511F-5ADDDDA5B958}"/>
          </ac:picMkLst>
        </pc:picChg>
      </pc:sldChg>
      <pc:sldChg chg="modSp mod">
        <pc:chgData name="Hugo Andreolly Albuquerque Costa Santos" userId="dd039489-a5e9-46ec-9c22-e4b308b076ae" providerId="ADAL" clId="{2E7E8889-1611-4AA8-B2AA-426B0BDBE4A8}" dt="2023-11-22T00:18:12.421" v="3922" actId="20577"/>
        <pc:sldMkLst>
          <pc:docMk/>
          <pc:sldMk cId="1984699738" sldId="2147471446"/>
        </pc:sldMkLst>
        <pc:spChg chg="mod">
          <ac:chgData name="Hugo Andreolly Albuquerque Costa Santos" userId="dd039489-a5e9-46ec-9c22-e4b308b076ae" providerId="ADAL" clId="{2E7E8889-1611-4AA8-B2AA-426B0BDBE4A8}" dt="2023-11-22T00:18:12.421" v="3922" actId="20577"/>
          <ac:spMkLst>
            <pc:docMk/>
            <pc:sldMk cId="1984699738" sldId="2147471446"/>
            <ac:spMk id="107" creationId="{00000000-0000-0000-0000-000000000000}"/>
          </ac:spMkLst>
        </pc:spChg>
      </pc:sldChg>
      <pc:sldChg chg="delSp modSp mod">
        <pc:chgData name="Hugo Andreolly Albuquerque Costa Santos" userId="dd039489-a5e9-46ec-9c22-e4b308b076ae" providerId="ADAL" clId="{2E7E8889-1611-4AA8-B2AA-426B0BDBE4A8}" dt="2023-11-21T23:55:16.564" v="3726" actId="20577"/>
        <pc:sldMkLst>
          <pc:docMk/>
          <pc:sldMk cId="466646463" sldId="2147471451"/>
        </pc:sldMkLst>
        <pc:spChg chg="del">
          <ac:chgData name="Hugo Andreolly Albuquerque Costa Santos" userId="dd039489-a5e9-46ec-9c22-e4b308b076ae" providerId="ADAL" clId="{2E7E8889-1611-4AA8-B2AA-426B0BDBE4A8}" dt="2023-11-21T15:17:53.371" v="464" actId="478"/>
          <ac:spMkLst>
            <pc:docMk/>
            <pc:sldMk cId="466646463" sldId="2147471451"/>
            <ac:spMk id="2" creationId="{917B93F7-BE3F-5C1D-5FA5-DE5A56A6CC71}"/>
          </ac:spMkLst>
        </pc:spChg>
        <pc:spChg chg="mod">
          <ac:chgData name="Hugo Andreolly Albuquerque Costa Santos" userId="dd039489-a5e9-46ec-9c22-e4b308b076ae" providerId="ADAL" clId="{2E7E8889-1611-4AA8-B2AA-426B0BDBE4A8}" dt="2023-11-21T23:03:06.630" v="3243" actId="2711"/>
          <ac:spMkLst>
            <pc:docMk/>
            <pc:sldMk cId="466646463" sldId="2147471451"/>
            <ac:spMk id="2" creationId="{D3BF5F85-6DA4-EA27-0E6B-323DD04AA324}"/>
          </ac:spMkLst>
        </pc:spChg>
        <pc:spChg chg="mod">
          <ac:chgData name="Hugo Andreolly Albuquerque Costa Santos" userId="dd039489-a5e9-46ec-9c22-e4b308b076ae" providerId="ADAL" clId="{2E7E8889-1611-4AA8-B2AA-426B0BDBE4A8}" dt="2023-11-21T23:03:06.630" v="3243" actId="2711"/>
          <ac:spMkLst>
            <pc:docMk/>
            <pc:sldMk cId="466646463" sldId="2147471451"/>
            <ac:spMk id="4" creationId="{5C666F43-AB74-9490-D358-F6F38259C0A4}"/>
          </ac:spMkLst>
        </pc:spChg>
        <pc:spChg chg="del">
          <ac:chgData name="Hugo Andreolly Albuquerque Costa Santos" userId="dd039489-a5e9-46ec-9c22-e4b308b076ae" providerId="ADAL" clId="{2E7E8889-1611-4AA8-B2AA-426B0BDBE4A8}" dt="2023-11-21T15:17:53.371" v="464" actId="478"/>
          <ac:spMkLst>
            <pc:docMk/>
            <pc:sldMk cId="466646463" sldId="2147471451"/>
            <ac:spMk id="4" creationId="{A3CBBF40-A25C-135A-DD32-37F4F15569EF}"/>
          </ac:spMkLst>
        </pc:spChg>
        <pc:spChg chg="mod">
          <ac:chgData name="Hugo Andreolly Albuquerque Costa Santos" userId="dd039489-a5e9-46ec-9c22-e4b308b076ae" providerId="ADAL" clId="{2E7E8889-1611-4AA8-B2AA-426B0BDBE4A8}" dt="2023-11-21T23:03:06.630" v="3243" actId="2711"/>
          <ac:spMkLst>
            <pc:docMk/>
            <pc:sldMk cId="466646463" sldId="2147471451"/>
            <ac:spMk id="5" creationId="{35D7B2AD-746C-17A6-F816-FC19E33220F4}"/>
          </ac:spMkLst>
        </pc:spChg>
        <pc:spChg chg="del">
          <ac:chgData name="Hugo Andreolly Albuquerque Costa Santos" userId="dd039489-a5e9-46ec-9c22-e4b308b076ae" providerId="ADAL" clId="{2E7E8889-1611-4AA8-B2AA-426B0BDBE4A8}" dt="2023-11-21T15:17:53.371" v="464" actId="478"/>
          <ac:spMkLst>
            <pc:docMk/>
            <pc:sldMk cId="466646463" sldId="2147471451"/>
            <ac:spMk id="5" creationId="{3FB1CE58-0F3C-2C73-2D0E-6DC0AA2947A7}"/>
          </ac:spMkLst>
        </pc:spChg>
        <pc:spChg chg="mod">
          <ac:chgData name="Hugo Andreolly Albuquerque Costa Santos" userId="dd039489-a5e9-46ec-9c22-e4b308b076ae" providerId="ADAL" clId="{2E7E8889-1611-4AA8-B2AA-426B0BDBE4A8}" dt="2023-11-21T23:03:06.630" v="3243" actId="2711"/>
          <ac:spMkLst>
            <pc:docMk/>
            <pc:sldMk cId="466646463" sldId="2147471451"/>
            <ac:spMk id="13" creationId="{F3809714-A111-5ADE-67B7-CAF53EDBF4D8}"/>
          </ac:spMkLst>
        </pc:spChg>
        <pc:spChg chg="mod">
          <ac:chgData name="Hugo Andreolly Albuquerque Costa Santos" userId="dd039489-a5e9-46ec-9c22-e4b308b076ae" providerId="ADAL" clId="{2E7E8889-1611-4AA8-B2AA-426B0BDBE4A8}" dt="2023-11-21T23:03:06.630" v="3243" actId="2711"/>
          <ac:spMkLst>
            <pc:docMk/>
            <pc:sldMk cId="466646463" sldId="2147471451"/>
            <ac:spMk id="14" creationId="{47C15D87-3336-785C-1E84-D53AE995CF74}"/>
          </ac:spMkLst>
        </pc:spChg>
        <pc:spChg chg="mod">
          <ac:chgData name="Hugo Andreolly Albuquerque Costa Santos" userId="dd039489-a5e9-46ec-9c22-e4b308b076ae" providerId="ADAL" clId="{2E7E8889-1611-4AA8-B2AA-426B0BDBE4A8}" dt="2023-11-21T23:03:06.630" v="3243" actId="2711"/>
          <ac:spMkLst>
            <pc:docMk/>
            <pc:sldMk cId="466646463" sldId="2147471451"/>
            <ac:spMk id="16" creationId="{964F4E5E-D8B6-51A1-EC50-1A5DDF877B88}"/>
          </ac:spMkLst>
        </pc:spChg>
        <pc:spChg chg="mod">
          <ac:chgData name="Hugo Andreolly Albuquerque Costa Santos" userId="dd039489-a5e9-46ec-9c22-e4b308b076ae" providerId="ADAL" clId="{2E7E8889-1611-4AA8-B2AA-426B0BDBE4A8}" dt="2023-11-21T23:03:06.630" v="3243" actId="2711"/>
          <ac:spMkLst>
            <pc:docMk/>
            <pc:sldMk cId="466646463" sldId="2147471451"/>
            <ac:spMk id="18" creationId="{D2B94EA2-BD77-1DE1-0209-0F1E9DA1F425}"/>
          </ac:spMkLst>
        </pc:spChg>
        <pc:spChg chg="mod">
          <ac:chgData name="Hugo Andreolly Albuquerque Costa Santos" userId="dd039489-a5e9-46ec-9c22-e4b308b076ae" providerId="ADAL" clId="{2E7E8889-1611-4AA8-B2AA-426B0BDBE4A8}" dt="2023-11-21T15:19:51.118" v="510" actId="1076"/>
          <ac:spMkLst>
            <pc:docMk/>
            <pc:sldMk cId="466646463" sldId="2147471451"/>
            <ac:spMk id="23" creationId="{B6BE002C-3658-B77F-E98C-2622E84B51A3}"/>
          </ac:spMkLst>
        </pc:spChg>
        <pc:spChg chg="mod">
          <ac:chgData name="Hugo Andreolly Albuquerque Costa Santos" userId="dd039489-a5e9-46ec-9c22-e4b308b076ae" providerId="ADAL" clId="{2E7E8889-1611-4AA8-B2AA-426B0BDBE4A8}" dt="2023-11-21T15:19:51.118" v="510" actId="1076"/>
          <ac:spMkLst>
            <pc:docMk/>
            <pc:sldMk cId="466646463" sldId="2147471451"/>
            <ac:spMk id="24" creationId="{ADF55414-461C-C3B4-771E-B7F78BBC5057}"/>
          </ac:spMkLst>
        </pc:spChg>
        <pc:spChg chg="mod">
          <ac:chgData name="Hugo Andreolly Albuquerque Costa Santos" userId="dd039489-a5e9-46ec-9c22-e4b308b076ae" providerId="ADAL" clId="{2E7E8889-1611-4AA8-B2AA-426B0BDBE4A8}" dt="2023-11-21T15:19:51.118" v="510" actId="1076"/>
          <ac:spMkLst>
            <pc:docMk/>
            <pc:sldMk cId="466646463" sldId="2147471451"/>
            <ac:spMk id="27" creationId="{908E029E-8C8C-85D5-BE23-8F8D36F26782}"/>
          </ac:spMkLst>
        </pc:spChg>
        <pc:spChg chg="mod">
          <ac:chgData name="Hugo Andreolly Albuquerque Costa Santos" userId="dd039489-a5e9-46ec-9c22-e4b308b076ae" providerId="ADAL" clId="{2E7E8889-1611-4AA8-B2AA-426B0BDBE4A8}" dt="2023-11-21T15:19:51.118" v="510" actId="1076"/>
          <ac:spMkLst>
            <pc:docMk/>
            <pc:sldMk cId="466646463" sldId="2147471451"/>
            <ac:spMk id="29" creationId="{5F7C649A-F760-2BF0-972A-029553F00F1A}"/>
          </ac:spMkLst>
        </pc:spChg>
        <pc:spChg chg="mod">
          <ac:chgData name="Hugo Andreolly Albuquerque Costa Santos" userId="dd039489-a5e9-46ec-9c22-e4b308b076ae" providerId="ADAL" clId="{2E7E8889-1611-4AA8-B2AA-426B0BDBE4A8}" dt="2023-11-21T15:19:24.782" v="501" actId="1038"/>
          <ac:spMkLst>
            <pc:docMk/>
            <pc:sldMk cId="466646463" sldId="2147471451"/>
            <ac:spMk id="30" creationId="{0BD4360A-5F47-E0E1-B73C-C20B332F136B}"/>
          </ac:spMkLst>
        </pc:spChg>
        <pc:spChg chg="mod">
          <ac:chgData name="Hugo Andreolly Albuquerque Costa Santos" userId="dd039489-a5e9-46ec-9c22-e4b308b076ae" providerId="ADAL" clId="{2E7E8889-1611-4AA8-B2AA-426B0BDBE4A8}" dt="2023-11-21T15:19:51.118" v="510" actId="1076"/>
          <ac:spMkLst>
            <pc:docMk/>
            <pc:sldMk cId="466646463" sldId="2147471451"/>
            <ac:spMk id="31" creationId="{886B9DDD-D8F2-B807-A2B5-AF43F6A23005}"/>
          </ac:spMkLst>
        </pc:spChg>
        <pc:spChg chg="mod">
          <ac:chgData name="Hugo Andreolly Albuquerque Costa Santos" userId="dd039489-a5e9-46ec-9c22-e4b308b076ae" providerId="ADAL" clId="{2E7E8889-1611-4AA8-B2AA-426B0BDBE4A8}" dt="2023-11-21T15:19:51.118" v="510" actId="1076"/>
          <ac:spMkLst>
            <pc:docMk/>
            <pc:sldMk cId="466646463" sldId="2147471451"/>
            <ac:spMk id="32" creationId="{EFBC341B-B7F9-2650-8E92-A0EDCD0AF333}"/>
          </ac:spMkLst>
        </pc:spChg>
        <pc:spChg chg="mod">
          <ac:chgData name="Hugo Andreolly Albuquerque Costa Santos" userId="dd039489-a5e9-46ec-9c22-e4b308b076ae" providerId="ADAL" clId="{2E7E8889-1611-4AA8-B2AA-426B0BDBE4A8}" dt="2023-11-21T15:18:25.384" v="471" actId="552"/>
          <ac:spMkLst>
            <pc:docMk/>
            <pc:sldMk cId="466646463" sldId="2147471451"/>
            <ac:spMk id="43" creationId="{E555D03B-5B0C-2538-D78B-7723B2FCF48B}"/>
          </ac:spMkLst>
        </pc:spChg>
        <pc:spChg chg="del">
          <ac:chgData name="Hugo Andreolly Albuquerque Costa Santos" userId="dd039489-a5e9-46ec-9c22-e4b308b076ae" providerId="ADAL" clId="{2E7E8889-1611-4AA8-B2AA-426B0BDBE4A8}" dt="2023-11-21T15:17:53.371" v="464" actId="478"/>
          <ac:spMkLst>
            <pc:docMk/>
            <pc:sldMk cId="466646463" sldId="2147471451"/>
            <ac:spMk id="45" creationId="{F9C3D8D3-C307-8979-3F21-EAA50CD10641}"/>
          </ac:spMkLst>
        </pc:spChg>
        <pc:spChg chg="del">
          <ac:chgData name="Hugo Andreolly Albuquerque Costa Santos" userId="dd039489-a5e9-46ec-9c22-e4b308b076ae" providerId="ADAL" clId="{2E7E8889-1611-4AA8-B2AA-426B0BDBE4A8}" dt="2023-11-21T15:17:53.371" v="464" actId="478"/>
          <ac:spMkLst>
            <pc:docMk/>
            <pc:sldMk cId="466646463" sldId="2147471451"/>
            <ac:spMk id="46" creationId="{0333D15D-4AF2-5A77-38CD-AB56487EBDDF}"/>
          </ac:spMkLst>
        </pc:spChg>
        <pc:spChg chg="mod">
          <ac:chgData name="Hugo Andreolly Albuquerque Costa Santos" userId="dd039489-a5e9-46ec-9c22-e4b308b076ae" providerId="ADAL" clId="{2E7E8889-1611-4AA8-B2AA-426B0BDBE4A8}" dt="2023-11-21T15:19:44.598" v="509" actId="1076"/>
          <ac:spMkLst>
            <pc:docMk/>
            <pc:sldMk cId="466646463" sldId="2147471451"/>
            <ac:spMk id="55" creationId="{A98192DA-D459-3641-1A29-FDE057D73BD8}"/>
          </ac:spMkLst>
        </pc:spChg>
        <pc:spChg chg="mod">
          <ac:chgData name="Hugo Andreolly Albuquerque Costa Santos" userId="dd039489-a5e9-46ec-9c22-e4b308b076ae" providerId="ADAL" clId="{2E7E8889-1611-4AA8-B2AA-426B0BDBE4A8}" dt="2023-11-21T15:19:44.598" v="509" actId="1076"/>
          <ac:spMkLst>
            <pc:docMk/>
            <pc:sldMk cId="466646463" sldId="2147471451"/>
            <ac:spMk id="56" creationId="{982ADACE-B22B-D7F3-4259-7A39413BC7BE}"/>
          </ac:spMkLst>
        </pc:spChg>
        <pc:spChg chg="del">
          <ac:chgData name="Hugo Andreolly Albuquerque Costa Santos" userId="dd039489-a5e9-46ec-9c22-e4b308b076ae" providerId="ADAL" clId="{2E7E8889-1611-4AA8-B2AA-426B0BDBE4A8}" dt="2023-11-21T15:17:53.371" v="464" actId="478"/>
          <ac:spMkLst>
            <pc:docMk/>
            <pc:sldMk cId="466646463" sldId="2147471451"/>
            <ac:spMk id="57" creationId="{C5BA0ADB-758C-C83D-4633-32DD42E88136}"/>
          </ac:spMkLst>
        </pc:spChg>
        <pc:spChg chg="mod">
          <ac:chgData name="Hugo Andreolly Albuquerque Costa Santos" userId="dd039489-a5e9-46ec-9c22-e4b308b076ae" providerId="ADAL" clId="{2E7E8889-1611-4AA8-B2AA-426B0BDBE4A8}" dt="2023-11-21T23:55:16.564" v="3726" actId="20577"/>
          <ac:spMkLst>
            <pc:docMk/>
            <pc:sldMk cId="466646463" sldId="2147471451"/>
            <ac:spMk id="63" creationId="{7697CA3D-9126-0A17-97FC-32B9A7CFA7AA}"/>
          </ac:spMkLst>
        </pc:spChg>
        <pc:spChg chg="mod">
          <ac:chgData name="Hugo Andreolly Albuquerque Costa Santos" userId="dd039489-a5e9-46ec-9c22-e4b308b076ae" providerId="ADAL" clId="{2E7E8889-1611-4AA8-B2AA-426B0BDBE4A8}" dt="2023-11-21T15:20:01.975" v="513" actId="1076"/>
          <ac:spMkLst>
            <pc:docMk/>
            <pc:sldMk cId="466646463" sldId="2147471451"/>
            <ac:spMk id="138" creationId="{8E39486C-CA48-77DF-0B69-DCD788DBF90C}"/>
          </ac:spMkLst>
        </pc:spChg>
        <pc:spChg chg="mod">
          <ac:chgData name="Hugo Andreolly Albuquerque Costa Santos" userId="dd039489-a5e9-46ec-9c22-e4b308b076ae" providerId="ADAL" clId="{2E7E8889-1611-4AA8-B2AA-426B0BDBE4A8}" dt="2023-11-21T15:19:35.329" v="508" actId="1035"/>
          <ac:spMkLst>
            <pc:docMk/>
            <pc:sldMk cId="466646463" sldId="2147471451"/>
            <ac:spMk id="139" creationId="{85E8ACAE-8BCA-6DCA-BC46-6A314B2A8900}"/>
          </ac:spMkLst>
        </pc:spChg>
        <pc:spChg chg="mod">
          <ac:chgData name="Hugo Andreolly Albuquerque Costa Santos" userId="dd039489-a5e9-46ec-9c22-e4b308b076ae" providerId="ADAL" clId="{2E7E8889-1611-4AA8-B2AA-426B0BDBE4A8}" dt="2023-11-21T15:19:51.118" v="510" actId="1076"/>
          <ac:spMkLst>
            <pc:docMk/>
            <pc:sldMk cId="466646463" sldId="2147471451"/>
            <ac:spMk id="512" creationId="{C32A68B2-6266-E957-5C67-0CE09E1B05E8}"/>
          </ac:spMkLst>
        </pc:spChg>
        <pc:grpChg chg="mod">
          <ac:chgData name="Hugo Andreolly Albuquerque Costa Santos" userId="dd039489-a5e9-46ec-9c22-e4b308b076ae" providerId="ADAL" clId="{2E7E8889-1611-4AA8-B2AA-426B0BDBE4A8}" dt="2023-11-21T15:19:44.598" v="509" actId="1076"/>
          <ac:grpSpMkLst>
            <pc:docMk/>
            <pc:sldMk cId="466646463" sldId="2147471451"/>
            <ac:grpSpMk id="47" creationId="{FAB9E369-F2E7-C449-9E9D-E63F352A0E05}"/>
          </ac:grpSpMkLst>
        </pc:grpChg>
        <pc:grpChg chg="mod">
          <ac:chgData name="Hugo Andreolly Albuquerque Costa Santos" userId="dd039489-a5e9-46ec-9c22-e4b308b076ae" providerId="ADAL" clId="{2E7E8889-1611-4AA8-B2AA-426B0BDBE4A8}" dt="2023-11-21T15:19:44.598" v="509" actId="1076"/>
          <ac:grpSpMkLst>
            <pc:docMk/>
            <pc:sldMk cId="466646463" sldId="2147471451"/>
            <ac:grpSpMk id="51" creationId="{AAB69DAF-CF96-DD8B-8D5E-F0F6010E0A0E}"/>
          </ac:grpSpMkLst>
        </pc:grpChg>
        <pc:graphicFrameChg chg="mod">
          <ac:chgData name="Hugo Andreolly Albuquerque Costa Santos" userId="dd039489-a5e9-46ec-9c22-e4b308b076ae" providerId="ADAL" clId="{2E7E8889-1611-4AA8-B2AA-426B0BDBE4A8}" dt="2023-11-21T15:20:04.762" v="514" actId="14100"/>
          <ac:graphicFrameMkLst>
            <pc:docMk/>
            <pc:sldMk cId="466646463" sldId="2147471451"/>
            <ac:graphicFrameMk id="15" creationId="{C77AEE4D-4077-BF1B-E0D8-69EB5BD9651F}"/>
          </ac:graphicFrameMkLst>
        </pc:graphicFrameChg>
        <pc:picChg chg="del">
          <ac:chgData name="Hugo Andreolly Albuquerque Costa Santos" userId="dd039489-a5e9-46ec-9c22-e4b308b076ae" providerId="ADAL" clId="{2E7E8889-1611-4AA8-B2AA-426B0BDBE4A8}" dt="2023-11-21T15:17:53.371" v="464" actId="478"/>
          <ac:picMkLst>
            <pc:docMk/>
            <pc:sldMk cId="466646463" sldId="2147471451"/>
            <ac:picMk id="14" creationId="{C970C3A8-BB44-A259-9A12-62AD89D23CBC}"/>
          </ac:picMkLst>
        </pc:picChg>
        <pc:picChg chg="del">
          <ac:chgData name="Hugo Andreolly Albuquerque Costa Santos" userId="dd039489-a5e9-46ec-9c22-e4b308b076ae" providerId="ADAL" clId="{2E7E8889-1611-4AA8-B2AA-426B0BDBE4A8}" dt="2023-11-21T15:17:53.371" v="464" actId="478"/>
          <ac:picMkLst>
            <pc:docMk/>
            <pc:sldMk cId="466646463" sldId="2147471451"/>
            <ac:picMk id="18" creationId="{5BA8568C-4F85-10A0-5E70-528397F5609B}"/>
          </ac:picMkLst>
        </pc:picChg>
        <pc:picChg chg="del">
          <ac:chgData name="Hugo Andreolly Albuquerque Costa Santos" userId="dd039489-a5e9-46ec-9c22-e4b308b076ae" providerId="ADAL" clId="{2E7E8889-1611-4AA8-B2AA-426B0BDBE4A8}" dt="2023-11-21T15:17:53.371" v="464" actId="478"/>
          <ac:picMkLst>
            <pc:docMk/>
            <pc:sldMk cId="466646463" sldId="2147471451"/>
            <ac:picMk id="20" creationId="{751B5A80-B31A-FFD2-F542-1F47655FAFB3}"/>
          </ac:picMkLst>
        </pc:picChg>
        <pc:picChg chg="mod">
          <ac:chgData name="Hugo Andreolly Albuquerque Costa Santos" userId="dd039489-a5e9-46ec-9c22-e4b308b076ae" providerId="ADAL" clId="{2E7E8889-1611-4AA8-B2AA-426B0BDBE4A8}" dt="2023-11-21T15:19:51.118" v="510" actId="1076"/>
          <ac:picMkLst>
            <pc:docMk/>
            <pc:sldMk cId="466646463" sldId="2147471451"/>
            <ac:picMk id="527" creationId="{4473F046-237E-A8C3-A441-9D920CCF7F86}"/>
          </ac:picMkLst>
        </pc:picChg>
        <pc:picChg chg="mod">
          <ac:chgData name="Hugo Andreolly Albuquerque Costa Santos" userId="dd039489-a5e9-46ec-9c22-e4b308b076ae" providerId="ADAL" clId="{2E7E8889-1611-4AA8-B2AA-426B0BDBE4A8}" dt="2023-11-21T15:19:51.118" v="510" actId="1076"/>
          <ac:picMkLst>
            <pc:docMk/>
            <pc:sldMk cId="466646463" sldId="2147471451"/>
            <ac:picMk id="529" creationId="{1E613C6F-9362-A38B-20BF-2C467948B4AB}"/>
          </ac:picMkLst>
        </pc:picChg>
      </pc:sldChg>
      <pc:sldChg chg="ord">
        <pc:chgData name="Hugo Andreolly Albuquerque Costa Santos" userId="dd039489-a5e9-46ec-9c22-e4b308b076ae" providerId="ADAL" clId="{2E7E8889-1611-4AA8-B2AA-426B0BDBE4A8}" dt="2023-11-21T23:34:12.222" v="3392"/>
        <pc:sldMkLst>
          <pc:docMk/>
          <pc:sldMk cId="3315894854" sldId="2147471458"/>
        </pc:sldMkLst>
      </pc:sldChg>
      <pc:sldChg chg="ord">
        <pc:chgData name="Hugo Andreolly Albuquerque Costa Santos" userId="dd039489-a5e9-46ec-9c22-e4b308b076ae" providerId="ADAL" clId="{2E7E8889-1611-4AA8-B2AA-426B0BDBE4A8}" dt="2023-11-21T23:27:57.677" v="3390"/>
        <pc:sldMkLst>
          <pc:docMk/>
          <pc:sldMk cId="2332518240" sldId="2147471459"/>
        </pc:sldMkLst>
      </pc:sldChg>
      <pc:sldChg chg="ord">
        <pc:chgData name="Hugo Andreolly Albuquerque Costa Santos" userId="dd039489-a5e9-46ec-9c22-e4b308b076ae" providerId="ADAL" clId="{2E7E8889-1611-4AA8-B2AA-426B0BDBE4A8}" dt="2023-11-21T23:34:12.222" v="3392"/>
        <pc:sldMkLst>
          <pc:docMk/>
          <pc:sldMk cId="3483061507" sldId="2147471461"/>
        </pc:sldMkLst>
      </pc:sldChg>
      <pc:sldChg chg="modSp mod">
        <pc:chgData name="Hugo Andreolly Albuquerque Costa Santos" userId="dd039489-a5e9-46ec-9c22-e4b308b076ae" providerId="ADAL" clId="{2E7E8889-1611-4AA8-B2AA-426B0BDBE4A8}" dt="2023-11-21T11:26:12.232" v="123" actId="20577"/>
        <pc:sldMkLst>
          <pc:docMk/>
          <pc:sldMk cId="3588942695" sldId="2147471478"/>
        </pc:sldMkLst>
        <pc:spChg chg="mod">
          <ac:chgData name="Hugo Andreolly Albuquerque Costa Santos" userId="dd039489-a5e9-46ec-9c22-e4b308b076ae" providerId="ADAL" clId="{2E7E8889-1611-4AA8-B2AA-426B0BDBE4A8}" dt="2023-11-21T11:26:12.232" v="123" actId="20577"/>
          <ac:spMkLst>
            <pc:docMk/>
            <pc:sldMk cId="3588942695" sldId="2147471478"/>
            <ac:spMk id="21" creationId="{74A8785B-B67A-8C45-BC26-339876042A48}"/>
          </ac:spMkLst>
        </pc:spChg>
      </pc:sldChg>
      <pc:sldChg chg="addSp delSp modSp del mod">
        <pc:chgData name="Hugo Andreolly Albuquerque Costa Santos" userId="dd039489-a5e9-46ec-9c22-e4b308b076ae" providerId="ADAL" clId="{2E7E8889-1611-4AA8-B2AA-426B0BDBE4A8}" dt="2023-11-21T17:47:57.973" v="1666" actId="47"/>
        <pc:sldMkLst>
          <pc:docMk/>
          <pc:sldMk cId="3528337948" sldId="2147471482"/>
        </pc:sldMkLst>
        <pc:spChg chg="mod ord">
          <ac:chgData name="Hugo Andreolly Albuquerque Costa Santos" userId="dd039489-a5e9-46ec-9c22-e4b308b076ae" providerId="ADAL" clId="{2E7E8889-1611-4AA8-B2AA-426B0BDBE4A8}" dt="2023-11-21T17:47:38.595" v="1661" actId="14100"/>
          <ac:spMkLst>
            <pc:docMk/>
            <pc:sldMk cId="3528337948" sldId="2147471482"/>
            <ac:spMk id="3" creationId="{03B30C4A-B9AC-E81A-1FA0-0804DA072A91}"/>
          </ac:spMkLst>
        </pc:spChg>
        <pc:spChg chg="mod">
          <ac:chgData name="Hugo Andreolly Albuquerque Costa Santos" userId="dd039489-a5e9-46ec-9c22-e4b308b076ae" providerId="ADAL" clId="{2E7E8889-1611-4AA8-B2AA-426B0BDBE4A8}" dt="2023-11-21T17:40:32.554" v="1637" actId="1036"/>
          <ac:spMkLst>
            <pc:docMk/>
            <pc:sldMk cId="3528337948" sldId="2147471482"/>
            <ac:spMk id="4" creationId="{15F0DAF7-5004-6335-A1ED-F3BFE274DA80}"/>
          </ac:spMkLst>
        </pc:spChg>
        <pc:spChg chg="mod">
          <ac:chgData name="Hugo Andreolly Albuquerque Costa Santos" userId="dd039489-a5e9-46ec-9c22-e4b308b076ae" providerId="ADAL" clId="{2E7E8889-1611-4AA8-B2AA-426B0BDBE4A8}" dt="2023-11-21T17:47:55.287" v="1665" actId="1076"/>
          <ac:spMkLst>
            <pc:docMk/>
            <pc:sldMk cId="3528337948" sldId="2147471482"/>
            <ac:spMk id="5" creationId="{206B64B3-8AE1-4EA0-17E1-B4FB9FEDEDCC}"/>
          </ac:spMkLst>
        </pc:spChg>
        <pc:spChg chg="add mod">
          <ac:chgData name="Hugo Andreolly Albuquerque Costa Santos" userId="dd039489-a5e9-46ec-9c22-e4b308b076ae" providerId="ADAL" clId="{2E7E8889-1611-4AA8-B2AA-426B0BDBE4A8}" dt="2023-11-21T17:30:24.928" v="730" actId="1076"/>
          <ac:spMkLst>
            <pc:docMk/>
            <pc:sldMk cId="3528337948" sldId="2147471482"/>
            <ac:spMk id="6" creationId="{1820837B-5012-BB29-345B-76330881CC37}"/>
          </ac:spMkLst>
        </pc:spChg>
        <pc:spChg chg="add mod">
          <ac:chgData name="Hugo Andreolly Albuquerque Costa Santos" userId="dd039489-a5e9-46ec-9c22-e4b308b076ae" providerId="ADAL" clId="{2E7E8889-1611-4AA8-B2AA-426B0BDBE4A8}" dt="2023-11-21T17:46:00.908" v="1646" actId="1036"/>
          <ac:spMkLst>
            <pc:docMk/>
            <pc:sldMk cId="3528337948" sldId="2147471482"/>
            <ac:spMk id="7" creationId="{77598211-179F-A0A1-59C8-37184F22D28D}"/>
          </ac:spMkLst>
        </pc:spChg>
        <pc:spChg chg="mod">
          <ac:chgData name="Hugo Andreolly Albuquerque Costa Santos" userId="dd039489-a5e9-46ec-9c22-e4b308b076ae" providerId="ADAL" clId="{2E7E8889-1611-4AA8-B2AA-426B0BDBE4A8}" dt="2023-11-21T17:39:56.558" v="1595" actId="1035"/>
          <ac:spMkLst>
            <pc:docMk/>
            <pc:sldMk cId="3528337948" sldId="2147471482"/>
            <ac:spMk id="9" creationId="{4BE4DC79-4F03-8D63-640D-1B25C36111F6}"/>
          </ac:spMkLst>
        </pc:spChg>
        <pc:spChg chg="add mod">
          <ac:chgData name="Hugo Andreolly Albuquerque Costa Santos" userId="dd039489-a5e9-46ec-9c22-e4b308b076ae" providerId="ADAL" clId="{2E7E8889-1611-4AA8-B2AA-426B0BDBE4A8}" dt="2023-11-21T17:46:00.908" v="1646" actId="1036"/>
          <ac:spMkLst>
            <pc:docMk/>
            <pc:sldMk cId="3528337948" sldId="2147471482"/>
            <ac:spMk id="11" creationId="{48F7AD34-E841-8AC5-C847-6CE97476A408}"/>
          </ac:spMkLst>
        </pc:spChg>
        <pc:spChg chg="add mod">
          <ac:chgData name="Hugo Andreolly Albuquerque Costa Santos" userId="dd039489-a5e9-46ec-9c22-e4b308b076ae" providerId="ADAL" clId="{2E7E8889-1611-4AA8-B2AA-426B0BDBE4A8}" dt="2023-11-21T17:40:28.612" v="1628" actId="1035"/>
          <ac:spMkLst>
            <pc:docMk/>
            <pc:sldMk cId="3528337948" sldId="2147471482"/>
            <ac:spMk id="12" creationId="{E59D86DD-2046-09B4-57B5-E3C015E2A47D}"/>
          </ac:spMkLst>
        </pc:spChg>
        <pc:spChg chg="mod">
          <ac:chgData name="Hugo Andreolly Albuquerque Costa Santos" userId="dd039489-a5e9-46ec-9c22-e4b308b076ae" providerId="ADAL" clId="{2E7E8889-1611-4AA8-B2AA-426B0BDBE4A8}" dt="2023-11-21T15:11:38.530" v="360" actId="1076"/>
          <ac:spMkLst>
            <pc:docMk/>
            <pc:sldMk cId="3528337948" sldId="2147471482"/>
            <ac:spMk id="14" creationId="{247AE94B-97B4-2FD5-BA2E-A2DF7F4C3B2D}"/>
          </ac:spMkLst>
        </pc:spChg>
        <pc:spChg chg="add del mod">
          <ac:chgData name="Hugo Andreolly Albuquerque Costa Santos" userId="dd039489-a5e9-46ec-9c22-e4b308b076ae" providerId="ADAL" clId="{2E7E8889-1611-4AA8-B2AA-426B0BDBE4A8}" dt="2023-11-21T17:32:57.317" v="906" actId="478"/>
          <ac:spMkLst>
            <pc:docMk/>
            <pc:sldMk cId="3528337948" sldId="2147471482"/>
            <ac:spMk id="15" creationId="{5AAC7A2A-60F0-4EA3-BF2C-14DF70C9C04D}"/>
          </ac:spMkLst>
        </pc:spChg>
        <pc:spChg chg="mod">
          <ac:chgData name="Hugo Andreolly Albuquerque Costa Santos" userId="dd039489-a5e9-46ec-9c22-e4b308b076ae" providerId="ADAL" clId="{2E7E8889-1611-4AA8-B2AA-426B0BDBE4A8}" dt="2023-11-21T17:46:00.908" v="1646" actId="1036"/>
          <ac:spMkLst>
            <pc:docMk/>
            <pc:sldMk cId="3528337948" sldId="2147471482"/>
            <ac:spMk id="16" creationId="{A1D98145-D974-E313-1031-F546E3C09F74}"/>
          </ac:spMkLst>
        </pc:spChg>
        <pc:spChg chg="add mod ord">
          <ac:chgData name="Hugo Andreolly Albuquerque Costa Santos" userId="dd039489-a5e9-46ec-9c22-e4b308b076ae" providerId="ADAL" clId="{2E7E8889-1611-4AA8-B2AA-426B0BDBE4A8}" dt="2023-11-21T17:35:39.996" v="958" actId="1038"/>
          <ac:spMkLst>
            <pc:docMk/>
            <pc:sldMk cId="3528337948" sldId="2147471482"/>
            <ac:spMk id="17" creationId="{F2F4F50F-E481-E578-A0CE-24B2EC449933}"/>
          </ac:spMkLst>
        </pc:spChg>
        <pc:spChg chg="mod">
          <ac:chgData name="Hugo Andreolly Albuquerque Costa Santos" userId="dd039489-a5e9-46ec-9c22-e4b308b076ae" providerId="ADAL" clId="{2E7E8889-1611-4AA8-B2AA-426B0BDBE4A8}" dt="2023-11-21T17:47:53.079" v="1664" actId="1076"/>
          <ac:spMkLst>
            <pc:docMk/>
            <pc:sldMk cId="3528337948" sldId="2147471482"/>
            <ac:spMk id="20" creationId="{3BBE0FDE-B8A3-9C79-47CD-06BC719C375D}"/>
          </ac:spMkLst>
        </pc:spChg>
        <pc:spChg chg="mod">
          <ac:chgData name="Hugo Andreolly Albuquerque Costa Santos" userId="dd039489-a5e9-46ec-9c22-e4b308b076ae" providerId="ADAL" clId="{2E7E8889-1611-4AA8-B2AA-426B0BDBE4A8}" dt="2023-11-21T15:13:10.303" v="419" actId="1036"/>
          <ac:spMkLst>
            <pc:docMk/>
            <pc:sldMk cId="3528337948" sldId="2147471482"/>
            <ac:spMk id="22" creationId="{059A8E7E-5C1E-CD1F-779A-CE44D2E244BE}"/>
          </ac:spMkLst>
        </pc:spChg>
        <pc:spChg chg="mod">
          <ac:chgData name="Hugo Andreolly Albuquerque Costa Santos" userId="dd039489-a5e9-46ec-9c22-e4b308b076ae" providerId="ADAL" clId="{2E7E8889-1611-4AA8-B2AA-426B0BDBE4A8}" dt="2023-11-21T15:13:04.307" v="401" actId="1036"/>
          <ac:spMkLst>
            <pc:docMk/>
            <pc:sldMk cId="3528337948" sldId="2147471482"/>
            <ac:spMk id="23" creationId="{5FB46718-940D-ACCD-C7D9-54055E4AF80A}"/>
          </ac:spMkLst>
        </pc:spChg>
        <pc:spChg chg="mod">
          <ac:chgData name="Hugo Andreolly Albuquerque Costa Santos" userId="dd039489-a5e9-46ec-9c22-e4b308b076ae" providerId="ADAL" clId="{2E7E8889-1611-4AA8-B2AA-426B0BDBE4A8}" dt="2023-11-21T17:46:04.752" v="1649" actId="1035"/>
          <ac:spMkLst>
            <pc:docMk/>
            <pc:sldMk cId="3528337948" sldId="2147471482"/>
            <ac:spMk id="24" creationId="{36317171-9D47-D4BC-FE22-65890004B15F}"/>
          </ac:spMkLst>
        </pc:spChg>
        <pc:spChg chg="mod">
          <ac:chgData name="Hugo Andreolly Albuquerque Costa Santos" userId="dd039489-a5e9-46ec-9c22-e4b308b076ae" providerId="ADAL" clId="{2E7E8889-1611-4AA8-B2AA-426B0BDBE4A8}" dt="2023-11-21T17:40:28.612" v="1628" actId="1035"/>
          <ac:spMkLst>
            <pc:docMk/>
            <pc:sldMk cId="3528337948" sldId="2147471482"/>
            <ac:spMk id="28" creationId="{ACBC5EF5-14CC-0AD4-84FB-5C859A977FC3}"/>
          </ac:spMkLst>
        </pc:spChg>
        <pc:spChg chg="add mod">
          <ac:chgData name="Hugo Andreolly Albuquerque Costa Santos" userId="dd039489-a5e9-46ec-9c22-e4b308b076ae" providerId="ADAL" clId="{2E7E8889-1611-4AA8-B2AA-426B0BDBE4A8}" dt="2023-11-21T17:40:28.612" v="1628" actId="1035"/>
          <ac:spMkLst>
            <pc:docMk/>
            <pc:sldMk cId="3528337948" sldId="2147471482"/>
            <ac:spMk id="29" creationId="{BAF5940E-B960-59BF-028B-F69A98D79C32}"/>
          </ac:spMkLst>
        </pc:spChg>
        <pc:spChg chg="mod">
          <ac:chgData name="Hugo Andreolly Albuquerque Costa Santos" userId="dd039489-a5e9-46ec-9c22-e4b308b076ae" providerId="ADAL" clId="{2E7E8889-1611-4AA8-B2AA-426B0BDBE4A8}" dt="2023-11-21T17:40:28.612" v="1628" actId="1035"/>
          <ac:spMkLst>
            <pc:docMk/>
            <pc:sldMk cId="3528337948" sldId="2147471482"/>
            <ac:spMk id="32" creationId="{97814C13-3ED2-1874-A24F-B35524CB8F21}"/>
          </ac:spMkLst>
        </pc:spChg>
        <pc:spChg chg="add mod">
          <ac:chgData name="Hugo Andreolly Albuquerque Costa Santos" userId="dd039489-a5e9-46ec-9c22-e4b308b076ae" providerId="ADAL" clId="{2E7E8889-1611-4AA8-B2AA-426B0BDBE4A8}" dt="2023-11-21T17:40:28.612" v="1628" actId="1035"/>
          <ac:spMkLst>
            <pc:docMk/>
            <pc:sldMk cId="3528337948" sldId="2147471482"/>
            <ac:spMk id="34" creationId="{BC9B033E-C072-16B5-AE5C-B86D5EB22906}"/>
          </ac:spMkLst>
        </pc:spChg>
        <pc:spChg chg="mod">
          <ac:chgData name="Hugo Andreolly Albuquerque Costa Santos" userId="dd039489-a5e9-46ec-9c22-e4b308b076ae" providerId="ADAL" clId="{2E7E8889-1611-4AA8-B2AA-426B0BDBE4A8}" dt="2023-11-21T17:33:56.060" v="933" actId="1076"/>
          <ac:spMkLst>
            <pc:docMk/>
            <pc:sldMk cId="3528337948" sldId="2147471482"/>
            <ac:spMk id="35" creationId="{9CA32B53-7C0A-FC57-3269-18CB5F096511}"/>
          </ac:spMkLst>
        </pc:spChg>
        <pc:spChg chg="mod">
          <ac:chgData name="Hugo Andreolly Albuquerque Costa Santos" userId="dd039489-a5e9-46ec-9c22-e4b308b076ae" providerId="ADAL" clId="{2E7E8889-1611-4AA8-B2AA-426B0BDBE4A8}" dt="2023-11-21T17:39:47.535" v="1578" actId="1076"/>
          <ac:spMkLst>
            <pc:docMk/>
            <pc:sldMk cId="3528337948" sldId="2147471482"/>
            <ac:spMk id="36" creationId="{690D662A-80C0-8BFF-411F-B8C2C1AF9DC9}"/>
          </ac:spMkLst>
        </pc:spChg>
        <pc:spChg chg="add mod">
          <ac:chgData name="Hugo Andreolly Albuquerque Costa Santos" userId="dd039489-a5e9-46ec-9c22-e4b308b076ae" providerId="ADAL" clId="{2E7E8889-1611-4AA8-B2AA-426B0BDBE4A8}" dt="2023-11-21T17:40:28.612" v="1628" actId="1035"/>
          <ac:spMkLst>
            <pc:docMk/>
            <pc:sldMk cId="3528337948" sldId="2147471482"/>
            <ac:spMk id="38" creationId="{B99C33E3-FA2B-81F6-02C0-60E595AC3F93}"/>
          </ac:spMkLst>
        </pc:spChg>
        <pc:grpChg chg="mod">
          <ac:chgData name="Hugo Andreolly Albuquerque Costa Santos" userId="dd039489-a5e9-46ec-9c22-e4b308b076ae" providerId="ADAL" clId="{2E7E8889-1611-4AA8-B2AA-426B0BDBE4A8}" dt="2023-11-21T17:46:00.908" v="1646" actId="1036"/>
          <ac:grpSpMkLst>
            <pc:docMk/>
            <pc:sldMk cId="3528337948" sldId="2147471482"/>
            <ac:grpSpMk id="18" creationId="{1ABC6EAE-9A64-8165-EB9E-9D2946C407EF}"/>
          </ac:grpSpMkLst>
        </pc:grpChg>
        <pc:grpChg chg="mod">
          <ac:chgData name="Hugo Andreolly Albuquerque Costa Santos" userId="dd039489-a5e9-46ec-9c22-e4b308b076ae" providerId="ADAL" clId="{2E7E8889-1611-4AA8-B2AA-426B0BDBE4A8}" dt="2023-11-21T17:46:04.752" v="1649" actId="1035"/>
          <ac:grpSpMkLst>
            <pc:docMk/>
            <pc:sldMk cId="3528337948" sldId="2147471482"/>
            <ac:grpSpMk id="25" creationId="{68D8F835-17E6-7701-93C9-2DEF70AB7723}"/>
          </ac:grpSpMkLst>
        </pc:grpChg>
        <pc:picChg chg="del">
          <ac:chgData name="Hugo Andreolly Albuquerque Costa Santos" userId="dd039489-a5e9-46ec-9c22-e4b308b076ae" providerId="ADAL" clId="{2E7E8889-1611-4AA8-B2AA-426B0BDBE4A8}" dt="2023-11-21T17:33:46.905" v="931" actId="21"/>
          <ac:picMkLst>
            <pc:docMk/>
            <pc:sldMk cId="3528337948" sldId="2147471482"/>
            <ac:picMk id="2" creationId="{E910D155-BCD7-08D6-E550-2B7F5C06F7AD}"/>
          </ac:picMkLst>
        </pc:picChg>
        <pc:picChg chg="mod">
          <ac:chgData name="Hugo Andreolly Albuquerque Costa Santos" userId="dd039489-a5e9-46ec-9c22-e4b308b076ae" providerId="ADAL" clId="{2E7E8889-1611-4AA8-B2AA-426B0BDBE4A8}" dt="2023-11-21T17:39:56.558" v="1595" actId="1035"/>
          <ac:picMkLst>
            <pc:docMk/>
            <pc:sldMk cId="3528337948" sldId="2147471482"/>
            <ac:picMk id="10" creationId="{885C40F9-3070-6910-EB75-6D1ABC241E35}"/>
          </ac:picMkLst>
        </pc:picChg>
        <pc:picChg chg="add mod">
          <ac:chgData name="Hugo Andreolly Albuquerque Costa Santos" userId="dd039489-a5e9-46ec-9c22-e4b308b076ae" providerId="ADAL" clId="{2E7E8889-1611-4AA8-B2AA-426B0BDBE4A8}" dt="2023-11-21T17:40:28.612" v="1628" actId="1035"/>
          <ac:picMkLst>
            <pc:docMk/>
            <pc:sldMk cId="3528337948" sldId="2147471482"/>
            <ac:picMk id="13" creationId="{F19AE0D0-1A2F-AECD-718E-070F3E468A6C}"/>
          </ac:picMkLst>
        </pc:picChg>
        <pc:picChg chg="mod ord">
          <ac:chgData name="Hugo Andreolly Albuquerque Costa Santos" userId="dd039489-a5e9-46ec-9c22-e4b308b076ae" providerId="ADAL" clId="{2E7E8889-1611-4AA8-B2AA-426B0BDBE4A8}" dt="2023-11-21T17:46:43.790" v="1653" actId="167"/>
          <ac:picMkLst>
            <pc:docMk/>
            <pc:sldMk cId="3528337948" sldId="2147471482"/>
            <ac:picMk id="19" creationId="{EA1E0E30-54E3-1675-D974-E480414ECEDB}"/>
          </ac:picMkLst>
        </pc:picChg>
        <pc:picChg chg="add mod">
          <ac:chgData name="Hugo Andreolly Albuquerque Costa Santos" userId="dd039489-a5e9-46ec-9c22-e4b308b076ae" providerId="ADAL" clId="{2E7E8889-1611-4AA8-B2AA-426B0BDBE4A8}" dt="2023-11-21T17:33:47.140" v="932"/>
          <ac:picMkLst>
            <pc:docMk/>
            <pc:sldMk cId="3528337948" sldId="2147471482"/>
            <ac:picMk id="21" creationId="{E1C3DE43-2B1E-104E-2811-3BC71DA87272}"/>
          </ac:picMkLst>
        </pc:picChg>
        <pc:picChg chg="mod">
          <ac:chgData name="Hugo Andreolly Albuquerque Costa Santos" userId="dd039489-a5e9-46ec-9c22-e4b308b076ae" providerId="ADAL" clId="{2E7E8889-1611-4AA8-B2AA-426B0BDBE4A8}" dt="2023-11-21T17:40:28.612" v="1628" actId="1035"/>
          <ac:picMkLst>
            <pc:docMk/>
            <pc:sldMk cId="3528337948" sldId="2147471482"/>
            <ac:picMk id="30" creationId="{8F7BCC65-887A-0839-3415-E19D527778E9}"/>
          </ac:picMkLst>
        </pc:picChg>
        <pc:picChg chg="add mod">
          <ac:chgData name="Hugo Andreolly Albuquerque Costa Santos" userId="dd039489-a5e9-46ec-9c22-e4b308b076ae" providerId="ADAL" clId="{2E7E8889-1611-4AA8-B2AA-426B0BDBE4A8}" dt="2023-11-21T17:40:28.612" v="1628" actId="1035"/>
          <ac:picMkLst>
            <pc:docMk/>
            <pc:sldMk cId="3528337948" sldId="2147471482"/>
            <ac:picMk id="31" creationId="{E9549F2E-D976-3A77-2A57-DBC76E9F2DD7}"/>
          </ac:picMkLst>
        </pc:picChg>
        <pc:picChg chg="mod">
          <ac:chgData name="Hugo Andreolly Albuquerque Costa Santos" userId="dd039489-a5e9-46ec-9c22-e4b308b076ae" providerId="ADAL" clId="{2E7E8889-1611-4AA8-B2AA-426B0BDBE4A8}" dt="2023-11-21T17:40:28.612" v="1628" actId="1035"/>
          <ac:picMkLst>
            <pc:docMk/>
            <pc:sldMk cId="3528337948" sldId="2147471482"/>
            <ac:picMk id="33" creationId="{032D34B5-F27A-F586-E536-FF70A102DBF8}"/>
          </ac:picMkLst>
        </pc:picChg>
        <pc:picChg chg="add mod">
          <ac:chgData name="Hugo Andreolly Albuquerque Costa Santos" userId="dd039489-a5e9-46ec-9c22-e4b308b076ae" providerId="ADAL" clId="{2E7E8889-1611-4AA8-B2AA-426B0BDBE4A8}" dt="2023-11-21T17:40:28.612" v="1628" actId="1035"/>
          <ac:picMkLst>
            <pc:docMk/>
            <pc:sldMk cId="3528337948" sldId="2147471482"/>
            <ac:picMk id="37" creationId="{0999F195-2E4A-DC82-90A6-92097CC943E8}"/>
          </ac:picMkLst>
        </pc:picChg>
        <pc:picChg chg="add mod">
          <ac:chgData name="Hugo Andreolly Albuquerque Costa Santos" userId="dd039489-a5e9-46ec-9c22-e4b308b076ae" providerId="ADAL" clId="{2E7E8889-1611-4AA8-B2AA-426B0BDBE4A8}" dt="2023-11-21T17:40:28.612" v="1628" actId="1035"/>
          <ac:picMkLst>
            <pc:docMk/>
            <pc:sldMk cId="3528337948" sldId="2147471482"/>
            <ac:picMk id="39" creationId="{350E76A1-A614-1EF4-CCB5-23F22F874D35}"/>
          </ac:picMkLst>
        </pc:picChg>
      </pc:sldChg>
      <pc:sldChg chg="mod ord modShow">
        <pc:chgData name="Hugo Andreolly Albuquerque Costa Santos" userId="dd039489-a5e9-46ec-9c22-e4b308b076ae" providerId="ADAL" clId="{2E7E8889-1611-4AA8-B2AA-426B0BDBE4A8}" dt="2023-11-21T23:25:04.782" v="3372"/>
        <pc:sldMkLst>
          <pc:docMk/>
          <pc:sldMk cId="2188743581" sldId="2147471491"/>
        </pc:sldMkLst>
      </pc:sldChg>
      <pc:sldChg chg="addSp delSp modSp mod">
        <pc:chgData name="Hugo Andreolly Albuquerque Costa Santos" userId="dd039489-a5e9-46ec-9c22-e4b308b076ae" providerId="ADAL" clId="{2E7E8889-1611-4AA8-B2AA-426B0BDBE4A8}" dt="2023-11-21T23:21:49.472" v="3348" actId="1076"/>
        <pc:sldMkLst>
          <pc:docMk/>
          <pc:sldMk cId="269313492" sldId="2147471495"/>
        </pc:sldMkLst>
        <pc:spChg chg="add del mod">
          <ac:chgData name="Hugo Andreolly Albuquerque Costa Santos" userId="dd039489-a5e9-46ec-9c22-e4b308b076ae" providerId="ADAL" clId="{2E7E8889-1611-4AA8-B2AA-426B0BDBE4A8}" dt="2023-11-21T17:53:22.462" v="1685" actId="478"/>
          <ac:spMkLst>
            <pc:docMk/>
            <pc:sldMk cId="269313492" sldId="2147471495"/>
            <ac:spMk id="3" creationId="{1B4021FE-BB23-CB4C-7181-3176A16F0797}"/>
          </ac:spMkLst>
        </pc:spChg>
        <pc:spChg chg="add mod">
          <ac:chgData name="Hugo Andreolly Albuquerque Costa Santos" userId="dd039489-a5e9-46ec-9c22-e4b308b076ae" providerId="ADAL" clId="{2E7E8889-1611-4AA8-B2AA-426B0BDBE4A8}" dt="2023-11-21T23:21:49.472" v="3348" actId="1076"/>
          <ac:spMkLst>
            <pc:docMk/>
            <pc:sldMk cId="269313492" sldId="2147471495"/>
            <ac:spMk id="4" creationId="{69C3C6E5-FE44-D3F7-C347-954A85A05242}"/>
          </ac:spMkLst>
        </pc:spChg>
        <pc:graphicFrameChg chg="mod modGraphic">
          <ac:chgData name="Hugo Andreolly Albuquerque Costa Santos" userId="dd039489-a5e9-46ec-9c22-e4b308b076ae" providerId="ADAL" clId="{2E7E8889-1611-4AA8-B2AA-426B0BDBE4A8}" dt="2023-11-21T23:21:43.408" v="3347" actId="13926"/>
          <ac:graphicFrameMkLst>
            <pc:docMk/>
            <pc:sldMk cId="269313492" sldId="2147471495"/>
            <ac:graphicFrameMk id="8" creationId="{3D25B3B4-F662-BA4C-7860-BAA3A83CDEF9}"/>
          </ac:graphicFrameMkLst>
        </pc:graphicFrameChg>
      </pc:sldChg>
      <pc:sldChg chg="ord">
        <pc:chgData name="Hugo Andreolly Albuquerque Costa Santos" userId="dd039489-a5e9-46ec-9c22-e4b308b076ae" providerId="ADAL" clId="{2E7E8889-1611-4AA8-B2AA-426B0BDBE4A8}" dt="2023-11-21T11:29:42.866" v="163"/>
        <pc:sldMkLst>
          <pc:docMk/>
          <pc:sldMk cId="3822881685" sldId="2147471496"/>
        </pc:sldMkLst>
      </pc:sldChg>
      <pc:sldChg chg="ord">
        <pc:chgData name="Hugo Andreolly Albuquerque Costa Santos" userId="dd039489-a5e9-46ec-9c22-e4b308b076ae" providerId="ADAL" clId="{2E7E8889-1611-4AA8-B2AA-426B0BDBE4A8}" dt="2023-11-21T23:25:16.132" v="3374"/>
        <pc:sldMkLst>
          <pc:docMk/>
          <pc:sldMk cId="4170774063" sldId="2147471497"/>
        </pc:sldMkLst>
      </pc:sldChg>
      <pc:sldChg chg="ord">
        <pc:chgData name="Hugo Andreolly Albuquerque Costa Santos" userId="dd039489-a5e9-46ec-9c22-e4b308b076ae" providerId="ADAL" clId="{2E7E8889-1611-4AA8-B2AA-426B0BDBE4A8}" dt="2023-11-21T23:25:29.791" v="3376"/>
        <pc:sldMkLst>
          <pc:docMk/>
          <pc:sldMk cId="2107471008" sldId="2147471498"/>
        </pc:sldMkLst>
      </pc:sldChg>
      <pc:sldChg chg="ord">
        <pc:chgData name="Hugo Andreolly Albuquerque Costa Santos" userId="dd039489-a5e9-46ec-9c22-e4b308b076ae" providerId="ADAL" clId="{2E7E8889-1611-4AA8-B2AA-426B0BDBE4A8}" dt="2023-11-21T23:25:29.791" v="3376"/>
        <pc:sldMkLst>
          <pc:docMk/>
          <pc:sldMk cId="3614796673" sldId="2147471504"/>
        </pc:sldMkLst>
      </pc:sldChg>
      <pc:sldChg chg="addSp delSp modSp mod ord">
        <pc:chgData name="Hugo Andreolly Albuquerque Costa Santos" userId="dd039489-a5e9-46ec-9c22-e4b308b076ae" providerId="ADAL" clId="{2E7E8889-1611-4AA8-B2AA-426B0BDBE4A8}" dt="2023-11-22T00:07:37.928" v="3900" actId="1036"/>
        <pc:sldMkLst>
          <pc:docMk/>
          <pc:sldMk cId="3274599868" sldId="2147471508"/>
        </pc:sldMkLst>
        <pc:spChg chg="add del mod">
          <ac:chgData name="Hugo Andreolly Albuquerque Costa Santos" userId="dd039489-a5e9-46ec-9c22-e4b308b076ae" providerId="ADAL" clId="{2E7E8889-1611-4AA8-B2AA-426B0BDBE4A8}" dt="2023-11-21T22:40:35.404" v="3170" actId="478"/>
          <ac:spMkLst>
            <pc:docMk/>
            <pc:sldMk cId="3274599868" sldId="2147471508"/>
            <ac:spMk id="2" creationId="{A18802BF-1A05-1219-D3E4-C29E46207B01}"/>
          </ac:spMkLst>
        </pc:spChg>
        <pc:spChg chg="add mod">
          <ac:chgData name="Hugo Andreolly Albuquerque Costa Santos" userId="dd039489-a5e9-46ec-9c22-e4b308b076ae" providerId="ADAL" clId="{2E7E8889-1611-4AA8-B2AA-426B0BDBE4A8}" dt="2023-11-22T00:07:21.255" v="3890"/>
          <ac:spMkLst>
            <pc:docMk/>
            <pc:sldMk cId="3274599868" sldId="2147471508"/>
            <ac:spMk id="4" creationId="{B9FC41C9-5483-E038-BBF1-5F2DDBEE420C}"/>
          </ac:spMkLst>
        </pc:spChg>
        <pc:spChg chg="mod">
          <ac:chgData name="Hugo Andreolly Albuquerque Costa Santos" userId="dd039489-a5e9-46ec-9c22-e4b308b076ae" providerId="ADAL" clId="{2E7E8889-1611-4AA8-B2AA-426B0BDBE4A8}" dt="2023-11-22T00:07:37.928" v="3900" actId="1036"/>
          <ac:spMkLst>
            <pc:docMk/>
            <pc:sldMk cId="3274599868" sldId="2147471508"/>
            <ac:spMk id="7" creationId="{7E6ADED3-084D-6159-DEA5-9AC03E79EEF9}"/>
          </ac:spMkLst>
        </pc:spChg>
        <pc:spChg chg="mod">
          <ac:chgData name="Hugo Andreolly Albuquerque Costa Santos" userId="dd039489-a5e9-46ec-9c22-e4b308b076ae" providerId="ADAL" clId="{2E7E8889-1611-4AA8-B2AA-426B0BDBE4A8}" dt="2023-11-22T00:07:37.928" v="3900" actId="1036"/>
          <ac:spMkLst>
            <pc:docMk/>
            <pc:sldMk cId="3274599868" sldId="2147471508"/>
            <ac:spMk id="8" creationId="{1E600B84-9DDC-67C5-2AF2-C257DA7E029C}"/>
          </ac:spMkLst>
        </pc:spChg>
        <pc:spChg chg="mod">
          <ac:chgData name="Hugo Andreolly Albuquerque Costa Santos" userId="dd039489-a5e9-46ec-9c22-e4b308b076ae" providerId="ADAL" clId="{2E7E8889-1611-4AA8-B2AA-426B0BDBE4A8}" dt="2023-11-22T00:07:37.928" v="3900" actId="1036"/>
          <ac:spMkLst>
            <pc:docMk/>
            <pc:sldMk cId="3274599868" sldId="2147471508"/>
            <ac:spMk id="9" creationId="{5D40478C-5CDE-3FED-2EAC-D0B4A4F17AF1}"/>
          </ac:spMkLst>
        </pc:spChg>
        <pc:spChg chg="mod">
          <ac:chgData name="Hugo Andreolly Albuquerque Costa Santos" userId="dd039489-a5e9-46ec-9c22-e4b308b076ae" providerId="ADAL" clId="{2E7E8889-1611-4AA8-B2AA-426B0BDBE4A8}" dt="2023-11-22T00:07:37.928" v="3900" actId="1036"/>
          <ac:spMkLst>
            <pc:docMk/>
            <pc:sldMk cId="3274599868" sldId="2147471508"/>
            <ac:spMk id="17" creationId="{D108FA12-3846-E09C-2C5A-A2052D086F22}"/>
          </ac:spMkLst>
        </pc:spChg>
        <pc:spChg chg="mod">
          <ac:chgData name="Hugo Andreolly Albuquerque Costa Santos" userId="dd039489-a5e9-46ec-9c22-e4b308b076ae" providerId="ADAL" clId="{2E7E8889-1611-4AA8-B2AA-426B0BDBE4A8}" dt="2023-11-22T00:07:37.928" v="3900" actId="1036"/>
          <ac:spMkLst>
            <pc:docMk/>
            <pc:sldMk cId="3274599868" sldId="2147471508"/>
            <ac:spMk id="18" creationId="{5210B209-8F9D-34D5-5051-ACD3415445ED}"/>
          </ac:spMkLst>
        </pc:spChg>
        <pc:spChg chg="mod">
          <ac:chgData name="Hugo Andreolly Albuquerque Costa Santos" userId="dd039489-a5e9-46ec-9c22-e4b308b076ae" providerId="ADAL" clId="{2E7E8889-1611-4AA8-B2AA-426B0BDBE4A8}" dt="2023-11-22T00:07:37.928" v="3900" actId="1036"/>
          <ac:spMkLst>
            <pc:docMk/>
            <pc:sldMk cId="3274599868" sldId="2147471508"/>
            <ac:spMk id="19" creationId="{CB9801A0-4D08-72AA-EC66-ED2B7DC05710}"/>
          </ac:spMkLst>
        </pc:spChg>
        <pc:spChg chg="mod">
          <ac:chgData name="Hugo Andreolly Albuquerque Costa Santos" userId="dd039489-a5e9-46ec-9c22-e4b308b076ae" providerId="ADAL" clId="{2E7E8889-1611-4AA8-B2AA-426B0BDBE4A8}" dt="2023-11-22T00:07:37.928" v="3900" actId="1036"/>
          <ac:spMkLst>
            <pc:docMk/>
            <pc:sldMk cId="3274599868" sldId="2147471508"/>
            <ac:spMk id="20" creationId="{F3A27C51-5D55-B1B9-E781-01710D4320EE}"/>
          </ac:spMkLst>
        </pc:spChg>
        <pc:spChg chg="mod">
          <ac:chgData name="Hugo Andreolly Albuquerque Costa Santos" userId="dd039489-a5e9-46ec-9c22-e4b308b076ae" providerId="ADAL" clId="{2E7E8889-1611-4AA8-B2AA-426B0BDBE4A8}" dt="2023-11-22T00:07:37.928" v="3900" actId="1036"/>
          <ac:spMkLst>
            <pc:docMk/>
            <pc:sldMk cId="3274599868" sldId="2147471508"/>
            <ac:spMk id="21" creationId="{7E8A338E-EBB2-0B55-F73A-823F8F4DCDE0}"/>
          </ac:spMkLst>
        </pc:spChg>
        <pc:spChg chg="mod">
          <ac:chgData name="Hugo Andreolly Albuquerque Costa Santos" userId="dd039489-a5e9-46ec-9c22-e4b308b076ae" providerId="ADAL" clId="{2E7E8889-1611-4AA8-B2AA-426B0BDBE4A8}" dt="2023-11-22T00:07:37.928" v="3900" actId="1036"/>
          <ac:spMkLst>
            <pc:docMk/>
            <pc:sldMk cId="3274599868" sldId="2147471508"/>
            <ac:spMk id="22" creationId="{C72282EE-4EE9-CFE1-A375-3E13E39FCB02}"/>
          </ac:spMkLst>
        </pc:spChg>
        <pc:spChg chg="mod">
          <ac:chgData name="Hugo Andreolly Albuquerque Costa Santos" userId="dd039489-a5e9-46ec-9c22-e4b308b076ae" providerId="ADAL" clId="{2E7E8889-1611-4AA8-B2AA-426B0BDBE4A8}" dt="2023-11-22T00:07:37.928" v="3900" actId="1036"/>
          <ac:spMkLst>
            <pc:docMk/>
            <pc:sldMk cId="3274599868" sldId="2147471508"/>
            <ac:spMk id="23" creationId="{ACBE5A7B-DAFB-E369-A825-D69B5E7F614C}"/>
          </ac:spMkLst>
        </pc:spChg>
        <pc:spChg chg="mod">
          <ac:chgData name="Hugo Andreolly Albuquerque Costa Santos" userId="dd039489-a5e9-46ec-9c22-e4b308b076ae" providerId="ADAL" clId="{2E7E8889-1611-4AA8-B2AA-426B0BDBE4A8}" dt="2023-11-22T00:07:37.928" v="3900" actId="1036"/>
          <ac:spMkLst>
            <pc:docMk/>
            <pc:sldMk cId="3274599868" sldId="2147471508"/>
            <ac:spMk id="24" creationId="{B6EEF2F2-F80A-77DE-9BC2-186223B94810}"/>
          </ac:spMkLst>
        </pc:spChg>
        <pc:spChg chg="mod">
          <ac:chgData name="Hugo Andreolly Albuquerque Costa Santos" userId="dd039489-a5e9-46ec-9c22-e4b308b076ae" providerId="ADAL" clId="{2E7E8889-1611-4AA8-B2AA-426B0BDBE4A8}" dt="2023-11-21T23:17:34.952" v="3332" actId="403"/>
          <ac:spMkLst>
            <pc:docMk/>
            <pc:sldMk cId="3274599868" sldId="2147471508"/>
            <ac:spMk id="25" creationId="{CFD81E27-B37C-1CA1-36D1-1858989C9EB3}"/>
          </ac:spMkLst>
        </pc:spChg>
        <pc:spChg chg="mod">
          <ac:chgData name="Hugo Andreolly Albuquerque Costa Santos" userId="dd039489-a5e9-46ec-9c22-e4b308b076ae" providerId="ADAL" clId="{2E7E8889-1611-4AA8-B2AA-426B0BDBE4A8}" dt="2023-11-22T00:07:37.928" v="3900" actId="1036"/>
          <ac:spMkLst>
            <pc:docMk/>
            <pc:sldMk cId="3274599868" sldId="2147471508"/>
            <ac:spMk id="30" creationId="{5C05CF94-4181-C5FF-2069-17EA374CB969}"/>
          </ac:spMkLst>
        </pc:spChg>
        <pc:spChg chg="mod">
          <ac:chgData name="Hugo Andreolly Albuquerque Costa Santos" userId="dd039489-a5e9-46ec-9c22-e4b308b076ae" providerId="ADAL" clId="{2E7E8889-1611-4AA8-B2AA-426B0BDBE4A8}" dt="2023-11-22T00:07:37.928" v="3900" actId="1036"/>
          <ac:spMkLst>
            <pc:docMk/>
            <pc:sldMk cId="3274599868" sldId="2147471508"/>
            <ac:spMk id="31" creationId="{3F42A321-10E7-46AD-8E05-1E6B580D976C}"/>
          </ac:spMkLst>
        </pc:spChg>
        <pc:spChg chg="mod">
          <ac:chgData name="Hugo Andreolly Albuquerque Costa Santos" userId="dd039489-a5e9-46ec-9c22-e4b308b076ae" providerId="ADAL" clId="{2E7E8889-1611-4AA8-B2AA-426B0BDBE4A8}" dt="2023-11-22T00:07:37.928" v="3900" actId="1036"/>
          <ac:spMkLst>
            <pc:docMk/>
            <pc:sldMk cId="3274599868" sldId="2147471508"/>
            <ac:spMk id="32" creationId="{34B35C1E-DA0A-B04A-FD38-66E5E688EE30}"/>
          </ac:spMkLst>
        </pc:spChg>
        <pc:spChg chg="mod">
          <ac:chgData name="Hugo Andreolly Albuquerque Costa Santos" userId="dd039489-a5e9-46ec-9c22-e4b308b076ae" providerId="ADAL" clId="{2E7E8889-1611-4AA8-B2AA-426B0BDBE4A8}" dt="2023-11-22T00:07:37.928" v="3900" actId="1036"/>
          <ac:spMkLst>
            <pc:docMk/>
            <pc:sldMk cId="3274599868" sldId="2147471508"/>
            <ac:spMk id="33" creationId="{8A10929E-5138-77B9-95E8-7D7DFA538BA6}"/>
          </ac:spMkLst>
        </pc:spChg>
        <pc:spChg chg="mod">
          <ac:chgData name="Hugo Andreolly Albuquerque Costa Santos" userId="dd039489-a5e9-46ec-9c22-e4b308b076ae" providerId="ADAL" clId="{2E7E8889-1611-4AA8-B2AA-426B0BDBE4A8}" dt="2023-11-22T00:07:37.928" v="3900" actId="1036"/>
          <ac:spMkLst>
            <pc:docMk/>
            <pc:sldMk cId="3274599868" sldId="2147471508"/>
            <ac:spMk id="34" creationId="{411BA63B-50DD-9712-C829-39E1F138EBC8}"/>
          </ac:spMkLst>
        </pc:spChg>
        <pc:spChg chg="mod">
          <ac:chgData name="Hugo Andreolly Albuquerque Costa Santos" userId="dd039489-a5e9-46ec-9c22-e4b308b076ae" providerId="ADAL" clId="{2E7E8889-1611-4AA8-B2AA-426B0BDBE4A8}" dt="2023-11-22T00:07:37.928" v="3900" actId="1036"/>
          <ac:spMkLst>
            <pc:docMk/>
            <pc:sldMk cId="3274599868" sldId="2147471508"/>
            <ac:spMk id="35" creationId="{DFA51412-0260-CE8B-0888-AEA23049795B}"/>
          </ac:spMkLst>
        </pc:spChg>
        <pc:spChg chg="mod">
          <ac:chgData name="Hugo Andreolly Albuquerque Costa Santos" userId="dd039489-a5e9-46ec-9c22-e4b308b076ae" providerId="ADAL" clId="{2E7E8889-1611-4AA8-B2AA-426B0BDBE4A8}" dt="2023-11-22T00:07:37.928" v="3900" actId="1036"/>
          <ac:spMkLst>
            <pc:docMk/>
            <pc:sldMk cId="3274599868" sldId="2147471508"/>
            <ac:spMk id="36" creationId="{585BEECC-C057-0F27-F561-DCE4DA7DB786}"/>
          </ac:spMkLst>
        </pc:spChg>
        <pc:spChg chg="mod">
          <ac:chgData name="Hugo Andreolly Albuquerque Costa Santos" userId="dd039489-a5e9-46ec-9c22-e4b308b076ae" providerId="ADAL" clId="{2E7E8889-1611-4AA8-B2AA-426B0BDBE4A8}" dt="2023-11-22T00:07:37.928" v="3900" actId="1036"/>
          <ac:spMkLst>
            <pc:docMk/>
            <pc:sldMk cId="3274599868" sldId="2147471508"/>
            <ac:spMk id="37" creationId="{F234AB78-B71B-2D76-1FB1-4A38F5C6AD3B}"/>
          </ac:spMkLst>
        </pc:spChg>
        <pc:spChg chg="mod">
          <ac:chgData name="Hugo Andreolly Albuquerque Costa Santos" userId="dd039489-a5e9-46ec-9c22-e4b308b076ae" providerId="ADAL" clId="{2E7E8889-1611-4AA8-B2AA-426B0BDBE4A8}" dt="2023-11-22T00:07:37.928" v="3900" actId="1036"/>
          <ac:spMkLst>
            <pc:docMk/>
            <pc:sldMk cId="3274599868" sldId="2147471508"/>
            <ac:spMk id="38" creationId="{F583A66B-BB54-B167-954A-5A8077D1A399}"/>
          </ac:spMkLst>
        </pc:spChg>
        <pc:spChg chg="mod">
          <ac:chgData name="Hugo Andreolly Albuquerque Costa Santos" userId="dd039489-a5e9-46ec-9c22-e4b308b076ae" providerId="ADAL" clId="{2E7E8889-1611-4AA8-B2AA-426B0BDBE4A8}" dt="2023-11-22T00:07:37.928" v="3900" actId="1036"/>
          <ac:spMkLst>
            <pc:docMk/>
            <pc:sldMk cId="3274599868" sldId="2147471508"/>
            <ac:spMk id="39" creationId="{9DAADC18-32C9-9766-6FC3-5C9334A5168C}"/>
          </ac:spMkLst>
        </pc:spChg>
        <pc:graphicFrameChg chg="mod modGraphic">
          <ac:chgData name="Hugo Andreolly Albuquerque Costa Santos" userId="dd039489-a5e9-46ec-9c22-e4b308b076ae" providerId="ADAL" clId="{2E7E8889-1611-4AA8-B2AA-426B0BDBE4A8}" dt="2023-11-22T00:07:37.928" v="3900" actId="1036"/>
          <ac:graphicFrameMkLst>
            <pc:docMk/>
            <pc:sldMk cId="3274599868" sldId="2147471508"/>
            <ac:graphicFrameMk id="3" creationId="{AE6A75E7-B45B-1361-6D4B-85BE2AE16043}"/>
          </ac:graphicFrameMkLst>
        </pc:graphicFrameChg>
        <pc:graphicFrameChg chg="mod modGraphic">
          <ac:chgData name="Hugo Andreolly Albuquerque Costa Santos" userId="dd039489-a5e9-46ec-9c22-e4b308b076ae" providerId="ADAL" clId="{2E7E8889-1611-4AA8-B2AA-426B0BDBE4A8}" dt="2023-11-22T00:07:37.928" v="3900" actId="1036"/>
          <ac:graphicFrameMkLst>
            <pc:docMk/>
            <pc:sldMk cId="3274599868" sldId="2147471508"/>
            <ac:graphicFrameMk id="5" creationId="{23C729F3-AECC-C566-64B6-2EF6DF27DBAB}"/>
          </ac:graphicFrameMkLst>
        </pc:graphicFrameChg>
        <pc:cxnChg chg="mod">
          <ac:chgData name="Hugo Andreolly Albuquerque Costa Santos" userId="dd039489-a5e9-46ec-9c22-e4b308b076ae" providerId="ADAL" clId="{2E7E8889-1611-4AA8-B2AA-426B0BDBE4A8}" dt="2023-11-22T00:07:37.928" v="3900" actId="1036"/>
          <ac:cxnSpMkLst>
            <pc:docMk/>
            <pc:sldMk cId="3274599868" sldId="2147471508"/>
            <ac:cxnSpMk id="13" creationId="{9CA77E77-E978-0F3D-A36D-F82E27423744}"/>
          </ac:cxnSpMkLst>
        </pc:cxnChg>
      </pc:sldChg>
      <pc:sldChg chg="addSp delSp modSp mod">
        <pc:chgData name="Hugo Andreolly Albuquerque Costa Santos" userId="dd039489-a5e9-46ec-9c22-e4b308b076ae" providerId="ADAL" clId="{2E7E8889-1611-4AA8-B2AA-426B0BDBE4A8}" dt="2023-11-21T20:01:46.722" v="2968" actId="1036"/>
        <pc:sldMkLst>
          <pc:docMk/>
          <pc:sldMk cId="4098664722" sldId="2147471510"/>
        </pc:sldMkLst>
        <pc:spChg chg="del mod">
          <ac:chgData name="Hugo Andreolly Albuquerque Costa Santos" userId="dd039489-a5e9-46ec-9c22-e4b308b076ae" providerId="ADAL" clId="{2E7E8889-1611-4AA8-B2AA-426B0BDBE4A8}" dt="2023-11-21T11:27:20.349" v="154" actId="21"/>
          <ac:spMkLst>
            <pc:docMk/>
            <pc:sldMk cId="4098664722" sldId="2147471510"/>
            <ac:spMk id="2" creationId="{C2E2EFE6-E168-AA43-64BB-D3E6ED0C97D2}"/>
          </ac:spMkLst>
        </pc:spChg>
        <pc:spChg chg="add mod">
          <ac:chgData name="Hugo Andreolly Albuquerque Costa Santos" userId="dd039489-a5e9-46ec-9c22-e4b308b076ae" providerId="ADAL" clId="{2E7E8889-1611-4AA8-B2AA-426B0BDBE4A8}" dt="2023-11-21T11:27:23.206" v="157" actId="20577"/>
          <ac:spMkLst>
            <pc:docMk/>
            <pc:sldMk cId="4098664722" sldId="2147471510"/>
            <ac:spMk id="3" creationId="{BC128683-1D3F-0EB1-ACA7-0EA259C50708}"/>
          </ac:spMkLst>
        </pc:spChg>
        <pc:spChg chg="add del mod">
          <ac:chgData name="Hugo Andreolly Albuquerque Costa Santos" userId="dd039489-a5e9-46ec-9c22-e4b308b076ae" providerId="ADAL" clId="{2E7E8889-1611-4AA8-B2AA-426B0BDBE4A8}" dt="2023-11-21T19:45:01.912" v="2817" actId="478"/>
          <ac:spMkLst>
            <pc:docMk/>
            <pc:sldMk cId="4098664722" sldId="2147471510"/>
            <ac:spMk id="4" creationId="{0EFFD873-C8DA-B475-DF63-07B021857B12}"/>
          </ac:spMkLst>
        </pc:spChg>
        <pc:spChg chg="mod">
          <ac:chgData name="Hugo Andreolly Albuquerque Costa Santos" userId="dd039489-a5e9-46ec-9c22-e4b308b076ae" providerId="ADAL" clId="{2E7E8889-1611-4AA8-B2AA-426B0BDBE4A8}" dt="2023-11-21T20:01:46.722" v="2968" actId="1036"/>
          <ac:spMkLst>
            <pc:docMk/>
            <pc:sldMk cId="4098664722" sldId="2147471510"/>
            <ac:spMk id="21" creationId="{5C8D8F5C-5EFE-4681-D033-D662FC156436}"/>
          </ac:spMkLst>
        </pc:spChg>
        <pc:graphicFrameChg chg="mod">
          <ac:chgData name="Hugo Andreolly Albuquerque Costa Santos" userId="dd039489-a5e9-46ec-9c22-e4b308b076ae" providerId="ADAL" clId="{2E7E8889-1611-4AA8-B2AA-426B0BDBE4A8}" dt="2023-11-21T11:18:38.691" v="9" actId="403"/>
          <ac:graphicFrameMkLst>
            <pc:docMk/>
            <pc:sldMk cId="4098664722" sldId="2147471510"/>
            <ac:graphicFrameMk id="27" creationId="{ED930471-E395-42C0-8EAA-046E97A88353}"/>
          </ac:graphicFrameMkLst>
        </pc:graphicFrameChg>
        <pc:graphicFrameChg chg="mod">
          <ac:chgData name="Hugo Andreolly Albuquerque Costa Santos" userId="dd039489-a5e9-46ec-9c22-e4b308b076ae" providerId="ADAL" clId="{2E7E8889-1611-4AA8-B2AA-426B0BDBE4A8}" dt="2023-11-21T11:18:28.713" v="3" actId="403"/>
          <ac:graphicFrameMkLst>
            <pc:docMk/>
            <pc:sldMk cId="4098664722" sldId="2147471510"/>
            <ac:graphicFrameMk id="28" creationId="{F83F8F44-6645-4372-9A6D-31F3543C5A75}"/>
          </ac:graphicFrameMkLst>
        </pc:graphicFrameChg>
      </pc:sldChg>
      <pc:sldChg chg="modSp mod ord">
        <pc:chgData name="Hugo Andreolly Albuquerque Costa Santos" userId="dd039489-a5e9-46ec-9c22-e4b308b076ae" providerId="ADAL" clId="{2E7E8889-1611-4AA8-B2AA-426B0BDBE4A8}" dt="2023-11-22T00:20:47.013" v="3940"/>
        <pc:sldMkLst>
          <pc:docMk/>
          <pc:sldMk cId="1304341511" sldId="2147471511"/>
        </pc:sldMkLst>
        <pc:spChg chg="mod">
          <ac:chgData name="Hugo Andreolly Albuquerque Costa Santos" userId="dd039489-a5e9-46ec-9c22-e4b308b076ae" providerId="ADAL" clId="{2E7E8889-1611-4AA8-B2AA-426B0BDBE4A8}" dt="2023-11-21T11:26:52.063" v="143" actId="20577"/>
          <ac:spMkLst>
            <pc:docMk/>
            <pc:sldMk cId="1304341511" sldId="2147471511"/>
            <ac:spMk id="7" creationId="{7E6ADED3-084D-6159-DEA5-9AC03E79EEF9}"/>
          </ac:spMkLst>
        </pc:spChg>
        <pc:spChg chg="mod">
          <ac:chgData name="Hugo Andreolly Albuquerque Costa Santos" userId="dd039489-a5e9-46ec-9c22-e4b308b076ae" providerId="ADAL" clId="{2E7E8889-1611-4AA8-B2AA-426B0BDBE4A8}" dt="2023-11-22T00:06:35.125" v="3860" actId="1035"/>
          <ac:spMkLst>
            <pc:docMk/>
            <pc:sldMk cId="1304341511" sldId="2147471511"/>
            <ac:spMk id="8" creationId="{1E600B84-9DDC-67C5-2AF2-C257DA7E029C}"/>
          </ac:spMkLst>
        </pc:spChg>
        <pc:spChg chg="mod">
          <ac:chgData name="Hugo Andreolly Albuquerque Costa Santos" userId="dd039489-a5e9-46ec-9c22-e4b308b076ae" providerId="ADAL" clId="{2E7E8889-1611-4AA8-B2AA-426B0BDBE4A8}" dt="2023-11-22T00:06:35.125" v="3860" actId="1035"/>
          <ac:spMkLst>
            <pc:docMk/>
            <pc:sldMk cId="1304341511" sldId="2147471511"/>
            <ac:spMk id="9" creationId="{5D40478C-5CDE-3FED-2EAC-D0B4A4F17AF1}"/>
          </ac:spMkLst>
        </pc:spChg>
        <pc:spChg chg="mod">
          <ac:chgData name="Hugo Andreolly Albuquerque Costa Santos" userId="dd039489-a5e9-46ec-9c22-e4b308b076ae" providerId="ADAL" clId="{2E7E8889-1611-4AA8-B2AA-426B0BDBE4A8}" dt="2023-11-22T00:06:35.125" v="3860" actId="1035"/>
          <ac:spMkLst>
            <pc:docMk/>
            <pc:sldMk cId="1304341511" sldId="2147471511"/>
            <ac:spMk id="17" creationId="{D108FA12-3846-E09C-2C5A-A2052D086F22}"/>
          </ac:spMkLst>
        </pc:spChg>
        <pc:spChg chg="mod">
          <ac:chgData name="Hugo Andreolly Albuquerque Costa Santos" userId="dd039489-a5e9-46ec-9c22-e4b308b076ae" providerId="ADAL" clId="{2E7E8889-1611-4AA8-B2AA-426B0BDBE4A8}" dt="2023-11-22T00:06:35.125" v="3860" actId="1035"/>
          <ac:spMkLst>
            <pc:docMk/>
            <pc:sldMk cId="1304341511" sldId="2147471511"/>
            <ac:spMk id="18" creationId="{5210B209-8F9D-34D5-5051-ACD3415445ED}"/>
          </ac:spMkLst>
        </pc:spChg>
        <pc:spChg chg="mod">
          <ac:chgData name="Hugo Andreolly Albuquerque Costa Santos" userId="dd039489-a5e9-46ec-9c22-e4b308b076ae" providerId="ADAL" clId="{2E7E8889-1611-4AA8-B2AA-426B0BDBE4A8}" dt="2023-11-22T00:06:35.125" v="3860" actId="1035"/>
          <ac:spMkLst>
            <pc:docMk/>
            <pc:sldMk cId="1304341511" sldId="2147471511"/>
            <ac:spMk id="19" creationId="{CB9801A0-4D08-72AA-EC66-ED2B7DC05710}"/>
          </ac:spMkLst>
        </pc:spChg>
        <pc:spChg chg="mod">
          <ac:chgData name="Hugo Andreolly Albuquerque Costa Santos" userId="dd039489-a5e9-46ec-9c22-e4b308b076ae" providerId="ADAL" clId="{2E7E8889-1611-4AA8-B2AA-426B0BDBE4A8}" dt="2023-11-22T00:06:35.125" v="3860" actId="1035"/>
          <ac:spMkLst>
            <pc:docMk/>
            <pc:sldMk cId="1304341511" sldId="2147471511"/>
            <ac:spMk id="20" creationId="{F3A27C51-5D55-B1B9-E781-01710D4320EE}"/>
          </ac:spMkLst>
        </pc:spChg>
        <pc:spChg chg="mod">
          <ac:chgData name="Hugo Andreolly Albuquerque Costa Santos" userId="dd039489-a5e9-46ec-9c22-e4b308b076ae" providerId="ADAL" clId="{2E7E8889-1611-4AA8-B2AA-426B0BDBE4A8}" dt="2023-11-22T00:06:35.125" v="3860" actId="1035"/>
          <ac:spMkLst>
            <pc:docMk/>
            <pc:sldMk cId="1304341511" sldId="2147471511"/>
            <ac:spMk id="21" creationId="{7E8A338E-EBB2-0B55-F73A-823F8F4DCDE0}"/>
          </ac:spMkLst>
        </pc:spChg>
        <pc:spChg chg="mod">
          <ac:chgData name="Hugo Andreolly Albuquerque Costa Santos" userId="dd039489-a5e9-46ec-9c22-e4b308b076ae" providerId="ADAL" clId="{2E7E8889-1611-4AA8-B2AA-426B0BDBE4A8}" dt="2023-11-22T00:06:35.125" v="3860" actId="1035"/>
          <ac:spMkLst>
            <pc:docMk/>
            <pc:sldMk cId="1304341511" sldId="2147471511"/>
            <ac:spMk id="22" creationId="{C72282EE-4EE9-CFE1-A375-3E13E39FCB02}"/>
          </ac:spMkLst>
        </pc:spChg>
        <pc:spChg chg="mod">
          <ac:chgData name="Hugo Andreolly Albuquerque Costa Santos" userId="dd039489-a5e9-46ec-9c22-e4b308b076ae" providerId="ADAL" clId="{2E7E8889-1611-4AA8-B2AA-426B0BDBE4A8}" dt="2023-11-22T00:06:35.125" v="3860" actId="1035"/>
          <ac:spMkLst>
            <pc:docMk/>
            <pc:sldMk cId="1304341511" sldId="2147471511"/>
            <ac:spMk id="23" creationId="{ACBE5A7B-DAFB-E369-A825-D69B5E7F614C}"/>
          </ac:spMkLst>
        </pc:spChg>
        <pc:spChg chg="mod">
          <ac:chgData name="Hugo Andreolly Albuquerque Costa Santos" userId="dd039489-a5e9-46ec-9c22-e4b308b076ae" providerId="ADAL" clId="{2E7E8889-1611-4AA8-B2AA-426B0BDBE4A8}" dt="2023-11-22T00:06:35.125" v="3860" actId="1035"/>
          <ac:spMkLst>
            <pc:docMk/>
            <pc:sldMk cId="1304341511" sldId="2147471511"/>
            <ac:spMk id="24" creationId="{B6EEF2F2-F80A-77DE-9BC2-186223B94810}"/>
          </ac:spMkLst>
        </pc:spChg>
        <pc:spChg chg="mod">
          <ac:chgData name="Hugo Andreolly Albuquerque Costa Santos" userId="dd039489-a5e9-46ec-9c22-e4b308b076ae" providerId="ADAL" clId="{2E7E8889-1611-4AA8-B2AA-426B0BDBE4A8}" dt="2023-11-22T00:20:47.013" v="3940"/>
          <ac:spMkLst>
            <pc:docMk/>
            <pc:sldMk cId="1304341511" sldId="2147471511"/>
            <ac:spMk id="25" creationId="{CFD81E27-B37C-1CA1-36D1-1858989C9EB3}"/>
          </ac:spMkLst>
        </pc:spChg>
        <pc:spChg chg="mod">
          <ac:chgData name="Hugo Andreolly Albuquerque Costa Santos" userId="dd039489-a5e9-46ec-9c22-e4b308b076ae" providerId="ADAL" clId="{2E7E8889-1611-4AA8-B2AA-426B0BDBE4A8}" dt="2023-11-22T00:06:35.125" v="3860" actId="1035"/>
          <ac:spMkLst>
            <pc:docMk/>
            <pc:sldMk cId="1304341511" sldId="2147471511"/>
            <ac:spMk id="30" creationId="{5C05CF94-4181-C5FF-2069-17EA374CB969}"/>
          </ac:spMkLst>
        </pc:spChg>
        <pc:spChg chg="mod">
          <ac:chgData name="Hugo Andreolly Albuquerque Costa Santos" userId="dd039489-a5e9-46ec-9c22-e4b308b076ae" providerId="ADAL" clId="{2E7E8889-1611-4AA8-B2AA-426B0BDBE4A8}" dt="2023-11-22T00:06:35.125" v="3860" actId="1035"/>
          <ac:spMkLst>
            <pc:docMk/>
            <pc:sldMk cId="1304341511" sldId="2147471511"/>
            <ac:spMk id="31" creationId="{3F42A321-10E7-46AD-8E05-1E6B580D976C}"/>
          </ac:spMkLst>
        </pc:spChg>
        <pc:spChg chg="mod">
          <ac:chgData name="Hugo Andreolly Albuquerque Costa Santos" userId="dd039489-a5e9-46ec-9c22-e4b308b076ae" providerId="ADAL" clId="{2E7E8889-1611-4AA8-B2AA-426B0BDBE4A8}" dt="2023-11-22T00:06:35.125" v="3860" actId="1035"/>
          <ac:spMkLst>
            <pc:docMk/>
            <pc:sldMk cId="1304341511" sldId="2147471511"/>
            <ac:spMk id="32" creationId="{34B35C1E-DA0A-B04A-FD38-66E5E688EE30}"/>
          </ac:spMkLst>
        </pc:spChg>
        <pc:spChg chg="mod">
          <ac:chgData name="Hugo Andreolly Albuquerque Costa Santos" userId="dd039489-a5e9-46ec-9c22-e4b308b076ae" providerId="ADAL" clId="{2E7E8889-1611-4AA8-B2AA-426B0BDBE4A8}" dt="2023-11-22T00:06:35.125" v="3860" actId="1035"/>
          <ac:spMkLst>
            <pc:docMk/>
            <pc:sldMk cId="1304341511" sldId="2147471511"/>
            <ac:spMk id="35" creationId="{DFA51412-0260-CE8B-0888-AEA23049795B}"/>
          </ac:spMkLst>
        </pc:spChg>
        <pc:spChg chg="mod">
          <ac:chgData name="Hugo Andreolly Albuquerque Costa Santos" userId="dd039489-a5e9-46ec-9c22-e4b308b076ae" providerId="ADAL" clId="{2E7E8889-1611-4AA8-B2AA-426B0BDBE4A8}" dt="2023-11-22T00:06:35.125" v="3860" actId="1035"/>
          <ac:spMkLst>
            <pc:docMk/>
            <pc:sldMk cId="1304341511" sldId="2147471511"/>
            <ac:spMk id="36" creationId="{585BEECC-C057-0F27-F561-DCE4DA7DB786}"/>
          </ac:spMkLst>
        </pc:spChg>
        <pc:spChg chg="mod">
          <ac:chgData name="Hugo Andreolly Albuquerque Costa Santos" userId="dd039489-a5e9-46ec-9c22-e4b308b076ae" providerId="ADAL" clId="{2E7E8889-1611-4AA8-B2AA-426B0BDBE4A8}" dt="2023-11-22T00:06:35.125" v="3860" actId="1035"/>
          <ac:spMkLst>
            <pc:docMk/>
            <pc:sldMk cId="1304341511" sldId="2147471511"/>
            <ac:spMk id="39" creationId="{9DAADC18-32C9-9766-6FC3-5C9334A5168C}"/>
          </ac:spMkLst>
        </pc:spChg>
        <pc:spChg chg="mod">
          <ac:chgData name="Hugo Andreolly Albuquerque Costa Santos" userId="dd039489-a5e9-46ec-9c22-e4b308b076ae" providerId="ADAL" clId="{2E7E8889-1611-4AA8-B2AA-426B0BDBE4A8}" dt="2023-11-22T00:06:35.125" v="3860" actId="1035"/>
          <ac:spMkLst>
            <pc:docMk/>
            <pc:sldMk cId="1304341511" sldId="2147471511"/>
            <ac:spMk id="42" creationId="{BEE3FF66-0EAF-AEB2-94E4-B370E32A0CA9}"/>
          </ac:spMkLst>
        </pc:spChg>
        <pc:spChg chg="mod">
          <ac:chgData name="Hugo Andreolly Albuquerque Costa Santos" userId="dd039489-a5e9-46ec-9c22-e4b308b076ae" providerId="ADAL" clId="{2E7E8889-1611-4AA8-B2AA-426B0BDBE4A8}" dt="2023-11-22T00:06:35.125" v="3860" actId="1035"/>
          <ac:spMkLst>
            <pc:docMk/>
            <pc:sldMk cId="1304341511" sldId="2147471511"/>
            <ac:spMk id="43" creationId="{C9761D31-82D8-B0A7-F490-E522BB53391A}"/>
          </ac:spMkLst>
        </pc:spChg>
        <pc:spChg chg="mod">
          <ac:chgData name="Hugo Andreolly Albuquerque Costa Santos" userId="dd039489-a5e9-46ec-9c22-e4b308b076ae" providerId="ADAL" clId="{2E7E8889-1611-4AA8-B2AA-426B0BDBE4A8}" dt="2023-11-22T00:06:35.125" v="3860" actId="1035"/>
          <ac:spMkLst>
            <pc:docMk/>
            <pc:sldMk cId="1304341511" sldId="2147471511"/>
            <ac:spMk id="44" creationId="{BFE4D896-3FB0-5378-3493-4A6C3705B5F1}"/>
          </ac:spMkLst>
        </pc:spChg>
        <pc:spChg chg="mod">
          <ac:chgData name="Hugo Andreolly Albuquerque Costa Santos" userId="dd039489-a5e9-46ec-9c22-e4b308b076ae" providerId="ADAL" clId="{2E7E8889-1611-4AA8-B2AA-426B0BDBE4A8}" dt="2023-11-22T00:06:35.125" v="3860" actId="1035"/>
          <ac:spMkLst>
            <pc:docMk/>
            <pc:sldMk cId="1304341511" sldId="2147471511"/>
            <ac:spMk id="45" creationId="{0FF543C3-C9FF-98E4-9299-6891846F8613}"/>
          </ac:spMkLst>
        </pc:spChg>
        <pc:graphicFrameChg chg="mod">
          <ac:chgData name="Hugo Andreolly Albuquerque Costa Santos" userId="dd039489-a5e9-46ec-9c22-e4b308b076ae" providerId="ADAL" clId="{2E7E8889-1611-4AA8-B2AA-426B0BDBE4A8}" dt="2023-11-22T00:06:35.125" v="3860" actId="1035"/>
          <ac:graphicFrameMkLst>
            <pc:docMk/>
            <pc:sldMk cId="1304341511" sldId="2147471511"/>
            <ac:graphicFrameMk id="3" creationId="{74AFC5A5-4C23-5BCB-2BA9-FF51FE89200B}"/>
          </ac:graphicFrameMkLst>
        </pc:graphicFrameChg>
        <pc:graphicFrameChg chg="mod">
          <ac:chgData name="Hugo Andreolly Albuquerque Costa Santos" userId="dd039489-a5e9-46ec-9c22-e4b308b076ae" providerId="ADAL" clId="{2E7E8889-1611-4AA8-B2AA-426B0BDBE4A8}" dt="2023-11-22T00:06:35.125" v="3860" actId="1035"/>
          <ac:graphicFrameMkLst>
            <pc:docMk/>
            <pc:sldMk cId="1304341511" sldId="2147471511"/>
            <ac:graphicFrameMk id="4" creationId="{04324150-E718-C960-1674-DB673BE02BE3}"/>
          </ac:graphicFrameMkLst>
        </pc:graphicFrameChg>
      </pc:sldChg>
      <pc:sldChg chg="modSp mod ord">
        <pc:chgData name="Hugo Andreolly Albuquerque Costa Santos" userId="dd039489-a5e9-46ec-9c22-e4b308b076ae" providerId="ADAL" clId="{2E7E8889-1611-4AA8-B2AA-426B0BDBE4A8}" dt="2023-11-22T00:20:31.645" v="3930"/>
        <pc:sldMkLst>
          <pc:docMk/>
          <pc:sldMk cId="1319201510" sldId="2147471512"/>
        </pc:sldMkLst>
        <pc:spChg chg="mod">
          <ac:chgData name="Hugo Andreolly Albuquerque Costa Santos" userId="dd039489-a5e9-46ec-9c22-e4b308b076ae" providerId="ADAL" clId="{2E7E8889-1611-4AA8-B2AA-426B0BDBE4A8}" dt="2023-11-21T11:26:48.330" v="141" actId="20577"/>
          <ac:spMkLst>
            <pc:docMk/>
            <pc:sldMk cId="1319201510" sldId="2147471512"/>
            <ac:spMk id="7" creationId="{7E6ADED3-084D-6159-DEA5-9AC03E79EEF9}"/>
          </ac:spMkLst>
        </pc:spChg>
        <pc:spChg chg="mod">
          <ac:chgData name="Hugo Andreolly Albuquerque Costa Santos" userId="dd039489-a5e9-46ec-9c22-e4b308b076ae" providerId="ADAL" clId="{2E7E8889-1611-4AA8-B2AA-426B0BDBE4A8}" dt="2023-11-22T00:08:03.866" v="3918" actId="1035"/>
          <ac:spMkLst>
            <pc:docMk/>
            <pc:sldMk cId="1319201510" sldId="2147471512"/>
            <ac:spMk id="8" creationId="{1E600B84-9DDC-67C5-2AF2-C257DA7E029C}"/>
          </ac:spMkLst>
        </pc:spChg>
        <pc:spChg chg="mod">
          <ac:chgData name="Hugo Andreolly Albuquerque Costa Santos" userId="dd039489-a5e9-46ec-9c22-e4b308b076ae" providerId="ADAL" clId="{2E7E8889-1611-4AA8-B2AA-426B0BDBE4A8}" dt="2023-11-22T00:08:03.866" v="3918" actId="1035"/>
          <ac:spMkLst>
            <pc:docMk/>
            <pc:sldMk cId="1319201510" sldId="2147471512"/>
            <ac:spMk id="9" creationId="{5D40478C-5CDE-3FED-2EAC-D0B4A4F17AF1}"/>
          </ac:spMkLst>
        </pc:spChg>
        <pc:spChg chg="mod">
          <ac:chgData name="Hugo Andreolly Albuquerque Costa Santos" userId="dd039489-a5e9-46ec-9c22-e4b308b076ae" providerId="ADAL" clId="{2E7E8889-1611-4AA8-B2AA-426B0BDBE4A8}" dt="2023-11-22T00:08:03.866" v="3918" actId="1035"/>
          <ac:spMkLst>
            <pc:docMk/>
            <pc:sldMk cId="1319201510" sldId="2147471512"/>
            <ac:spMk id="17" creationId="{D108FA12-3846-E09C-2C5A-A2052D086F22}"/>
          </ac:spMkLst>
        </pc:spChg>
        <pc:spChg chg="mod">
          <ac:chgData name="Hugo Andreolly Albuquerque Costa Santos" userId="dd039489-a5e9-46ec-9c22-e4b308b076ae" providerId="ADAL" clId="{2E7E8889-1611-4AA8-B2AA-426B0BDBE4A8}" dt="2023-11-22T00:08:03.866" v="3918" actId="1035"/>
          <ac:spMkLst>
            <pc:docMk/>
            <pc:sldMk cId="1319201510" sldId="2147471512"/>
            <ac:spMk id="18" creationId="{5210B209-8F9D-34D5-5051-ACD3415445ED}"/>
          </ac:spMkLst>
        </pc:spChg>
        <pc:spChg chg="mod">
          <ac:chgData name="Hugo Andreolly Albuquerque Costa Santos" userId="dd039489-a5e9-46ec-9c22-e4b308b076ae" providerId="ADAL" clId="{2E7E8889-1611-4AA8-B2AA-426B0BDBE4A8}" dt="2023-11-22T00:08:03.866" v="3918" actId="1035"/>
          <ac:spMkLst>
            <pc:docMk/>
            <pc:sldMk cId="1319201510" sldId="2147471512"/>
            <ac:spMk id="19" creationId="{CB9801A0-4D08-72AA-EC66-ED2B7DC05710}"/>
          </ac:spMkLst>
        </pc:spChg>
        <pc:spChg chg="mod">
          <ac:chgData name="Hugo Andreolly Albuquerque Costa Santos" userId="dd039489-a5e9-46ec-9c22-e4b308b076ae" providerId="ADAL" clId="{2E7E8889-1611-4AA8-B2AA-426B0BDBE4A8}" dt="2023-11-22T00:08:03.866" v="3918" actId="1035"/>
          <ac:spMkLst>
            <pc:docMk/>
            <pc:sldMk cId="1319201510" sldId="2147471512"/>
            <ac:spMk id="20" creationId="{F3A27C51-5D55-B1B9-E781-01710D4320EE}"/>
          </ac:spMkLst>
        </pc:spChg>
        <pc:spChg chg="mod">
          <ac:chgData name="Hugo Andreolly Albuquerque Costa Santos" userId="dd039489-a5e9-46ec-9c22-e4b308b076ae" providerId="ADAL" clId="{2E7E8889-1611-4AA8-B2AA-426B0BDBE4A8}" dt="2023-11-22T00:08:03.866" v="3918" actId="1035"/>
          <ac:spMkLst>
            <pc:docMk/>
            <pc:sldMk cId="1319201510" sldId="2147471512"/>
            <ac:spMk id="21" creationId="{7E8A338E-EBB2-0B55-F73A-823F8F4DCDE0}"/>
          </ac:spMkLst>
        </pc:spChg>
        <pc:spChg chg="mod">
          <ac:chgData name="Hugo Andreolly Albuquerque Costa Santos" userId="dd039489-a5e9-46ec-9c22-e4b308b076ae" providerId="ADAL" clId="{2E7E8889-1611-4AA8-B2AA-426B0BDBE4A8}" dt="2023-11-22T00:08:03.866" v="3918" actId="1035"/>
          <ac:spMkLst>
            <pc:docMk/>
            <pc:sldMk cId="1319201510" sldId="2147471512"/>
            <ac:spMk id="22" creationId="{C72282EE-4EE9-CFE1-A375-3E13E39FCB02}"/>
          </ac:spMkLst>
        </pc:spChg>
        <pc:spChg chg="mod">
          <ac:chgData name="Hugo Andreolly Albuquerque Costa Santos" userId="dd039489-a5e9-46ec-9c22-e4b308b076ae" providerId="ADAL" clId="{2E7E8889-1611-4AA8-B2AA-426B0BDBE4A8}" dt="2023-11-22T00:08:03.866" v="3918" actId="1035"/>
          <ac:spMkLst>
            <pc:docMk/>
            <pc:sldMk cId="1319201510" sldId="2147471512"/>
            <ac:spMk id="23" creationId="{ACBE5A7B-DAFB-E369-A825-D69B5E7F614C}"/>
          </ac:spMkLst>
        </pc:spChg>
        <pc:spChg chg="mod">
          <ac:chgData name="Hugo Andreolly Albuquerque Costa Santos" userId="dd039489-a5e9-46ec-9c22-e4b308b076ae" providerId="ADAL" clId="{2E7E8889-1611-4AA8-B2AA-426B0BDBE4A8}" dt="2023-11-22T00:08:03.866" v="3918" actId="1035"/>
          <ac:spMkLst>
            <pc:docMk/>
            <pc:sldMk cId="1319201510" sldId="2147471512"/>
            <ac:spMk id="24" creationId="{B6EEF2F2-F80A-77DE-9BC2-186223B94810}"/>
          </ac:spMkLst>
        </pc:spChg>
        <pc:spChg chg="mod">
          <ac:chgData name="Hugo Andreolly Albuquerque Costa Santos" userId="dd039489-a5e9-46ec-9c22-e4b308b076ae" providerId="ADAL" clId="{2E7E8889-1611-4AA8-B2AA-426B0BDBE4A8}" dt="2023-11-22T00:20:31.645" v="3930"/>
          <ac:spMkLst>
            <pc:docMk/>
            <pc:sldMk cId="1319201510" sldId="2147471512"/>
            <ac:spMk id="25" creationId="{CFD81E27-B37C-1CA1-36D1-1858989C9EB3}"/>
          </ac:spMkLst>
        </pc:spChg>
        <pc:spChg chg="mod">
          <ac:chgData name="Hugo Andreolly Albuquerque Costa Santos" userId="dd039489-a5e9-46ec-9c22-e4b308b076ae" providerId="ADAL" clId="{2E7E8889-1611-4AA8-B2AA-426B0BDBE4A8}" dt="2023-11-22T00:08:03.866" v="3918" actId="1035"/>
          <ac:spMkLst>
            <pc:docMk/>
            <pc:sldMk cId="1319201510" sldId="2147471512"/>
            <ac:spMk id="30" creationId="{5C05CF94-4181-C5FF-2069-17EA374CB969}"/>
          </ac:spMkLst>
        </pc:spChg>
        <pc:spChg chg="mod">
          <ac:chgData name="Hugo Andreolly Albuquerque Costa Santos" userId="dd039489-a5e9-46ec-9c22-e4b308b076ae" providerId="ADAL" clId="{2E7E8889-1611-4AA8-B2AA-426B0BDBE4A8}" dt="2023-11-22T00:08:03.866" v="3918" actId="1035"/>
          <ac:spMkLst>
            <pc:docMk/>
            <pc:sldMk cId="1319201510" sldId="2147471512"/>
            <ac:spMk id="31" creationId="{3F42A321-10E7-46AD-8E05-1E6B580D976C}"/>
          </ac:spMkLst>
        </pc:spChg>
        <pc:spChg chg="mod">
          <ac:chgData name="Hugo Andreolly Albuquerque Costa Santos" userId="dd039489-a5e9-46ec-9c22-e4b308b076ae" providerId="ADAL" clId="{2E7E8889-1611-4AA8-B2AA-426B0BDBE4A8}" dt="2023-11-22T00:08:03.866" v="3918" actId="1035"/>
          <ac:spMkLst>
            <pc:docMk/>
            <pc:sldMk cId="1319201510" sldId="2147471512"/>
            <ac:spMk id="32" creationId="{34B35C1E-DA0A-B04A-FD38-66E5E688EE30}"/>
          </ac:spMkLst>
        </pc:spChg>
        <pc:spChg chg="mod">
          <ac:chgData name="Hugo Andreolly Albuquerque Costa Santos" userId="dd039489-a5e9-46ec-9c22-e4b308b076ae" providerId="ADAL" clId="{2E7E8889-1611-4AA8-B2AA-426B0BDBE4A8}" dt="2023-11-22T00:08:03.866" v="3918" actId="1035"/>
          <ac:spMkLst>
            <pc:docMk/>
            <pc:sldMk cId="1319201510" sldId="2147471512"/>
            <ac:spMk id="33" creationId="{8A10929E-5138-77B9-95E8-7D7DFA538BA6}"/>
          </ac:spMkLst>
        </pc:spChg>
        <pc:spChg chg="mod">
          <ac:chgData name="Hugo Andreolly Albuquerque Costa Santos" userId="dd039489-a5e9-46ec-9c22-e4b308b076ae" providerId="ADAL" clId="{2E7E8889-1611-4AA8-B2AA-426B0BDBE4A8}" dt="2023-11-22T00:08:03.866" v="3918" actId="1035"/>
          <ac:spMkLst>
            <pc:docMk/>
            <pc:sldMk cId="1319201510" sldId="2147471512"/>
            <ac:spMk id="34" creationId="{411BA63B-50DD-9712-C829-39E1F138EBC8}"/>
          </ac:spMkLst>
        </pc:spChg>
        <pc:spChg chg="mod">
          <ac:chgData name="Hugo Andreolly Albuquerque Costa Santos" userId="dd039489-a5e9-46ec-9c22-e4b308b076ae" providerId="ADAL" clId="{2E7E8889-1611-4AA8-B2AA-426B0BDBE4A8}" dt="2023-11-22T00:08:03.866" v="3918" actId="1035"/>
          <ac:spMkLst>
            <pc:docMk/>
            <pc:sldMk cId="1319201510" sldId="2147471512"/>
            <ac:spMk id="36" creationId="{585BEECC-C057-0F27-F561-DCE4DA7DB786}"/>
          </ac:spMkLst>
        </pc:spChg>
        <pc:spChg chg="mod">
          <ac:chgData name="Hugo Andreolly Albuquerque Costa Santos" userId="dd039489-a5e9-46ec-9c22-e4b308b076ae" providerId="ADAL" clId="{2E7E8889-1611-4AA8-B2AA-426B0BDBE4A8}" dt="2023-11-22T00:08:03.866" v="3918" actId="1035"/>
          <ac:spMkLst>
            <pc:docMk/>
            <pc:sldMk cId="1319201510" sldId="2147471512"/>
            <ac:spMk id="37" creationId="{F234AB78-B71B-2D76-1FB1-4A38F5C6AD3B}"/>
          </ac:spMkLst>
        </pc:spChg>
        <pc:spChg chg="mod">
          <ac:chgData name="Hugo Andreolly Albuquerque Costa Santos" userId="dd039489-a5e9-46ec-9c22-e4b308b076ae" providerId="ADAL" clId="{2E7E8889-1611-4AA8-B2AA-426B0BDBE4A8}" dt="2023-11-22T00:08:03.866" v="3918" actId="1035"/>
          <ac:spMkLst>
            <pc:docMk/>
            <pc:sldMk cId="1319201510" sldId="2147471512"/>
            <ac:spMk id="38" creationId="{F583A66B-BB54-B167-954A-5A8077D1A399}"/>
          </ac:spMkLst>
        </pc:spChg>
        <pc:spChg chg="mod">
          <ac:chgData name="Hugo Andreolly Albuquerque Costa Santos" userId="dd039489-a5e9-46ec-9c22-e4b308b076ae" providerId="ADAL" clId="{2E7E8889-1611-4AA8-B2AA-426B0BDBE4A8}" dt="2023-11-22T00:08:03.866" v="3918" actId="1035"/>
          <ac:spMkLst>
            <pc:docMk/>
            <pc:sldMk cId="1319201510" sldId="2147471512"/>
            <ac:spMk id="39" creationId="{9DAADC18-32C9-9766-6FC3-5C9334A5168C}"/>
          </ac:spMkLst>
        </pc:spChg>
        <pc:graphicFrameChg chg="mod">
          <ac:chgData name="Hugo Andreolly Albuquerque Costa Santos" userId="dd039489-a5e9-46ec-9c22-e4b308b076ae" providerId="ADAL" clId="{2E7E8889-1611-4AA8-B2AA-426B0BDBE4A8}" dt="2023-11-22T00:08:03.866" v="3918" actId="1035"/>
          <ac:graphicFrameMkLst>
            <pc:docMk/>
            <pc:sldMk cId="1319201510" sldId="2147471512"/>
            <ac:graphicFrameMk id="3" creationId="{85B1E3EB-D49B-F59A-68C5-8D31DF6BA7D0}"/>
          </ac:graphicFrameMkLst>
        </pc:graphicFrameChg>
        <pc:graphicFrameChg chg="mod">
          <ac:chgData name="Hugo Andreolly Albuquerque Costa Santos" userId="dd039489-a5e9-46ec-9c22-e4b308b076ae" providerId="ADAL" clId="{2E7E8889-1611-4AA8-B2AA-426B0BDBE4A8}" dt="2023-11-22T00:08:03.866" v="3918" actId="1035"/>
          <ac:graphicFrameMkLst>
            <pc:docMk/>
            <pc:sldMk cId="1319201510" sldId="2147471512"/>
            <ac:graphicFrameMk id="41" creationId="{591E8EBD-494C-49C7-2BB2-ADF7E42FDF46}"/>
          </ac:graphicFrameMkLst>
        </pc:graphicFrameChg>
      </pc:sldChg>
      <pc:sldChg chg="ord">
        <pc:chgData name="Hugo Andreolly Albuquerque Costa Santos" userId="dd039489-a5e9-46ec-9c22-e4b308b076ae" providerId="ADAL" clId="{2E7E8889-1611-4AA8-B2AA-426B0BDBE4A8}" dt="2023-11-21T23:27:48.533" v="3388"/>
        <pc:sldMkLst>
          <pc:docMk/>
          <pc:sldMk cId="3066031404" sldId="2147471513"/>
        </pc:sldMkLst>
      </pc:sldChg>
      <pc:sldChg chg="addSp delSp modSp add mod ord">
        <pc:chgData name="Hugo Andreolly Albuquerque Costa Santos" userId="dd039489-a5e9-46ec-9c22-e4b308b076ae" providerId="ADAL" clId="{2E7E8889-1611-4AA8-B2AA-426B0BDBE4A8}" dt="2023-11-22T00:20:39.578" v="3935"/>
        <pc:sldMkLst>
          <pc:docMk/>
          <pc:sldMk cId="1076855657" sldId="2147471519"/>
        </pc:sldMkLst>
        <pc:spChg chg="add mod">
          <ac:chgData name="Hugo Andreolly Albuquerque Costa Santos" userId="dd039489-a5e9-46ec-9c22-e4b308b076ae" providerId="ADAL" clId="{2E7E8889-1611-4AA8-B2AA-426B0BDBE4A8}" dt="2023-11-21T17:30:14.965" v="729" actId="13822"/>
          <ac:spMkLst>
            <pc:docMk/>
            <pc:sldMk cId="1076855657" sldId="2147471519"/>
            <ac:spMk id="3" creationId="{F3531FB2-56D6-551A-D2BF-D47DF97AD017}"/>
          </ac:spMkLst>
        </pc:spChg>
        <pc:spChg chg="mod">
          <ac:chgData name="Hugo Andreolly Albuquerque Costa Santos" userId="dd039489-a5e9-46ec-9c22-e4b308b076ae" providerId="ADAL" clId="{2E7E8889-1611-4AA8-B2AA-426B0BDBE4A8}" dt="2023-11-22T00:07:44.237" v="3902" actId="1076"/>
          <ac:spMkLst>
            <pc:docMk/>
            <pc:sldMk cId="1076855657" sldId="2147471519"/>
            <ac:spMk id="12" creationId="{D7514FE3-D171-D3B6-35CC-2B9D60B71F16}"/>
          </ac:spMkLst>
        </pc:spChg>
        <pc:spChg chg="mod">
          <ac:chgData name="Hugo Andreolly Albuquerque Costa Santos" userId="dd039489-a5e9-46ec-9c22-e4b308b076ae" providerId="ADAL" clId="{2E7E8889-1611-4AA8-B2AA-426B0BDBE4A8}" dt="2023-11-22T00:05:51.527" v="3839" actId="1076"/>
          <ac:spMkLst>
            <pc:docMk/>
            <pc:sldMk cId="1076855657" sldId="2147471519"/>
            <ac:spMk id="23" creationId="{ACBE5A7B-DAFB-E369-A825-D69B5E7F614C}"/>
          </ac:spMkLst>
        </pc:spChg>
        <pc:spChg chg="mod">
          <ac:chgData name="Hugo Andreolly Albuquerque Costa Santos" userId="dd039489-a5e9-46ec-9c22-e4b308b076ae" providerId="ADAL" clId="{2E7E8889-1611-4AA8-B2AA-426B0BDBE4A8}" dt="2023-11-22T00:05:51.527" v="3839" actId="1076"/>
          <ac:spMkLst>
            <pc:docMk/>
            <pc:sldMk cId="1076855657" sldId="2147471519"/>
            <ac:spMk id="24" creationId="{B6EEF2F2-F80A-77DE-9BC2-186223B94810}"/>
          </ac:spMkLst>
        </pc:spChg>
        <pc:spChg chg="mod">
          <ac:chgData name="Hugo Andreolly Albuquerque Costa Santos" userId="dd039489-a5e9-46ec-9c22-e4b308b076ae" providerId="ADAL" clId="{2E7E8889-1611-4AA8-B2AA-426B0BDBE4A8}" dt="2023-11-22T00:20:39.578" v="3935"/>
          <ac:spMkLst>
            <pc:docMk/>
            <pc:sldMk cId="1076855657" sldId="2147471519"/>
            <ac:spMk id="25" creationId="{CFD81E27-B37C-1CA1-36D1-1858989C9EB3}"/>
          </ac:spMkLst>
        </pc:spChg>
        <pc:spChg chg="mod">
          <ac:chgData name="Hugo Andreolly Albuquerque Costa Santos" userId="dd039489-a5e9-46ec-9c22-e4b308b076ae" providerId="ADAL" clId="{2E7E8889-1611-4AA8-B2AA-426B0BDBE4A8}" dt="2023-11-22T00:04:22.519" v="3821" actId="20577"/>
          <ac:spMkLst>
            <pc:docMk/>
            <pc:sldMk cId="1076855657" sldId="2147471519"/>
            <ac:spMk id="31" creationId="{3F42A321-10E7-46AD-8E05-1E6B580D976C}"/>
          </ac:spMkLst>
        </pc:spChg>
        <pc:spChg chg="del">
          <ac:chgData name="Hugo Andreolly Albuquerque Costa Santos" userId="dd039489-a5e9-46ec-9c22-e4b308b076ae" providerId="ADAL" clId="{2E7E8889-1611-4AA8-B2AA-426B0BDBE4A8}" dt="2023-11-22T00:05:24.770" v="3836" actId="478"/>
          <ac:spMkLst>
            <pc:docMk/>
            <pc:sldMk cId="1076855657" sldId="2147471519"/>
            <ac:spMk id="39" creationId="{9DAADC18-32C9-9766-6FC3-5C9334A5168C}"/>
          </ac:spMkLst>
        </pc:spChg>
      </pc:sldChg>
      <pc:sldChg chg="delSp modSp add mod ord modShow">
        <pc:chgData name="Hugo Andreolly Albuquerque Costa Santos" userId="dd039489-a5e9-46ec-9c22-e4b308b076ae" providerId="ADAL" clId="{2E7E8889-1611-4AA8-B2AA-426B0BDBE4A8}" dt="2023-11-21T23:34:12.222" v="3392"/>
        <pc:sldMkLst>
          <pc:docMk/>
          <pc:sldMk cId="1975462613" sldId="2147471520"/>
        </pc:sldMkLst>
        <pc:spChg chg="mod ord">
          <ac:chgData name="Hugo Andreolly Albuquerque Costa Santos" userId="dd039489-a5e9-46ec-9c22-e4b308b076ae" providerId="ADAL" clId="{2E7E8889-1611-4AA8-B2AA-426B0BDBE4A8}" dt="2023-11-21T17:48:17.352" v="1671" actId="167"/>
          <ac:spMkLst>
            <pc:docMk/>
            <pc:sldMk cId="1975462613" sldId="2147471520"/>
            <ac:spMk id="3" creationId="{03B30C4A-B9AC-E81A-1FA0-0804DA072A91}"/>
          </ac:spMkLst>
        </pc:spChg>
        <pc:spChg chg="del">
          <ac:chgData name="Hugo Andreolly Albuquerque Costa Santos" userId="dd039489-a5e9-46ec-9c22-e4b308b076ae" providerId="ADAL" clId="{2E7E8889-1611-4AA8-B2AA-426B0BDBE4A8}" dt="2023-11-21T17:49:55.633" v="1675" actId="478"/>
          <ac:spMkLst>
            <pc:docMk/>
            <pc:sldMk cId="1975462613" sldId="2147471520"/>
            <ac:spMk id="6" creationId="{1820837B-5012-BB29-345B-76330881CC37}"/>
          </ac:spMkLst>
        </pc:spChg>
        <pc:spChg chg="mod">
          <ac:chgData name="Hugo Andreolly Albuquerque Costa Santos" userId="dd039489-a5e9-46ec-9c22-e4b308b076ae" providerId="ADAL" clId="{2E7E8889-1611-4AA8-B2AA-426B0BDBE4A8}" dt="2023-11-21T17:49:40.117" v="1674" actId="207"/>
          <ac:spMkLst>
            <pc:docMk/>
            <pc:sldMk cId="1975462613" sldId="2147471520"/>
            <ac:spMk id="7" creationId="{77598211-179F-A0A1-59C8-37184F22D28D}"/>
          </ac:spMkLst>
        </pc:spChg>
        <pc:spChg chg="mod">
          <ac:chgData name="Hugo Andreolly Albuquerque Costa Santos" userId="dd039489-a5e9-46ec-9c22-e4b308b076ae" providerId="ADAL" clId="{2E7E8889-1611-4AA8-B2AA-426B0BDBE4A8}" dt="2023-11-21T17:49:40.117" v="1674" actId="207"/>
          <ac:spMkLst>
            <pc:docMk/>
            <pc:sldMk cId="1975462613" sldId="2147471520"/>
            <ac:spMk id="11" creationId="{48F7AD34-E841-8AC5-C847-6CE97476A408}"/>
          </ac:spMkLst>
        </pc:spChg>
        <pc:spChg chg="ord">
          <ac:chgData name="Hugo Andreolly Albuquerque Costa Santos" userId="dd039489-a5e9-46ec-9c22-e4b308b076ae" providerId="ADAL" clId="{2E7E8889-1611-4AA8-B2AA-426B0BDBE4A8}" dt="2023-11-21T17:48:09.321" v="1668" actId="167"/>
          <ac:spMkLst>
            <pc:docMk/>
            <pc:sldMk cId="1975462613" sldId="2147471520"/>
            <ac:spMk id="20" creationId="{3BBE0FDE-B8A3-9C79-47CD-06BC719C375D}"/>
          </ac:spMkLst>
        </pc:spChg>
        <pc:picChg chg="mod">
          <ac:chgData name="Hugo Andreolly Albuquerque Costa Santos" userId="dd039489-a5e9-46ec-9c22-e4b308b076ae" providerId="ADAL" clId="{2E7E8889-1611-4AA8-B2AA-426B0BDBE4A8}" dt="2023-11-21T19:01:23.698" v="2143" actId="1076"/>
          <ac:picMkLst>
            <pc:docMk/>
            <pc:sldMk cId="1975462613" sldId="2147471520"/>
            <ac:picMk id="19" creationId="{EA1E0E30-54E3-1675-D974-E480414ECEDB}"/>
          </ac:picMkLst>
        </pc:picChg>
      </pc:sldChg>
      <pc:sldChg chg="add mod ord modShow">
        <pc:chgData name="Hugo Andreolly Albuquerque Costa Santos" userId="dd039489-a5e9-46ec-9c22-e4b308b076ae" providerId="ADAL" clId="{2E7E8889-1611-4AA8-B2AA-426B0BDBE4A8}" dt="2023-11-21T17:56:14.227" v="1719"/>
        <pc:sldMkLst>
          <pc:docMk/>
          <pc:sldMk cId="457037722" sldId="2147471521"/>
        </pc:sldMkLst>
      </pc:sldChg>
      <pc:sldChg chg="addSp delSp modSp add mod ord modShow">
        <pc:chgData name="Hugo Andreolly Albuquerque Costa Santos" userId="dd039489-a5e9-46ec-9c22-e4b308b076ae" providerId="ADAL" clId="{2E7E8889-1611-4AA8-B2AA-426B0BDBE4A8}" dt="2023-11-21T23:24:46.732" v="3370"/>
        <pc:sldMkLst>
          <pc:docMk/>
          <pc:sldMk cId="4041635212" sldId="2147471522"/>
        </pc:sldMkLst>
        <pc:spChg chg="mod">
          <ac:chgData name="Hugo Andreolly Albuquerque Costa Santos" userId="dd039489-a5e9-46ec-9c22-e4b308b076ae" providerId="ADAL" clId="{2E7E8889-1611-4AA8-B2AA-426B0BDBE4A8}" dt="2023-11-21T18:04:10.646" v="2095" actId="1076"/>
          <ac:spMkLst>
            <pc:docMk/>
            <pc:sldMk cId="4041635212" sldId="2147471522"/>
            <ac:spMk id="4" creationId="{503F67D3-1E6E-CB85-2454-486908A3AC99}"/>
          </ac:spMkLst>
        </pc:spChg>
        <pc:spChg chg="mod">
          <ac:chgData name="Hugo Andreolly Albuquerque Costa Santos" userId="dd039489-a5e9-46ec-9c22-e4b308b076ae" providerId="ADAL" clId="{2E7E8889-1611-4AA8-B2AA-426B0BDBE4A8}" dt="2023-11-21T18:04:10.646" v="2095" actId="1076"/>
          <ac:spMkLst>
            <pc:docMk/>
            <pc:sldMk cId="4041635212" sldId="2147471522"/>
            <ac:spMk id="5" creationId="{7E43D0E5-C811-8AF4-4529-CFA8E7C131FF}"/>
          </ac:spMkLst>
        </pc:spChg>
        <pc:spChg chg="mod">
          <ac:chgData name="Hugo Andreolly Albuquerque Costa Santos" userId="dd039489-a5e9-46ec-9c22-e4b308b076ae" providerId="ADAL" clId="{2E7E8889-1611-4AA8-B2AA-426B0BDBE4A8}" dt="2023-11-21T18:04:10.646" v="2095" actId="1076"/>
          <ac:spMkLst>
            <pc:docMk/>
            <pc:sldMk cId="4041635212" sldId="2147471522"/>
            <ac:spMk id="6" creationId="{6EBFEE52-8C41-8421-0505-64BA8EBBDF55}"/>
          </ac:spMkLst>
        </pc:spChg>
        <pc:spChg chg="mod">
          <ac:chgData name="Hugo Andreolly Albuquerque Costa Santos" userId="dd039489-a5e9-46ec-9c22-e4b308b076ae" providerId="ADAL" clId="{2E7E8889-1611-4AA8-B2AA-426B0BDBE4A8}" dt="2023-11-21T18:04:10.646" v="2095" actId="1076"/>
          <ac:spMkLst>
            <pc:docMk/>
            <pc:sldMk cId="4041635212" sldId="2147471522"/>
            <ac:spMk id="7" creationId="{A5720E88-AAA7-71B9-FF1D-EFF57AB2471C}"/>
          </ac:spMkLst>
        </pc:spChg>
        <pc:spChg chg="mod">
          <ac:chgData name="Hugo Andreolly Albuquerque Costa Santos" userId="dd039489-a5e9-46ec-9c22-e4b308b076ae" providerId="ADAL" clId="{2E7E8889-1611-4AA8-B2AA-426B0BDBE4A8}" dt="2023-11-21T18:04:10.646" v="2095" actId="1076"/>
          <ac:spMkLst>
            <pc:docMk/>
            <pc:sldMk cId="4041635212" sldId="2147471522"/>
            <ac:spMk id="8" creationId="{113D178F-A7CC-0542-7C2D-CAA81589A5F3}"/>
          </ac:spMkLst>
        </pc:spChg>
        <pc:spChg chg="mod">
          <ac:chgData name="Hugo Andreolly Albuquerque Costa Santos" userId="dd039489-a5e9-46ec-9c22-e4b308b076ae" providerId="ADAL" clId="{2E7E8889-1611-4AA8-B2AA-426B0BDBE4A8}" dt="2023-11-21T18:04:10.646" v="2095" actId="1076"/>
          <ac:spMkLst>
            <pc:docMk/>
            <pc:sldMk cId="4041635212" sldId="2147471522"/>
            <ac:spMk id="9" creationId="{0A3DD3AD-AED0-53AA-ECC7-6107F3F47816}"/>
          </ac:spMkLst>
        </pc:spChg>
        <pc:spChg chg="mod">
          <ac:chgData name="Hugo Andreolly Albuquerque Costa Santos" userId="dd039489-a5e9-46ec-9c22-e4b308b076ae" providerId="ADAL" clId="{2E7E8889-1611-4AA8-B2AA-426B0BDBE4A8}" dt="2023-11-21T18:04:10.646" v="2095" actId="1076"/>
          <ac:spMkLst>
            <pc:docMk/>
            <pc:sldMk cId="4041635212" sldId="2147471522"/>
            <ac:spMk id="10" creationId="{6405CAF7-7D9A-79A0-8CAB-F629FC8B829B}"/>
          </ac:spMkLst>
        </pc:spChg>
        <pc:spChg chg="mod">
          <ac:chgData name="Hugo Andreolly Albuquerque Costa Santos" userId="dd039489-a5e9-46ec-9c22-e4b308b076ae" providerId="ADAL" clId="{2E7E8889-1611-4AA8-B2AA-426B0BDBE4A8}" dt="2023-11-21T18:04:10.646" v="2095" actId="1076"/>
          <ac:spMkLst>
            <pc:docMk/>
            <pc:sldMk cId="4041635212" sldId="2147471522"/>
            <ac:spMk id="11" creationId="{F351ABC4-3F93-C21C-2391-AE5FE62F5E56}"/>
          </ac:spMkLst>
        </pc:spChg>
        <pc:spChg chg="mod">
          <ac:chgData name="Hugo Andreolly Albuquerque Costa Santos" userId="dd039489-a5e9-46ec-9c22-e4b308b076ae" providerId="ADAL" clId="{2E7E8889-1611-4AA8-B2AA-426B0BDBE4A8}" dt="2023-11-21T18:04:10.646" v="2095" actId="1076"/>
          <ac:spMkLst>
            <pc:docMk/>
            <pc:sldMk cId="4041635212" sldId="2147471522"/>
            <ac:spMk id="12" creationId="{938C01B9-E705-C208-DF31-09FD7B92021A}"/>
          </ac:spMkLst>
        </pc:spChg>
        <pc:spChg chg="mod">
          <ac:chgData name="Hugo Andreolly Albuquerque Costa Santos" userId="dd039489-a5e9-46ec-9c22-e4b308b076ae" providerId="ADAL" clId="{2E7E8889-1611-4AA8-B2AA-426B0BDBE4A8}" dt="2023-11-21T18:04:10.646" v="2095" actId="1076"/>
          <ac:spMkLst>
            <pc:docMk/>
            <pc:sldMk cId="4041635212" sldId="2147471522"/>
            <ac:spMk id="13" creationId="{13D5C102-C6F4-7237-D15F-EB89B803D92C}"/>
          </ac:spMkLst>
        </pc:spChg>
        <pc:spChg chg="mod">
          <ac:chgData name="Hugo Andreolly Albuquerque Costa Santos" userId="dd039489-a5e9-46ec-9c22-e4b308b076ae" providerId="ADAL" clId="{2E7E8889-1611-4AA8-B2AA-426B0BDBE4A8}" dt="2023-11-21T18:04:10.646" v="2095" actId="1076"/>
          <ac:spMkLst>
            <pc:docMk/>
            <pc:sldMk cId="4041635212" sldId="2147471522"/>
            <ac:spMk id="14" creationId="{4DF8C544-783C-A5E1-D4C4-023ACC477730}"/>
          </ac:spMkLst>
        </pc:spChg>
        <pc:spChg chg="mod">
          <ac:chgData name="Hugo Andreolly Albuquerque Costa Santos" userId="dd039489-a5e9-46ec-9c22-e4b308b076ae" providerId="ADAL" clId="{2E7E8889-1611-4AA8-B2AA-426B0BDBE4A8}" dt="2023-11-21T18:04:10.646" v="2095" actId="1076"/>
          <ac:spMkLst>
            <pc:docMk/>
            <pc:sldMk cId="4041635212" sldId="2147471522"/>
            <ac:spMk id="15" creationId="{4F4D2E7D-6214-E823-2A5A-A8B3E972912E}"/>
          </ac:spMkLst>
        </pc:spChg>
        <pc:spChg chg="add mod">
          <ac:chgData name="Hugo Andreolly Albuquerque Costa Santos" userId="dd039489-a5e9-46ec-9c22-e4b308b076ae" providerId="ADAL" clId="{2E7E8889-1611-4AA8-B2AA-426B0BDBE4A8}" dt="2023-11-21T18:03:33.712" v="2023" actId="1076"/>
          <ac:spMkLst>
            <pc:docMk/>
            <pc:sldMk cId="4041635212" sldId="2147471522"/>
            <ac:spMk id="16" creationId="{8E9B5AF3-9BBF-FE9D-4365-D4AF06366C5C}"/>
          </ac:spMkLst>
        </pc:spChg>
        <pc:spChg chg="del">
          <ac:chgData name="Hugo Andreolly Albuquerque Costa Santos" userId="dd039489-a5e9-46ec-9c22-e4b308b076ae" providerId="ADAL" clId="{2E7E8889-1611-4AA8-B2AA-426B0BDBE4A8}" dt="2023-11-21T17:59:02.816" v="1780" actId="478"/>
          <ac:spMkLst>
            <pc:docMk/>
            <pc:sldMk cId="4041635212" sldId="2147471522"/>
            <ac:spMk id="17" creationId="{0FCA1387-581C-701B-ED19-02850B42C8BF}"/>
          </ac:spMkLst>
        </pc:spChg>
        <pc:spChg chg="del">
          <ac:chgData name="Hugo Andreolly Albuquerque Costa Santos" userId="dd039489-a5e9-46ec-9c22-e4b308b076ae" providerId="ADAL" clId="{2E7E8889-1611-4AA8-B2AA-426B0BDBE4A8}" dt="2023-11-21T17:59:02.816" v="1780" actId="478"/>
          <ac:spMkLst>
            <pc:docMk/>
            <pc:sldMk cId="4041635212" sldId="2147471522"/>
            <ac:spMk id="18" creationId="{12392A38-92E7-554B-817A-3BABBDED8DBF}"/>
          </ac:spMkLst>
        </pc:spChg>
        <pc:spChg chg="del">
          <ac:chgData name="Hugo Andreolly Albuquerque Costa Santos" userId="dd039489-a5e9-46ec-9c22-e4b308b076ae" providerId="ADAL" clId="{2E7E8889-1611-4AA8-B2AA-426B0BDBE4A8}" dt="2023-11-21T17:59:02.816" v="1780" actId="478"/>
          <ac:spMkLst>
            <pc:docMk/>
            <pc:sldMk cId="4041635212" sldId="2147471522"/>
            <ac:spMk id="19" creationId="{95430A81-3C73-12E3-DF1E-96139BA3A5D2}"/>
          </ac:spMkLst>
        </pc:spChg>
        <pc:spChg chg="del">
          <ac:chgData name="Hugo Andreolly Albuquerque Costa Santos" userId="dd039489-a5e9-46ec-9c22-e4b308b076ae" providerId="ADAL" clId="{2E7E8889-1611-4AA8-B2AA-426B0BDBE4A8}" dt="2023-11-21T17:59:02.816" v="1780" actId="478"/>
          <ac:spMkLst>
            <pc:docMk/>
            <pc:sldMk cId="4041635212" sldId="2147471522"/>
            <ac:spMk id="20" creationId="{2FA2CA27-58A3-4ACA-1F45-6A4C465F33B8}"/>
          </ac:spMkLst>
        </pc:spChg>
        <pc:spChg chg="del">
          <ac:chgData name="Hugo Andreolly Albuquerque Costa Santos" userId="dd039489-a5e9-46ec-9c22-e4b308b076ae" providerId="ADAL" clId="{2E7E8889-1611-4AA8-B2AA-426B0BDBE4A8}" dt="2023-11-21T17:59:02.816" v="1780" actId="478"/>
          <ac:spMkLst>
            <pc:docMk/>
            <pc:sldMk cId="4041635212" sldId="2147471522"/>
            <ac:spMk id="21" creationId="{F31597D2-7BDF-5053-E313-3528EEA79D65}"/>
          </ac:spMkLst>
        </pc:spChg>
        <pc:spChg chg="del">
          <ac:chgData name="Hugo Andreolly Albuquerque Costa Santos" userId="dd039489-a5e9-46ec-9c22-e4b308b076ae" providerId="ADAL" clId="{2E7E8889-1611-4AA8-B2AA-426B0BDBE4A8}" dt="2023-11-21T17:59:02.816" v="1780" actId="478"/>
          <ac:spMkLst>
            <pc:docMk/>
            <pc:sldMk cId="4041635212" sldId="2147471522"/>
            <ac:spMk id="22" creationId="{D482BA39-3C97-CD46-7A54-52DB772C451E}"/>
          </ac:spMkLst>
        </pc:spChg>
        <pc:spChg chg="del mod">
          <ac:chgData name="Hugo Andreolly Albuquerque Costa Santos" userId="dd039489-a5e9-46ec-9c22-e4b308b076ae" providerId="ADAL" clId="{2E7E8889-1611-4AA8-B2AA-426B0BDBE4A8}" dt="2023-11-21T18:03:01.757" v="1995" actId="478"/>
          <ac:spMkLst>
            <pc:docMk/>
            <pc:sldMk cId="4041635212" sldId="2147471522"/>
            <ac:spMk id="25" creationId="{04707CF3-21B9-B7B1-011A-83C91404071B}"/>
          </ac:spMkLst>
        </pc:spChg>
        <pc:spChg chg="mod">
          <ac:chgData name="Hugo Andreolly Albuquerque Costa Santos" userId="dd039489-a5e9-46ec-9c22-e4b308b076ae" providerId="ADAL" clId="{2E7E8889-1611-4AA8-B2AA-426B0BDBE4A8}" dt="2023-11-21T18:03:26.406" v="2022" actId="20577"/>
          <ac:spMkLst>
            <pc:docMk/>
            <pc:sldMk cId="4041635212" sldId="2147471522"/>
            <ac:spMk id="29" creationId="{7AD58610-AC6D-23E9-DF7B-5D011408A09B}"/>
          </ac:spMkLst>
        </pc:spChg>
        <pc:spChg chg="del mod">
          <ac:chgData name="Hugo Andreolly Albuquerque Costa Santos" userId="dd039489-a5e9-46ec-9c22-e4b308b076ae" providerId="ADAL" clId="{2E7E8889-1611-4AA8-B2AA-426B0BDBE4A8}" dt="2023-11-21T18:03:01.757" v="1995" actId="478"/>
          <ac:spMkLst>
            <pc:docMk/>
            <pc:sldMk cId="4041635212" sldId="2147471522"/>
            <ac:spMk id="30" creationId="{AE2D2B70-90FB-0642-BC76-DB717CC68E59}"/>
          </ac:spMkLst>
        </pc:spChg>
        <pc:spChg chg="del mod">
          <ac:chgData name="Hugo Andreolly Albuquerque Costa Santos" userId="dd039489-a5e9-46ec-9c22-e4b308b076ae" providerId="ADAL" clId="{2E7E8889-1611-4AA8-B2AA-426B0BDBE4A8}" dt="2023-11-21T18:03:01.757" v="1995" actId="478"/>
          <ac:spMkLst>
            <pc:docMk/>
            <pc:sldMk cId="4041635212" sldId="2147471522"/>
            <ac:spMk id="35" creationId="{6A9F8AFA-FEA9-9A21-9DAB-41DC7A2DE91F}"/>
          </ac:spMkLst>
        </pc:spChg>
        <pc:spChg chg="del mod">
          <ac:chgData name="Hugo Andreolly Albuquerque Costa Santos" userId="dd039489-a5e9-46ec-9c22-e4b308b076ae" providerId="ADAL" clId="{2E7E8889-1611-4AA8-B2AA-426B0BDBE4A8}" dt="2023-11-21T18:03:01.757" v="1995" actId="478"/>
          <ac:spMkLst>
            <pc:docMk/>
            <pc:sldMk cId="4041635212" sldId="2147471522"/>
            <ac:spMk id="36" creationId="{DF6191FD-3BCB-4463-81FD-A25BF15E1900}"/>
          </ac:spMkLst>
        </pc:spChg>
        <pc:graphicFrameChg chg="mod">
          <ac:chgData name="Hugo Andreolly Albuquerque Costa Santos" userId="dd039489-a5e9-46ec-9c22-e4b308b076ae" providerId="ADAL" clId="{2E7E8889-1611-4AA8-B2AA-426B0BDBE4A8}" dt="2023-11-21T18:04:10.646" v="2095" actId="1076"/>
          <ac:graphicFrameMkLst>
            <pc:docMk/>
            <pc:sldMk cId="4041635212" sldId="2147471522"/>
            <ac:graphicFrameMk id="2" creationId="{B096DEF3-BA8F-2A5F-C3DB-DE1B5EEDB892}"/>
          </ac:graphicFrameMkLst>
        </pc:graphicFrameChg>
        <pc:graphicFrameChg chg="del">
          <ac:chgData name="Hugo Andreolly Albuquerque Costa Santos" userId="dd039489-a5e9-46ec-9c22-e4b308b076ae" providerId="ADAL" clId="{2E7E8889-1611-4AA8-B2AA-426B0BDBE4A8}" dt="2023-11-21T17:59:02.816" v="1780" actId="478"/>
          <ac:graphicFrameMkLst>
            <pc:docMk/>
            <pc:sldMk cId="4041635212" sldId="2147471522"/>
            <ac:graphicFrameMk id="3" creationId="{B096DEF3-BA8F-2A5F-C3DB-DE1B5EEDB892}"/>
          </ac:graphicFrameMkLst>
        </pc:graphicFrameChg>
      </pc:sldChg>
      <pc:sldChg chg="addSp delSp modSp add del mod ord">
        <pc:chgData name="Hugo Andreolly Albuquerque Costa Santos" userId="dd039489-a5e9-46ec-9c22-e4b308b076ae" providerId="ADAL" clId="{2E7E8889-1611-4AA8-B2AA-426B0BDBE4A8}" dt="2023-11-21T23:34:12.222" v="3392"/>
        <pc:sldMkLst>
          <pc:docMk/>
          <pc:sldMk cId="2696985013" sldId="2147471523"/>
        </pc:sldMkLst>
        <pc:spChg chg="del">
          <ac:chgData name="Hugo Andreolly Albuquerque Costa Santos" userId="dd039489-a5e9-46ec-9c22-e4b308b076ae" providerId="ADAL" clId="{2E7E8889-1611-4AA8-B2AA-426B0BDBE4A8}" dt="2023-11-21T19:05:06.496" v="2146" actId="478"/>
          <ac:spMkLst>
            <pc:docMk/>
            <pc:sldMk cId="2696985013" sldId="2147471523"/>
            <ac:spMk id="3" creationId="{03B30C4A-B9AC-E81A-1FA0-0804DA072A91}"/>
          </ac:spMkLst>
        </pc:spChg>
        <pc:spChg chg="mod">
          <ac:chgData name="Hugo Andreolly Albuquerque Costa Santos" userId="dd039489-a5e9-46ec-9c22-e4b308b076ae" providerId="ADAL" clId="{2E7E8889-1611-4AA8-B2AA-426B0BDBE4A8}" dt="2023-11-21T19:21:51.993" v="2289" actId="1076"/>
          <ac:spMkLst>
            <pc:docMk/>
            <pc:sldMk cId="2696985013" sldId="2147471523"/>
            <ac:spMk id="5" creationId="{206B64B3-8AE1-4EA0-17E1-B4FB9FEDEDCC}"/>
          </ac:spMkLst>
        </pc:spChg>
        <pc:spChg chg="mod">
          <ac:chgData name="Hugo Andreolly Albuquerque Costa Santos" userId="dd039489-a5e9-46ec-9c22-e4b308b076ae" providerId="ADAL" clId="{2E7E8889-1611-4AA8-B2AA-426B0BDBE4A8}" dt="2023-11-21T19:33:55.300" v="2427" actId="1037"/>
          <ac:spMkLst>
            <pc:docMk/>
            <pc:sldMk cId="2696985013" sldId="2147471523"/>
            <ac:spMk id="7" creationId="{77598211-179F-A0A1-59C8-37184F22D28D}"/>
          </ac:spMkLst>
        </pc:spChg>
        <pc:spChg chg="mod">
          <ac:chgData name="Hugo Andreolly Albuquerque Costa Santos" userId="dd039489-a5e9-46ec-9c22-e4b308b076ae" providerId="ADAL" clId="{2E7E8889-1611-4AA8-B2AA-426B0BDBE4A8}" dt="2023-11-21T19:10:32.640" v="2209" actId="1035"/>
          <ac:spMkLst>
            <pc:docMk/>
            <pc:sldMk cId="2696985013" sldId="2147471523"/>
            <ac:spMk id="9" creationId="{4BE4DC79-4F03-8D63-640D-1B25C36111F6}"/>
          </ac:spMkLst>
        </pc:spChg>
        <pc:spChg chg="mod">
          <ac:chgData name="Hugo Andreolly Albuquerque Costa Santos" userId="dd039489-a5e9-46ec-9c22-e4b308b076ae" providerId="ADAL" clId="{2E7E8889-1611-4AA8-B2AA-426B0BDBE4A8}" dt="2023-11-21T19:33:55.300" v="2427" actId="1037"/>
          <ac:spMkLst>
            <pc:docMk/>
            <pc:sldMk cId="2696985013" sldId="2147471523"/>
            <ac:spMk id="11" creationId="{48F7AD34-E841-8AC5-C847-6CE97476A408}"/>
          </ac:spMkLst>
        </pc:spChg>
        <pc:spChg chg="mod">
          <ac:chgData name="Hugo Andreolly Albuquerque Costa Santos" userId="dd039489-a5e9-46ec-9c22-e4b308b076ae" providerId="ADAL" clId="{2E7E8889-1611-4AA8-B2AA-426B0BDBE4A8}" dt="2023-11-21T19:10:24.602" v="2208" actId="1035"/>
          <ac:spMkLst>
            <pc:docMk/>
            <pc:sldMk cId="2696985013" sldId="2147471523"/>
            <ac:spMk id="12" creationId="{E59D86DD-2046-09B4-57B5-E3C015E2A47D}"/>
          </ac:spMkLst>
        </pc:spChg>
        <pc:spChg chg="del mod">
          <ac:chgData name="Hugo Andreolly Albuquerque Costa Santos" userId="dd039489-a5e9-46ec-9c22-e4b308b076ae" providerId="ADAL" clId="{2E7E8889-1611-4AA8-B2AA-426B0BDBE4A8}" dt="2023-11-21T19:06:14.829" v="2156" actId="478"/>
          <ac:spMkLst>
            <pc:docMk/>
            <pc:sldMk cId="2696985013" sldId="2147471523"/>
            <ac:spMk id="14" creationId="{247AE94B-97B4-2FD5-BA2E-A2DF7F4C3B2D}"/>
          </ac:spMkLst>
        </pc:spChg>
        <pc:spChg chg="mod">
          <ac:chgData name="Hugo Andreolly Albuquerque Costa Santos" userId="dd039489-a5e9-46ec-9c22-e4b308b076ae" providerId="ADAL" clId="{2E7E8889-1611-4AA8-B2AA-426B0BDBE4A8}" dt="2023-11-21T19:33:55.300" v="2427" actId="1037"/>
          <ac:spMkLst>
            <pc:docMk/>
            <pc:sldMk cId="2696985013" sldId="2147471523"/>
            <ac:spMk id="16" creationId="{A1D98145-D974-E313-1031-F546E3C09F74}"/>
          </ac:spMkLst>
        </pc:spChg>
        <pc:spChg chg="mod">
          <ac:chgData name="Hugo Andreolly Albuquerque Costa Santos" userId="dd039489-a5e9-46ec-9c22-e4b308b076ae" providerId="ADAL" clId="{2E7E8889-1611-4AA8-B2AA-426B0BDBE4A8}" dt="2023-11-21T19:06:24.123" v="2157" actId="14100"/>
          <ac:spMkLst>
            <pc:docMk/>
            <pc:sldMk cId="2696985013" sldId="2147471523"/>
            <ac:spMk id="17" creationId="{F2F4F50F-E481-E578-A0CE-24B2EC449933}"/>
          </ac:spMkLst>
        </pc:spChg>
        <pc:spChg chg="mod">
          <ac:chgData name="Hugo Andreolly Albuquerque Costa Santos" userId="dd039489-a5e9-46ec-9c22-e4b308b076ae" providerId="ADAL" clId="{2E7E8889-1611-4AA8-B2AA-426B0BDBE4A8}" dt="2023-11-21T19:37:50.404" v="2494" actId="1036"/>
          <ac:spMkLst>
            <pc:docMk/>
            <pc:sldMk cId="2696985013" sldId="2147471523"/>
            <ac:spMk id="20" creationId="{3BBE0FDE-B8A3-9C79-47CD-06BC719C375D}"/>
          </ac:spMkLst>
        </pc:spChg>
        <pc:spChg chg="mod topLvl">
          <ac:chgData name="Hugo Andreolly Albuquerque Costa Santos" userId="dd039489-a5e9-46ec-9c22-e4b308b076ae" providerId="ADAL" clId="{2E7E8889-1611-4AA8-B2AA-426B0BDBE4A8}" dt="2023-11-21T19:37:12.707" v="2493" actId="165"/>
          <ac:spMkLst>
            <pc:docMk/>
            <pc:sldMk cId="2696985013" sldId="2147471523"/>
            <ac:spMk id="22" creationId="{059A8E7E-5C1E-CD1F-779A-CE44D2E244BE}"/>
          </ac:spMkLst>
        </pc:spChg>
        <pc:spChg chg="mod topLvl">
          <ac:chgData name="Hugo Andreolly Albuquerque Costa Santos" userId="dd039489-a5e9-46ec-9c22-e4b308b076ae" providerId="ADAL" clId="{2E7E8889-1611-4AA8-B2AA-426B0BDBE4A8}" dt="2023-11-21T19:37:12.707" v="2493" actId="165"/>
          <ac:spMkLst>
            <pc:docMk/>
            <pc:sldMk cId="2696985013" sldId="2147471523"/>
            <ac:spMk id="23" creationId="{5FB46718-940D-ACCD-C7D9-54055E4AF80A}"/>
          </ac:spMkLst>
        </pc:spChg>
        <pc:spChg chg="mod">
          <ac:chgData name="Hugo Andreolly Albuquerque Costa Santos" userId="dd039489-a5e9-46ec-9c22-e4b308b076ae" providerId="ADAL" clId="{2E7E8889-1611-4AA8-B2AA-426B0BDBE4A8}" dt="2023-11-21T19:25:04.359" v="2379" actId="1076"/>
          <ac:spMkLst>
            <pc:docMk/>
            <pc:sldMk cId="2696985013" sldId="2147471523"/>
            <ac:spMk id="24" creationId="{36317171-9D47-D4BC-FE22-65890004B15F}"/>
          </ac:spMkLst>
        </pc:spChg>
        <pc:spChg chg="mod">
          <ac:chgData name="Hugo Andreolly Albuquerque Costa Santos" userId="dd039489-a5e9-46ec-9c22-e4b308b076ae" providerId="ADAL" clId="{2E7E8889-1611-4AA8-B2AA-426B0BDBE4A8}" dt="2023-11-21T19:06:04.283" v="2153" actId="207"/>
          <ac:spMkLst>
            <pc:docMk/>
            <pc:sldMk cId="2696985013" sldId="2147471523"/>
            <ac:spMk id="26" creationId="{15BFC849-FE8C-4E80-D1C2-EB0187B7744C}"/>
          </ac:spMkLst>
        </pc:spChg>
        <pc:spChg chg="mod">
          <ac:chgData name="Hugo Andreolly Albuquerque Costa Santos" userId="dd039489-a5e9-46ec-9c22-e4b308b076ae" providerId="ADAL" clId="{2E7E8889-1611-4AA8-B2AA-426B0BDBE4A8}" dt="2023-11-21T19:10:24.602" v="2208" actId="1035"/>
          <ac:spMkLst>
            <pc:docMk/>
            <pc:sldMk cId="2696985013" sldId="2147471523"/>
            <ac:spMk id="28" creationId="{ACBC5EF5-14CC-0AD4-84FB-5C859A977FC3}"/>
          </ac:spMkLst>
        </pc:spChg>
        <pc:spChg chg="mod">
          <ac:chgData name="Hugo Andreolly Albuquerque Costa Santos" userId="dd039489-a5e9-46ec-9c22-e4b308b076ae" providerId="ADAL" clId="{2E7E8889-1611-4AA8-B2AA-426B0BDBE4A8}" dt="2023-11-21T19:10:24.602" v="2208" actId="1035"/>
          <ac:spMkLst>
            <pc:docMk/>
            <pc:sldMk cId="2696985013" sldId="2147471523"/>
            <ac:spMk id="29" creationId="{BAF5940E-B960-59BF-028B-F69A98D79C32}"/>
          </ac:spMkLst>
        </pc:spChg>
        <pc:spChg chg="mod">
          <ac:chgData name="Hugo Andreolly Albuquerque Costa Santos" userId="dd039489-a5e9-46ec-9c22-e4b308b076ae" providerId="ADAL" clId="{2E7E8889-1611-4AA8-B2AA-426B0BDBE4A8}" dt="2023-11-21T19:34:08.945" v="2428" actId="14100"/>
          <ac:spMkLst>
            <pc:docMk/>
            <pc:sldMk cId="2696985013" sldId="2147471523"/>
            <ac:spMk id="32" creationId="{97814C13-3ED2-1874-A24F-B35524CB8F21}"/>
          </ac:spMkLst>
        </pc:spChg>
        <pc:spChg chg="mod">
          <ac:chgData name="Hugo Andreolly Albuquerque Costa Santos" userId="dd039489-a5e9-46ec-9c22-e4b308b076ae" providerId="ADAL" clId="{2E7E8889-1611-4AA8-B2AA-426B0BDBE4A8}" dt="2023-11-21T19:10:24.602" v="2208" actId="1035"/>
          <ac:spMkLst>
            <pc:docMk/>
            <pc:sldMk cId="2696985013" sldId="2147471523"/>
            <ac:spMk id="34" creationId="{BC9B033E-C072-16B5-AE5C-B86D5EB22906}"/>
          </ac:spMkLst>
        </pc:spChg>
        <pc:spChg chg="mod">
          <ac:chgData name="Hugo Andreolly Albuquerque Costa Santos" userId="dd039489-a5e9-46ec-9c22-e4b308b076ae" providerId="ADAL" clId="{2E7E8889-1611-4AA8-B2AA-426B0BDBE4A8}" dt="2023-11-21T19:39:27.284" v="2558" actId="20577"/>
          <ac:spMkLst>
            <pc:docMk/>
            <pc:sldMk cId="2696985013" sldId="2147471523"/>
            <ac:spMk id="38" creationId="{B99C33E3-FA2B-81F6-02C0-60E595AC3F93}"/>
          </ac:spMkLst>
        </pc:spChg>
        <pc:grpChg chg="del mod">
          <ac:chgData name="Hugo Andreolly Albuquerque Costa Santos" userId="dd039489-a5e9-46ec-9c22-e4b308b076ae" providerId="ADAL" clId="{2E7E8889-1611-4AA8-B2AA-426B0BDBE4A8}" dt="2023-11-21T19:37:12.707" v="2493" actId="165"/>
          <ac:grpSpMkLst>
            <pc:docMk/>
            <pc:sldMk cId="2696985013" sldId="2147471523"/>
            <ac:grpSpMk id="18" creationId="{1ABC6EAE-9A64-8165-EB9E-9D2946C407EF}"/>
          </ac:grpSpMkLst>
        </pc:grpChg>
        <pc:grpChg chg="mod">
          <ac:chgData name="Hugo Andreolly Albuquerque Costa Santos" userId="dd039489-a5e9-46ec-9c22-e4b308b076ae" providerId="ADAL" clId="{2E7E8889-1611-4AA8-B2AA-426B0BDBE4A8}" dt="2023-11-21T19:25:04.359" v="2379" actId="1076"/>
          <ac:grpSpMkLst>
            <pc:docMk/>
            <pc:sldMk cId="2696985013" sldId="2147471523"/>
            <ac:grpSpMk id="25" creationId="{68D8F835-17E6-7701-93C9-2DEF70AB7723}"/>
          </ac:grpSpMkLst>
        </pc:grpChg>
        <pc:picChg chg="add del mod">
          <ac:chgData name="Hugo Andreolly Albuquerque Costa Santos" userId="dd039489-a5e9-46ec-9c22-e4b308b076ae" providerId="ADAL" clId="{2E7E8889-1611-4AA8-B2AA-426B0BDBE4A8}" dt="2023-11-21T19:09:29.055" v="2185" actId="478"/>
          <ac:picMkLst>
            <pc:docMk/>
            <pc:sldMk cId="2696985013" sldId="2147471523"/>
            <ac:picMk id="2" creationId="{64CB4F1E-FBC4-666A-04AC-F75A14804D9D}"/>
          </ac:picMkLst>
        </pc:picChg>
        <pc:picChg chg="mod">
          <ac:chgData name="Hugo Andreolly Albuquerque Costa Santos" userId="dd039489-a5e9-46ec-9c22-e4b308b076ae" providerId="ADAL" clId="{2E7E8889-1611-4AA8-B2AA-426B0BDBE4A8}" dt="2023-11-21T19:32:24.019" v="2424" actId="1035"/>
          <ac:picMkLst>
            <pc:docMk/>
            <pc:sldMk cId="2696985013" sldId="2147471523"/>
            <ac:picMk id="3" creationId="{DEC11090-3940-3D57-00DC-014DB64FDECD}"/>
          </ac:picMkLst>
        </pc:picChg>
        <pc:picChg chg="mod">
          <ac:chgData name="Hugo Andreolly Albuquerque Costa Santos" userId="dd039489-a5e9-46ec-9c22-e4b308b076ae" providerId="ADAL" clId="{2E7E8889-1611-4AA8-B2AA-426B0BDBE4A8}" dt="2023-11-21T19:32:13.286" v="2414" actId="1076"/>
          <ac:picMkLst>
            <pc:docMk/>
            <pc:sldMk cId="2696985013" sldId="2147471523"/>
            <ac:picMk id="6" creationId="{4E61C428-8B81-B6F5-AFA1-4DFD2976D088}"/>
          </ac:picMkLst>
        </pc:picChg>
        <pc:picChg chg="add del mod ord modCrop">
          <ac:chgData name="Hugo Andreolly Albuquerque Costa Santos" userId="dd039489-a5e9-46ec-9c22-e4b308b076ae" providerId="ADAL" clId="{2E7E8889-1611-4AA8-B2AA-426B0BDBE4A8}" dt="2023-11-21T19:25:48.536" v="2382" actId="478"/>
          <ac:picMkLst>
            <pc:docMk/>
            <pc:sldMk cId="2696985013" sldId="2147471523"/>
            <ac:picMk id="8" creationId="{D7A137CF-1FF1-F746-400B-61925EF2DA2D}"/>
          </ac:picMkLst>
        </pc:picChg>
        <pc:picChg chg="mod">
          <ac:chgData name="Hugo Andreolly Albuquerque Costa Santos" userId="dd039489-a5e9-46ec-9c22-e4b308b076ae" providerId="ADAL" clId="{2E7E8889-1611-4AA8-B2AA-426B0BDBE4A8}" dt="2023-11-21T19:10:32.640" v="2209" actId="1035"/>
          <ac:picMkLst>
            <pc:docMk/>
            <pc:sldMk cId="2696985013" sldId="2147471523"/>
            <ac:picMk id="10" creationId="{885C40F9-3070-6910-EB75-6D1ABC241E35}"/>
          </ac:picMkLst>
        </pc:picChg>
        <pc:picChg chg="mod">
          <ac:chgData name="Hugo Andreolly Albuquerque Costa Santos" userId="dd039489-a5e9-46ec-9c22-e4b308b076ae" providerId="ADAL" clId="{2E7E8889-1611-4AA8-B2AA-426B0BDBE4A8}" dt="2023-11-21T19:10:24.602" v="2208" actId="1035"/>
          <ac:picMkLst>
            <pc:docMk/>
            <pc:sldMk cId="2696985013" sldId="2147471523"/>
            <ac:picMk id="13" creationId="{F19AE0D0-1A2F-AECD-718E-070F3E468A6C}"/>
          </ac:picMkLst>
        </pc:picChg>
        <pc:picChg chg="del">
          <ac:chgData name="Hugo Andreolly Albuquerque Costa Santos" userId="dd039489-a5e9-46ec-9c22-e4b308b076ae" providerId="ADAL" clId="{2E7E8889-1611-4AA8-B2AA-426B0BDBE4A8}" dt="2023-11-21T19:32:10.613" v="2413" actId="478"/>
          <ac:picMkLst>
            <pc:docMk/>
            <pc:sldMk cId="2696985013" sldId="2147471523"/>
            <ac:picMk id="19" creationId="{EA1E0E30-54E3-1675-D974-E480414ECEDB}"/>
          </ac:picMkLst>
        </pc:picChg>
        <pc:picChg chg="mod">
          <ac:chgData name="Hugo Andreolly Albuquerque Costa Santos" userId="dd039489-a5e9-46ec-9c22-e4b308b076ae" providerId="ADAL" clId="{2E7E8889-1611-4AA8-B2AA-426B0BDBE4A8}" dt="2023-11-21T19:05:59.807" v="2152"/>
          <ac:picMkLst>
            <pc:docMk/>
            <pc:sldMk cId="2696985013" sldId="2147471523"/>
            <ac:picMk id="27" creationId="{1CFB12C8-C5BB-3D30-E3FD-222368D2F520}"/>
          </ac:picMkLst>
        </pc:picChg>
        <pc:picChg chg="mod">
          <ac:chgData name="Hugo Andreolly Albuquerque Costa Santos" userId="dd039489-a5e9-46ec-9c22-e4b308b076ae" providerId="ADAL" clId="{2E7E8889-1611-4AA8-B2AA-426B0BDBE4A8}" dt="2023-11-21T19:10:24.602" v="2208" actId="1035"/>
          <ac:picMkLst>
            <pc:docMk/>
            <pc:sldMk cId="2696985013" sldId="2147471523"/>
            <ac:picMk id="30" creationId="{8F7BCC65-887A-0839-3415-E19D527778E9}"/>
          </ac:picMkLst>
        </pc:picChg>
        <pc:picChg chg="mod">
          <ac:chgData name="Hugo Andreolly Albuquerque Costa Santos" userId="dd039489-a5e9-46ec-9c22-e4b308b076ae" providerId="ADAL" clId="{2E7E8889-1611-4AA8-B2AA-426B0BDBE4A8}" dt="2023-11-21T19:10:24.602" v="2208" actId="1035"/>
          <ac:picMkLst>
            <pc:docMk/>
            <pc:sldMk cId="2696985013" sldId="2147471523"/>
            <ac:picMk id="31" creationId="{E9549F2E-D976-3A77-2A57-DBC76E9F2DD7}"/>
          </ac:picMkLst>
        </pc:picChg>
        <pc:picChg chg="mod">
          <ac:chgData name="Hugo Andreolly Albuquerque Costa Santos" userId="dd039489-a5e9-46ec-9c22-e4b308b076ae" providerId="ADAL" clId="{2E7E8889-1611-4AA8-B2AA-426B0BDBE4A8}" dt="2023-11-21T19:10:24.602" v="2208" actId="1035"/>
          <ac:picMkLst>
            <pc:docMk/>
            <pc:sldMk cId="2696985013" sldId="2147471523"/>
            <ac:picMk id="33" creationId="{032D34B5-F27A-F586-E536-FF70A102DBF8}"/>
          </ac:picMkLst>
        </pc:picChg>
        <pc:picChg chg="mod">
          <ac:chgData name="Hugo Andreolly Albuquerque Costa Santos" userId="dd039489-a5e9-46ec-9c22-e4b308b076ae" providerId="ADAL" clId="{2E7E8889-1611-4AA8-B2AA-426B0BDBE4A8}" dt="2023-11-21T19:10:24.602" v="2208" actId="1035"/>
          <ac:picMkLst>
            <pc:docMk/>
            <pc:sldMk cId="2696985013" sldId="2147471523"/>
            <ac:picMk id="37" creationId="{0999F195-2E4A-DC82-90A6-92097CC943E8}"/>
          </ac:picMkLst>
        </pc:picChg>
        <pc:picChg chg="mod">
          <ac:chgData name="Hugo Andreolly Albuquerque Costa Santos" userId="dd039489-a5e9-46ec-9c22-e4b308b076ae" providerId="ADAL" clId="{2E7E8889-1611-4AA8-B2AA-426B0BDBE4A8}" dt="2023-11-21T19:10:24.602" v="2208" actId="1035"/>
          <ac:picMkLst>
            <pc:docMk/>
            <pc:sldMk cId="2696985013" sldId="2147471523"/>
            <ac:picMk id="39" creationId="{350E76A1-A614-1EF4-CCB5-23F22F874D35}"/>
          </ac:picMkLst>
        </pc:picChg>
        <pc:picChg chg="add mod">
          <ac:chgData name="Hugo Andreolly Albuquerque Costa Santos" userId="dd039489-a5e9-46ec-9c22-e4b308b076ae" providerId="ADAL" clId="{2E7E8889-1611-4AA8-B2AA-426B0BDBE4A8}" dt="2023-11-21T19:26:04.895" v="2386" actId="1076"/>
          <ac:picMkLst>
            <pc:docMk/>
            <pc:sldMk cId="2696985013" sldId="2147471523"/>
            <ac:picMk id="40" creationId="{81F6747F-D747-AA84-275E-10B9A1B02803}"/>
          </ac:picMkLst>
        </pc:picChg>
        <pc:picChg chg="add mod">
          <ac:chgData name="Hugo Andreolly Albuquerque Costa Santos" userId="dd039489-a5e9-46ec-9c22-e4b308b076ae" providerId="ADAL" clId="{2E7E8889-1611-4AA8-B2AA-426B0BDBE4A8}" dt="2023-11-21T19:32:08.906" v="2412" actId="1076"/>
          <ac:picMkLst>
            <pc:docMk/>
            <pc:sldMk cId="2696985013" sldId="2147471523"/>
            <ac:picMk id="42" creationId="{846C4D52-28C1-A9D9-A20C-C96EB1D62E2B}"/>
          </ac:picMkLst>
        </pc:picChg>
        <pc:picChg chg="add mod">
          <ac:chgData name="Hugo Andreolly Albuquerque Costa Santos" userId="dd039489-a5e9-46ec-9c22-e4b308b076ae" providerId="ADAL" clId="{2E7E8889-1611-4AA8-B2AA-426B0BDBE4A8}" dt="2023-11-21T19:27:35.171" v="2395" actId="1076"/>
          <ac:picMkLst>
            <pc:docMk/>
            <pc:sldMk cId="2696985013" sldId="2147471523"/>
            <ac:picMk id="44" creationId="{B32E209E-E351-E757-BC38-730412C99DDD}"/>
          </ac:picMkLst>
        </pc:picChg>
      </pc:sldChg>
      <pc:sldChg chg="modSp mod ord">
        <pc:chgData name="Hugo Andreolly Albuquerque Costa Santos" userId="dd039489-a5e9-46ec-9c22-e4b308b076ae" providerId="ADAL" clId="{2E7E8889-1611-4AA8-B2AA-426B0BDBE4A8}" dt="2023-11-21T23:27:25.081" v="3386"/>
        <pc:sldMkLst>
          <pc:docMk/>
          <pc:sldMk cId="628896500" sldId="2147471524"/>
        </pc:sldMkLst>
        <pc:graphicFrameChg chg="modGraphic">
          <ac:chgData name="Hugo Andreolly Albuquerque Costa Santos" userId="dd039489-a5e9-46ec-9c22-e4b308b076ae" providerId="ADAL" clId="{2E7E8889-1611-4AA8-B2AA-426B0BDBE4A8}" dt="2023-11-21T19:52:22.218" v="2862" actId="20577"/>
          <ac:graphicFrameMkLst>
            <pc:docMk/>
            <pc:sldMk cId="628896500" sldId="2147471524"/>
            <ac:graphicFrameMk id="16" creationId="{A847C776-BC3B-F954-F8C7-D659A31413B1}"/>
          </ac:graphicFrameMkLst>
        </pc:graphicFrameChg>
      </pc:sldChg>
      <pc:sldChg chg="add del">
        <pc:chgData name="Hugo Andreolly Albuquerque Costa Santos" userId="dd039489-a5e9-46ec-9c22-e4b308b076ae" providerId="ADAL" clId="{2E7E8889-1611-4AA8-B2AA-426B0BDBE4A8}" dt="2023-11-21T19:21:46.713" v="2288" actId="47"/>
        <pc:sldMkLst>
          <pc:docMk/>
          <pc:sldMk cId="378360879" sldId="2147471525"/>
        </pc:sldMkLst>
      </pc:sldChg>
      <pc:sldChg chg="addSp delSp modSp add mod">
        <pc:chgData name="Hugo Andreolly Albuquerque Costa Santos" userId="dd039489-a5e9-46ec-9c22-e4b308b076ae" providerId="ADAL" clId="{2E7E8889-1611-4AA8-B2AA-426B0BDBE4A8}" dt="2023-11-21T23:54:55.397" v="3720" actId="20577"/>
        <pc:sldMkLst>
          <pc:docMk/>
          <pc:sldMk cId="3598948664" sldId="2147471526"/>
        </pc:sldMkLst>
        <pc:spChg chg="mod">
          <ac:chgData name="Hugo Andreolly Albuquerque Costa Santos" userId="dd039489-a5e9-46ec-9c22-e4b308b076ae" providerId="ADAL" clId="{2E7E8889-1611-4AA8-B2AA-426B0BDBE4A8}" dt="2023-11-21T23:50:47.302" v="3696" actId="1037"/>
          <ac:spMkLst>
            <pc:docMk/>
            <pc:sldMk cId="3598948664" sldId="2147471526"/>
            <ac:spMk id="2" creationId="{04BCD122-7422-83A3-373F-A5FE37B9C6B9}"/>
          </ac:spMkLst>
        </pc:spChg>
        <pc:spChg chg="mod">
          <ac:chgData name="Hugo Andreolly Albuquerque Costa Santos" userId="dd039489-a5e9-46ec-9c22-e4b308b076ae" providerId="ADAL" clId="{2E7E8889-1611-4AA8-B2AA-426B0BDBE4A8}" dt="2023-11-21T23:50:47.302" v="3696" actId="1037"/>
          <ac:spMkLst>
            <pc:docMk/>
            <pc:sldMk cId="3598948664" sldId="2147471526"/>
            <ac:spMk id="3" creationId="{99546EF2-3B08-7C78-03AE-109D29492293}"/>
          </ac:spMkLst>
        </pc:spChg>
        <pc:spChg chg="mod">
          <ac:chgData name="Hugo Andreolly Albuquerque Costa Santos" userId="dd039489-a5e9-46ec-9c22-e4b308b076ae" providerId="ADAL" clId="{2E7E8889-1611-4AA8-B2AA-426B0BDBE4A8}" dt="2023-11-21T23:54:55.397" v="3720" actId="20577"/>
          <ac:spMkLst>
            <pc:docMk/>
            <pc:sldMk cId="3598948664" sldId="2147471526"/>
            <ac:spMk id="4" creationId="{15F0DAF7-5004-6335-A1ED-F3BFE274DA80}"/>
          </ac:spMkLst>
        </pc:spChg>
        <pc:spChg chg="mod">
          <ac:chgData name="Hugo Andreolly Albuquerque Costa Santos" userId="dd039489-a5e9-46ec-9c22-e4b308b076ae" providerId="ADAL" clId="{2E7E8889-1611-4AA8-B2AA-426B0BDBE4A8}" dt="2023-11-21T19:58:52.906" v="2934" actId="404"/>
          <ac:spMkLst>
            <pc:docMk/>
            <pc:sldMk cId="3598948664" sldId="2147471526"/>
            <ac:spMk id="5" creationId="{206B64B3-8AE1-4EA0-17E1-B4FB9FEDEDCC}"/>
          </ac:spMkLst>
        </pc:spChg>
        <pc:spChg chg="add mod">
          <ac:chgData name="Hugo Andreolly Albuquerque Costa Santos" userId="dd039489-a5e9-46ec-9c22-e4b308b076ae" providerId="ADAL" clId="{2E7E8889-1611-4AA8-B2AA-426B0BDBE4A8}" dt="2023-11-21T23:51:33.680" v="3702" actId="1076"/>
          <ac:spMkLst>
            <pc:docMk/>
            <pc:sldMk cId="3598948664" sldId="2147471526"/>
            <ac:spMk id="6" creationId="{1A46C0D3-2DC2-5E58-A1CF-E54AFA4D152E}"/>
          </ac:spMkLst>
        </pc:spChg>
        <pc:spChg chg="mod">
          <ac:chgData name="Hugo Andreolly Albuquerque Costa Santos" userId="dd039489-a5e9-46ec-9c22-e4b308b076ae" providerId="ADAL" clId="{2E7E8889-1611-4AA8-B2AA-426B0BDBE4A8}" dt="2023-11-21T19:59:11.085" v="2941" actId="1036"/>
          <ac:spMkLst>
            <pc:docMk/>
            <pc:sldMk cId="3598948664" sldId="2147471526"/>
            <ac:spMk id="7" creationId="{77598211-179F-A0A1-59C8-37184F22D28D}"/>
          </ac:spMkLst>
        </pc:spChg>
        <pc:spChg chg="mod">
          <ac:chgData name="Hugo Andreolly Albuquerque Costa Santos" userId="dd039489-a5e9-46ec-9c22-e4b308b076ae" providerId="ADAL" clId="{2E7E8889-1611-4AA8-B2AA-426B0BDBE4A8}" dt="2023-11-21T23:51:16.347" v="3701" actId="1035"/>
          <ac:spMkLst>
            <pc:docMk/>
            <pc:sldMk cId="3598948664" sldId="2147471526"/>
            <ac:spMk id="9" creationId="{4BE4DC79-4F03-8D63-640D-1B25C36111F6}"/>
          </ac:spMkLst>
        </pc:spChg>
        <pc:spChg chg="mod">
          <ac:chgData name="Hugo Andreolly Albuquerque Costa Santos" userId="dd039489-a5e9-46ec-9c22-e4b308b076ae" providerId="ADAL" clId="{2E7E8889-1611-4AA8-B2AA-426B0BDBE4A8}" dt="2023-11-21T19:59:11.085" v="2941" actId="1036"/>
          <ac:spMkLst>
            <pc:docMk/>
            <pc:sldMk cId="3598948664" sldId="2147471526"/>
            <ac:spMk id="11" creationId="{48F7AD34-E841-8AC5-C847-6CE97476A408}"/>
          </ac:spMkLst>
        </pc:spChg>
        <pc:spChg chg="mod">
          <ac:chgData name="Hugo Andreolly Albuquerque Costa Santos" userId="dd039489-a5e9-46ec-9c22-e4b308b076ae" providerId="ADAL" clId="{2E7E8889-1611-4AA8-B2AA-426B0BDBE4A8}" dt="2023-11-21T23:51:16.347" v="3701" actId="1035"/>
          <ac:spMkLst>
            <pc:docMk/>
            <pc:sldMk cId="3598948664" sldId="2147471526"/>
            <ac:spMk id="12" creationId="{E59D86DD-2046-09B4-57B5-E3C015E2A47D}"/>
          </ac:spMkLst>
        </pc:spChg>
        <pc:spChg chg="mod">
          <ac:chgData name="Hugo Andreolly Albuquerque Costa Santos" userId="dd039489-a5e9-46ec-9c22-e4b308b076ae" providerId="ADAL" clId="{2E7E8889-1611-4AA8-B2AA-426B0BDBE4A8}" dt="2023-11-21T19:59:11.085" v="2941" actId="1036"/>
          <ac:spMkLst>
            <pc:docMk/>
            <pc:sldMk cId="3598948664" sldId="2147471526"/>
            <ac:spMk id="16" creationId="{A1D98145-D974-E313-1031-F546E3C09F74}"/>
          </ac:spMkLst>
        </pc:spChg>
        <pc:spChg chg="mod">
          <ac:chgData name="Hugo Andreolly Albuquerque Costa Santos" userId="dd039489-a5e9-46ec-9c22-e4b308b076ae" providerId="ADAL" clId="{2E7E8889-1611-4AA8-B2AA-426B0BDBE4A8}" dt="2023-11-21T19:59:38.769" v="2949" actId="1036"/>
          <ac:spMkLst>
            <pc:docMk/>
            <pc:sldMk cId="3598948664" sldId="2147471526"/>
            <ac:spMk id="20" creationId="{3BBE0FDE-B8A3-9C79-47CD-06BC719C375D}"/>
          </ac:spMkLst>
        </pc:spChg>
        <pc:spChg chg="del">
          <ac:chgData name="Hugo Andreolly Albuquerque Costa Santos" userId="dd039489-a5e9-46ec-9c22-e4b308b076ae" providerId="ADAL" clId="{2E7E8889-1611-4AA8-B2AA-426B0BDBE4A8}" dt="2023-11-21T19:57:43.370" v="2871" actId="478"/>
          <ac:spMkLst>
            <pc:docMk/>
            <pc:sldMk cId="3598948664" sldId="2147471526"/>
            <ac:spMk id="24" creationId="{36317171-9D47-D4BC-FE22-65890004B15F}"/>
          </ac:spMkLst>
        </pc:spChg>
        <pc:spChg chg="mod">
          <ac:chgData name="Hugo Andreolly Albuquerque Costa Santos" userId="dd039489-a5e9-46ec-9c22-e4b308b076ae" providerId="ADAL" clId="{2E7E8889-1611-4AA8-B2AA-426B0BDBE4A8}" dt="2023-11-21T23:50:47.302" v="3696" actId="1037"/>
          <ac:spMkLst>
            <pc:docMk/>
            <pc:sldMk cId="3598948664" sldId="2147471526"/>
            <ac:spMk id="24" creationId="{D29AAE19-0D26-CD97-EA0F-A179C64FFFEB}"/>
          </ac:spMkLst>
        </pc:spChg>
        <pc:spChg chg="mod">
          <ac:chgData name="Hugo Andreolly Albuquerque Costa Santos" userId="dd039489-a5e9-46ec-9c22-e4b308b076ae" providerId="ADAL" clId="{2E7E8889-1611-4AA8-B2AA-426B0BDBE4A8}" dt="2023-11-21T23:51:16.347" v="3701" actId="1035"/>
          <ac:spMkLst>
            <pc:docMk/>
            <pc:sldMk cId="3598948664" sldId="2147471526"/>
            <ac:spMk id="28" creationId="{ACBC5EF5-14CC-0AD4-84FB-5C859A977FC3}"/>
          </ac:spMkLst>
        </pc:spChg>
        <pc:spChg chg="mod">
          <ac:chgData name="Hugo Andreolly Albuquerque Costa Santos" userId="dd039489-a5e9-46ec-9c22-e4b308b076ae" providerId="ADAL" clId="{2E7E8889-1611-4AA8-B2AA-426B0BDBE4A8}" dt="2023-11-21T23:51:16.347" v="3701" actId="1035"/>
          <ac:spMkLst>
            <pc:docMk/>
            <pc:sldMk cId="3598948664" sldId="2147471526"/>
            <ac:spMk id="29" creationId="{BAF5940E-B960-59BF-028B-F69A98D79C32}"/>
          </ac:spMkLst>
        </pc:spChg>
        <pc:spChg chg="mod">
          <ac:chgData name="Hugo Andreolly Albuquerque Costa Santos" userId="dd039489-a5e9-46ec-9c22-e4b308b076ae" providerId="ADAL" clId="{2E7E8889-1611-4AA8-B2AA-426B0BDBE4A8}" dt="2023-11-21T23:51:16.347" v="3701" actId="1035"/>
          <ac:spMkLst>
            <pc:docMk/>
            <pc:sldMk cId="3598948664" sldId="2147471526"/>
            <ac:spMk id="32" creationId="{97814C13-3ED2-1874-A24F-B35524CB8F21}"/>
          </ac:spMkLst>
        </pc:spChg>
        <pc:spChg chg="mod">
          <ac:chgData name="Hugo Andreolly Albuquerque Costa Santos" userId="dd039489-a5e9-46ec-9c22-e4b308b076ae" providerId="ADAL" clId="{2E7E8889-1611-4AA8-B2AA-426B0BDBE4A8}" dt="2023-11-21T23:51:16.347" v="3701" actId="1035"/>
          <ac:spMkLst>
            <pc:docMk/>
            <pc:sldMk cId="3598948664" sldId="2147471526"/>
            <ac:spMk id="34" creationId="{BC9B033E-C072-16B5-AE5C-B86D5EB22906}"/>
          </ac:spMkLst>
        </pc:spChg>
        <pc:spChg chg="mod">
          <ac:chgData name="Hugo Andreolly Albuquerque Costa Santos" userId="dd039489-a5e9-46ec-9c22-e4b308b076ae" providerId="ADAL" clId="{2E7E8889-1611-4AA8-B2AA-426B0BDBE4A8}" dt="2023-11-21T19:59:53.613" v="2950" actId="1076"/>
          <ac:spMkLst>
            <pc:docMk/>
            <pc:sldMk cId="3598948664" sldId="2147471526"/>
            <ac:spMk id="38" creationId="{B99C33E3-FA2B-81F6-02C0-60E595AC3F93}"/>
          </ac:spMkLst>
        </pc:spChg>
        <pc:spChg chg="mod">
          <ac:chgData name="Hugo Andreolly Albuquerque Costa Santos" userId="dd039489-a5e9-46ec-9c22-e4b308b076ae" providerId="ADAL" clId="{2E7E8889-1611-4AA8-B2AA-426B0BDBE4A8}" dt="2023-11-21T19:57:21.798" v="2868" actId="571"/>
          <ac:spMkLst>
            <pc:docMk/>
            <pc:sldMk cId="3598948664" sldId="2147471526"/>
            <ac:spMk id="41" creationId="{32EDC9F8-EEB8-43DD-CDE5-26E1138159FD}"/>
          </ac:spMkLst>
        </pc:spChg>
        <pc:spChg chg="add mod">
          <ac:chgData name="Hugo Andreolly Albuquerque Costa Santos" userId="dd039489-a5e9-46ec-9c22-e4b308b076ae" providerId="ADAL" clId="{2E7E8889-1611-4AA8-B2AA-426B0BDBE4A8}" dt="2023-11-21T23:51:16.347" v="3701" actId="1035"/>
          <ac:spMkLst>
            <pc:docMk/>
            <pc:sldMk cId="3598948664" sldId="2147471526"/>
            <ac:spMk id="48" creationId="{D3DC65B5-2F5E-3442-C235-6209AB68D175}"/>
          </ac:spMkLst>
        </pc:spChg>
        <pc:spChg chg="mod">
          <ac:chgData name="Hugo Andreolly Albuquerque Costa Santos" userId="dd039489-a5e9-46ec-9c22-e4b308b076ae" providerId="ADAL" clId="{2E7E8889-1611-4AA8-B2AA-426B0BDBE4A8}" dt="2023-11-21T20:58:40.088" v="3158" actId="1076"/>
          <ac:spMkLst>
            <pc:docMk/>
            <pc:sldMk cId="3598948664" sldId="2147471526"/>
            <ac:spMk id="50" creationId="{341AE2FF-8B41-6C2C-DE15-581BBAB72C65}"/>
          </ac:spMkLst>
        </pc:spChg>
        <pc:spChg chg="mod">
          <ac:chgData name="Hugo Andreolly Albuquerque Costa Santos" userId="dd039489-a5e9-46ec-9c22-e4b308b076ae" providerId="ADAL" clId="{2E7E8889-1611-4AA8-B2AA-426B0BDBE4A8}" dt="2023-11-21T23:50:47.302" v="3696" actId="1037"/>
          <ac:spMkLst>
            <pc:docMk/>
            <pc:sldMk cId="3598948664" sldId="2147471526"/>
            <ac:spMk id="58" creationId="{298339D0-D97F-16B7-2C38-7FB78333FF41}"/>
          </ac:spMkLst>
        </pc:spChg>
        <pc:spChg chg="mod">
          <ac:chgData name="Hugo Andreolly Albuquerque Costa Santos" userId="dd039489-a5e9-46ec-9c22-e4b308b076ae" providerId="ADAL" clId="{2E7E8889-1611-4AA8-B2AA-426B0BDBE4A8}" dt="2023-11-21T23:50:47.302" v="3696" actId="1037"/>
          <ac:spMkLst>
            <pc:docMk/>
            <pc:sldMk cId="3598948664" sldId="2147471526"/>
            <ac:spMk id="59" creationId="{DC4EC5A8-7E97-E6E4-E9A2-5FDB302F4585}"/>
          </ac:spMkLst>
        </pc:spChg>
        <pc:spChg chg="mod">
          <ac:chgData name="Hugo Andreolly Albuquerque Costa Santos" userId="dd039489-a5e9-46ec-9c22-e4b308b076ae" providerId="ADAL" clId="{2E7E8889-1611-4AA8-B2AA-426B0BDBE4A8}" dt="2023-11-21T23:50:47.302" v="3696" actId="1037"/>
          <ac:spMkLst>
            <pc:docMk/>
            <pc:sldMk cId="3598948664" sldId="2147471526"/>
            <ac:spMk id="60" creationId="{5C4AD3D7-4246-9F6D-FD2B-AA89E0ED9957}"/>
          </ac:spMkLst>
        </pc:spChg>
        <pc:spChg chg="mod">
          <ac:chgData name="Hugo Andreolly Albuquerque Costa Santos" userId="dd039489-a5e9-46ec-9c22-e4b308b076ae" providerId="ADAL" clId="{2E7E8889-1611-4AA8-B2AA-426B0BDBE4A8}" dt="2023-11-21T23:50:47.302" v="3696" actId="1037"/>
          <ac:spMkLst>
            <pc:docMk/>
            <pc:sldMk cId="3598948664" sldId="2147471526"/>
            <ac:spMk id="62" creationId="{3F597B24-0AAA-5F4A-E032-565551A07F7F}"/>
          </ac:spMkLst>
        </pc:spChg>
        <pc:spChg chg="mod">
          <ac:chgData name="Hugo Andreolly Albuquerque Costa Santos" userId="dd039489-a5e9-46ec-9c22-e4b308b076ae" providerId="ADAL" clId="{2E7E8889-1611-4AA8-B2AA-426B0BDBE4A8}" dt="2023-11-21T23:50:47.302" v="3696" actId="1037"/>
          <ac:spMkLst>
            <pc:docMk/>
            <pc:sldMk cId="3598948664" sldId="2147471526"/>
            <ac:spMk id="64" creationId="{9D3B43A2-BFA4-D34C-2E1D-3018005D043A}"/>
          </ac:spMkLst>
        </pc:spChg>
        <pc:grpChg chg="add mod">
          <ac:chgData name="Hugo Andreolly Albuquerque Costa Santos" userId="dd039489-a5e9-46ec-9c22-e4b308b076ae" providerId="ADAL" clId="{2E7E8889-1611-4AA8-B2AA-426B0BDBE4A8}" dt="2023-11-21T23:51:33.680" v="3702" actId="1076"/>
          <ac:grpSpMkLst>
            <pc:docMk/>
            <pc:sldMk cId="3598948664" sldId="2147471526"/>
            <ac:grpSpMk id="15" creationId="{C3FD426D-9676-C34A-17BC-B45C146F5C46}"/>
          </ac:grpSpMkLst>
        </pc:grpChg>
        <pc:grpChg chg="mod">
          <ac:chgData name="Hugo Andreolly Albuquerque Costa Santos" userId="dd039489-a5e9-46ec-9c22-e4b308b076ae" providerId="ADAL" clId="{2E7E8889-1611-4AA8-B2AA-426B0BDBE4A8}" dt="2023-11-21T19:59:11.085" v="2941" actId="1036"/>
          <ac:grpSpMkLst>
            <pc:docMk/>
            <pc:sldMk cId="3598948664" sldId="2147471526"/>
            <ac:grpSpMk id="18" creationId="{1ABC6EAE-9A64-8165-EB9E-9D2946C407EF}"/>
          </ac:grpSpMkLst>
        </pc:grpChg>
        <pc:grpChg chg="del">
          <ac:chgData name="Hugo Andreolly Albuquerque Costa Santos" userId="dd039489-a5e9-46ec-9c22-e4b308b076ae" providerId="ADAL" clId="{2E7E8889-1611-4AA8-B2AA-426B0BDBE4A8}" dt="2023-11-21T19:57:43.370" v="2871" actId="478"/>
          <ac:grpSpMkLst>
            <pc:docMk/>
            <pc:sldMk cId="3598948664" sldId="2147471526"/>
            <ac:grpSpMk id="25" creationId="{68D8F835-17E6-7701-93C9-2DEF70AB7723}"/>
          </ac:grpSpMkLst>
        </pc:grpChg>
        <pc:picChg chg="add del mod">
          <ac:chgData name="Hugo Andreolly Albuquerque Costa Santos" userId="dd039489-a5e9-46ec-9c22-e4b308b076ae" providerId="ADAL" clId="{2E7E8889-1611-4AA8-B2AA-426B0BDBE4A8}" dt="2023-11-21T19:29:25.774" v="2402" actId="21"/>
          <ac:picMkLst>
            <pc:docMk/>
            <pc:sldMk cId="3598948664" sldId="2147471526"/>
            <ac:picMk id="2" creationId="{927E76B2-B63B-E037-C7D7-3A2126A5AA4B}"/>
          </ac:picMkLst>
        </pc:picChg>
        <pc:picChg chg="add mod">
          <ac:chgData name="Hugo Andreolly Albuquerque Costa Santos" userId="dd039489-a5e9-46ec-9c22-e4b308b076ae" providerId="ADAL" clId="{2E7E8889-1611-4AA8-B2AA-426B0BDBE4A8}" dt="2023-11-21T19:29:37.843" v="2404" actId="1076"/>
          <ac:picMkLst>
            <pc:docMk/>
            <pc:sldMk cId="3598948664" sldId="2147471526"/>
            <ac:picMk id="3" creationId="{DD58F7BD-7470-B899-AB78-7812EC62C1C6}"/>
          </ac:picMkLst>
        </pc:picChg>
        <pc:picChg chg="mod">
          <ac:chgData name="Hugo Andreolly Albuquerque Costa Santos" userId="dd039489-a5e9-46ec-9c22-e4b308b076ae" providerId="ADAL" clId="{2E7E8889-1611-4AA8-B2AA-426B0BDBE4A8}" dt="2023-11-21T23:51:16.347" v="3701" actId="1035"/>
          <ac:picMkLst>
            <pc:docMk/>
            <pc:sldMk cId="3598948664" sldId="2147471526"/>
            <ac:picMk id="10" creationId="{885C40F9-3070-6910-EB75-6D1ABC241E35}"/>
          </ac:picMkLst>
        </pc:picChg>
        <pc:picChg chg="mod">
          <ac:chgData name="Hugo Andreolly Albuquerque Costa Santos" userId="dd039489-a5e9-46ec-9c22-e4b308b076ae" providerId="ADAL" clId="{2E7E8889-1611-4AA8-B2AA-426B0BDBE4A8}" dt="2023-11-21T23:51:16.347" v="3701" actId="1035"/>
          <ac:picMkLst>
            <pc:docMk/>
            <pc:sldMk cId="3598948664" sldId="2147471526"/>
            <ac:picMk id="13" creationId="{F19AE0D0-1A2F-AECD-718E-070F3E468A6C}"/>
          </ac:picMkLst>
        </pc:picChg>
        <pc:picChg chg="mod">
          <ac:chgData name="Hugo Andreolly Albuquerque Costa Santos" userId="dd039489-a5e9-46ec-9c22-e4b308b076ae" providerId="ADAL" clId="{2E7E8889-1611-4AA8-B2AA-426B0BDBE4A8}" dt="2023-11-21T23:51:16.347" v="3701" actId="1035"/>
          <ac:picMkLst>
            <pc:docMk/>
            <pc:sldMk cId="3598948664" sldId="2147471526"/>
            <ac:picMk id="30" creationId="{8F7BCC65-887A-0839-3415-E19D527778E9}"/>
          </ac:picMkLst>
        </pc:picChg>
        <pc:picChg chg="mod">
          <ac:chgData name="Hugo Andreolly Albuquerque Costa Santos" userId="dd039489-a5e9-46ec-9c22-e4b308b076ae" providerId="ADAL" clId="{2E7E8889-1611-4AA8-B2AA-426B0BDBE4A8}" dt="2023-11-21T23:51:16.347" v="3701" actId="1035"/>
          <ac:picMkLst>
            <pc:docMk/>
            <pc:sldMk cId="3598948664" sldId="2147471526"/>
            <ac:picMk id="31" creationId="{E9549F2E-D976-3A77-2A57-DBC76E9F2DD7}"/>
          </ac:picMkLst>
        </pc:picChg>
        <pc:picChg chg="mod">
          <ac:chgData name="Hugo Andreolly Albuquerque Costa Santos" userId="dd039489-a5e9-46ec-9c22-e4b308b076ae" providerId="ADAL" clId="{2E7E8889-1611-4AA8-B2AA-426B0BDBE4A8}" dt="2023-11-21T23:51:16.347" v="3701" actId="1035"/>
          <ac:picMkLst>
            <pc:docMk/>
            <pc:sldMk cId="3598948664" sldId="2147471526"/>
            <ac:picMk id="33" creationId="{032D34B5-F27A-F586-E536-FF70A102DBF8}"/>
          </ac:picMkLst>
        </pc:picChg>
        <pc:picChg chg="mod">
          <ac:chgData name="Hugo Andreolly Albuquerque Costa Santos" userId="dd039489-a5e9-46ec-9c22-e4b308b076ae" providerId="ADAL" clId="{2E7E8889-1611-4AA8-B2AA-426B0BDBE4A8}" dt="2023-11-21T23:51:16.347" v="3701" actId="1035"/>
          <ac:picMkLst>
            <pc:docMk/>
            <pc:sldMk cId="3598948664" sldId="2147471526"/>
            <ac:picMk id="37" creationId="{0999F195-2E4A-DC82-90A6-92097CC943E8}"/>
          </ac:picMkLst>
        </pc:picChg>
        <pc:picChg chg="mod">
          <ac:chgData name="Hugo Andreolly Albuquerque Costa Santos" userId="dd039489-a5e9-46ec-9c22-e4b308b076ae" providerId="ADAL" clId="{2E7E8889-1611-4AA8-B2AA-426B0BDBE4A8}" dt="2023-11-21T19:59:53.613" v="2950" actId="1076"/>
          <ac:picMkLst>
            <pc:docMk/>
            <pc:sldMk cId="3598948664" sldId="2147471526"/>
            <ac:picMk id="39" creationId="{350E76A1-A614-1EF4-CCB5-23F22F874D35}"/>
          </ac:picMkLst>
        </pc:picChg>
        <pc:picChg chg="mod">
          <ac:chgData name="Hugo Andreolly Albuquerque Costa Santos" userId="dd039489-a5e9-46ec-9c22-e4b308b076ae" providerId="ADAL" clId="{2E7E8889-1611-4AA8-B2AA-426B0BDBE4A8}" dt="2023-11-21T19:57:21.798" v="2868" actId="571"/>
          <ac:picMkLst>
            <pc:docMk/>
            <pc:sldMk cId="3598948664" sldId="2147471526"/>
            <ac:picMk id="43" creationId="{A820435D-91F8-A843-AD33-AE0A1CD8E123}"/>
          </ac:picMkLst>
        </pc:picChg>
        <pc:picChg chg="mod">
          <ac:chgData name="Hugo Andreolly Albuquerque Costa Santos" userId="dd039489-a5e9-46ec-9c22-e4b308b076ae" providerId="ADAL" clId="{2E7E8889-1611-4AA8-B2AA-426B0BDBE4A8}" dt="2023-11-21T23:50:47.302" v="3696" actId="1037"/>
          <ac:picMkLst>
            <pc:docMk/>
            <pc:sldMk cId="3598948664" sldId="2147471526"/>
            <ac:picMk id="45" creationId="{835771EC-637F-C723-E0F6-DE1272C15EE0}"/>
          </ac:picMkLst>
        </pc:picChg>
        <pc:picChg chg="mod">
          <ac:chgData name="Hugo Andreolly Albuquerque Costa Santos" userId="dd039489-a5e9-46ec-9c22-e4b308b076ae" providerId="ADAL" clId="{2E7E8889-1611-4AA8-B2AA-426B0BDBE4A8}" dt="2023-11-21T19:59:19.708" v="2944" actId="1035"/>
          <ac:picMkLst>
            <pc:docMk/>
            <pc:sldMk cId="3598948664" sldId="2147471526"/>
            <ac:picMk id="46" creationId="{2960FE87-EBF6-D016-FF98-183075B99CBB}"/>
          </ac:picMkLst>
        </pc:picChg>
        <pc:picChg chg="mod">
          <ac:chgData name="Hugo Andreolly Albuquerque Costa Santos" userId="dd039489-a5e9-46ec-9c22-e4b308b076ae" providerId="ADAL" clId="{2E7E8889-1611-4AA8-B2AA-426B0BDBE4A8}" dt="2023-11-21T20:01:33.556" v="2963" actId="1035"/>
          <ac:picMkLst>
            <pc:docMk/>
            <pc:sldMk cId="3598948664" sldId="2147471526"/>
            <ac:picMk id="47" creationId="{5D4E836F-1326-C181-F6B2-B2DD7178499B}"/>
          </ac:picMkLst>
        </pc:picChg>
        <pc:picChg chg="add mod">
          <ac:chgData name="Hugo Andreolly Albuquerque Costa Santos" userId="dd039489-a5e9-46ec-9c22-e4b308b076ae" providerId="ADAL" clId="{2E7E8889-1611-4AA8-B2AA-426B0BDBE4A8}" dt="2023-11-21T23:51:16.347" v="3701" actId="1035"/>
          <ac:picMkLst>
            <pc:docMk/>
            <pc:sldMk cId="3598948664" sldId="2147471526"/>
            <ac:picMk id="49" creationId="{E623E55D-EEC2-17CB-FD55-AF6BDE4CCBDD}"/>
          </ac:picMkLst>
        </pc:picChg>
        <pc:picChg chg="add mod">
          <ac:chgData name="Hugo Andreolly Albuquerque Costa Santos" userId="dd039489-a5e9-46ec-9c22-e4b308b076ae" providerId="ADAL" clId="{2E7E8889-1611-4AA8-B2AA-426B0BDBE4A8}" dt="2023-11-21T20:44:21.315" v="3140" actId="14100"/>
          <ac:picMkLst>
            <pc:docMk/>
            <pc:sldMk cId="3598948664" sldId="2147471526"/>
            <ac:picMk id="52" creationId="{7F42774B-6513-991E-06E3-D84FFE819B49}"/>
          </ac:picMkLst>
        </pc:picChg>
        <pc:picChg chg="mod">
          <ac:chgData name="Hugo Andreolly Albuquerque Costa Santos" userId="dd039489-a5e9-46ec-9c22-e4b308b076ae" providerId="ADAL" clId="{2E7E8889-1611-4AA8-B2AA-426B0BDBE4A8}" dt="2023-11-21T23:50:47.302" v="3696" actId="1037"/>
          <ac:picMkLst>
            <pc:docMk/>
            <pc:sldMk cId="3598948664" sldId="2147471526"/>
            <ac:picMk id="53" creationId="{0FDDD61F-1C0A-EC4C-459B-F47B55D26943}"/>
          </ac:picMkLst>
        </pc:picChg>
        <pc:picChg chg="mod">
          <ac:chgData name="Hugo Andreolly Albuquerque Costa Santos" userId="dd039489-a5e9-46ec-9c22-e4b308b076ae" providerId="ADAL" clId="{2E7E8889-1611-4AA8-B2AA-426B0BDBE4A8}" dt="2023-11-21T23:50:47.302" v="3696" actId="1037"/>
          <ac:picMkLst>
            <pc:docMk/>
            <pc:sldMk cId="3598948664" sldId="2147471526"/>
            <ac:picMk id="55" creationId="{6EB8AAD9-4FF3-2233-8191-9E33FA79A43B}"/>
          </ac:picMkLst>
        </pc:picChg>
        <pc:picChg chg="mod">
          <ac:chgData name="Hugo Andreolly Albuquerque Costa Santos" userId="dd039489-a5e9-46ec-9c22-e4b308b076ae" providerId="ADAL" clId="{2E7E8889-1611-4AA8-B2AA-426B0BDBE4A8}" dt="2023-11-21T23:50:47.302" v="3696" actId="1037"/>
          <ac:picMkLst>
            <pc:docMk/>
            <pc:sldMk cId="3598948664" sldId="2147471526"/>
            <ac:picMk id="57" creationId="{38FA523C-2124-AC56-0960-3A457D317555}"/>
          </ac:picMkLst>
        </pc:picChg>
      </pc:sldChg>
      <pc:sldChg chg="ord">
        <pc:chgData name="Hugo Andreolly Albuquerque Costa Santos" userId="dd039489-a5e9-46ec-9c22-e4b308b076ae" providerId="ADAL" clId="{2E7E8889-1611-4AA8-B2AA-426B0BDBE4A8}" dt="2023-11-21T23:27:48.533" v="3388"/>
        <pc:sldMkLst>
          <pc:docMk/>
          <pc:sldMk cId="3760190698" sldId="2147471527"/>
        </pc:sldMkLst>
      </pc:sldChg>
      <pc:sldChg chg="add mod ord modShow">
        <pc:chgData name="Hugo Andreolly Albuquerque Costa Santos" userId="dd039489-a5e9-46ec-9c22-e4b308b076ae" providerId="ADAL" clId="{2E7E8889-1611-4AA8-B2AA-426B0BDBE4A8}" dt="2023-11-21T19:45:15.957" v="2821"/>
        <pc:sldMkLst>
          <pc:docMk/>
          <pc:sldMk cId="3771092755" sldId="2147471528"/>
        </pc:sldMkLst>
      </pc:sldChg>
      <pc:sldChg chg="ord">
        <pc:chgData name="Hugo Andreolly Albuquerque Costa Santos" userId="dd039489-a5e9-46ec-9c22-e4b308b076ae" providerId="ADAL" clId="{2E7E8889-1611-4AA8-B2AA-426B0BDBE4A8}" dt="2023-11-21T23:27:48.533" v="3388"/>
        <pc:sldMkLst>
          <pc:docMk/>
          <pc:sldMk cId="3592713939" sldId="2147471529"/>
        </pc:sldMkLst>
      </pc:sldChg>
      <pc:sldChg chg="mod ord modShow">
        <pc:chgData name="Hugo Andreolly Albuquerque Costa Santos" userId="dd039489-a5e9-46ec-9c22-e4b308b076ae" providerId="ADAL" clId="{2E7E8889-1611-4AA8-B2AA-426B0BDBE4A8}" dt="2023-11-21T23:25:29.791" v="3376"/>
        <pc:sldMkLst>
          <pc:docMk/>
          <pc:sldMk cId="670988063" sldId="2147471530"/>
        </pc:sldMkLst>
      </pc:sldChg>
      <pc:sldChg chg="add mod ord modShow">
        <pc:chgData name="Hugo Andreolly Albuquerque Costa Santos" userId="dd039489-a5e9-46ec-9c22-e4b308b076ae" providerId="ADAL" clId="{2E7E8889-1611-4AA8-B2AA-426B0BDBE4A8}" dt="2023-11-21T23:25:29.791" v="3376"/>
        <pc:sldMkLst>
          <pc:docMk/>
          <pc:sldMk cId="4262035435" sldId="2147471532"/>
        </pc:sldMkLst>
      </pc:sldChg>
      <pc:sldChg chg="ord">
        <pc:chgData name="Hugo Andreolly Albuquerque Costa Santos" userId="dd039489-a5e9-46ec-9c22-e4b308b076ae" providerId="ADAL" clId="{2E7E8889-1611-4AA8-B2AA-426B0BDBE4A8}" dt="2023-11-21T23:27:48.533" v="3388"/>
        <pc:sldMkLst>
          <pc:docMk/>
          <pc:sldMk cId="1391737281" sldId="2147471533"/>
        </pc:sldMkLst>
      </pc:sldChg>
      <pc:sldChg chg="delSp modSp mod">
        <pc:chgData name="Hugo Andreolly Albuquerque Costa Santos" userId="dd039489-a5e9-46ec-9c22-e4b308b076ae" providerId="ADAL" clId="{2E7E8889-1611-4AA8-B2AA-426B0BDBE4A8}" dt="2023-11-21T23:55:06.409" v="3722" actId="20577"/>
        <pc:sldMkLst>
          <pc:docMk/>
          <pc:sldMk cId="3902975858" sldId="2147471534"/>
        </pc:sldMkLst>
        <pc:spChg chg="mod">
          <ac:chgData name="Hugo Andreolly Albuquerque Costa Santos" userId="dd039489-a5e9-46ec-9c22-e4b308b076ae" providerId="ADAL" clId="{2E7E8889-1611-4AA8-B2AA-426B0BDBE4A8}" dt="2023-11-21T23:55:06.409" v="3722" actId="20577"/>
          <ac:spMkLst>
            <pc:docMk/>
            <pc:sldMk cId="3902975858" sldId="2147471534"/>
            <ac:spMk id="3" creationId="{BC128683-1D3F-0EB1-ACA7-0EA259C50708}"/>
          </ac:spMkLst>
        </pc:spChg>
        <pc:graphicFrameChg chg="mod">
          <ac:chgData name="Hugo Andreolly Albuquerque Costa Santos" userId="dd039489-a5e9-46ec-9c22-e4b308b076ae" providerId="ADAL" clId="{2E7E8889-1611-4AA8-B2AA-426B0BDBE4A8}" dt="2023-11-21T23:53:06.338" v="3713" actId="403"/>
          <ac:graphicFrameMkLst>
            <pc:docMk/>
            <pc:sldMk cId="3902975858" sldId="2147471534"/>
            <ac:graphicFrameMk id="4" creationId="{94810B1D-C3AD-3322-5E61-E4DC8DF3843B}"/>
          </ac:graphicFrameMkLst>
        </pc:graphicFrameChg>
        <pc:picChg chg="del">
          <ac:chgData name="Hugo Andreolly Albuquerque Costa Santos" userId="dd039489-a5e9-46ec-9c22-e4b308b076ae" providerId="ADAL" clId="{2E7E8889-1611-4AA8-B2AA-426B0BDBE4A8}" dt="2023-11-21T23:52:54.213" v="3703" actId="478"/>
          <ac:picMkLst>
            <pc:docMk/>
            <pc:sldMk cId="3902975858" sldId="2147471534"/>
            <ac:picMk id="12" creationId="{C5939D77-5A10-5EF8-0CB0-D0D47247F262}"/>
          </ac:picMkLst>
        </pc:picChg>
      </pc:sldChg>
      <pc:sldChg chg="ord">
        <pc:chgData name="Hugo Andreolly Albuquerque Costa Santos" userId="dd039489-a5e9-46ec-9c22-e4b308b076ae" providerId="ADAL" clId="{2E7E8889-1611-4AA8-B2AA-426B0BDBE4A8}" dt="2023-11-21T23:27:48.533" v="3388"/>
        <pc:sldMkLst>
          <pc:docMk/>
          <pc:sldMk cId="2496971762" sldId="2147471536"/>
        </pc:sldMkLst>
      </pc:sldChg>
      <pc:sldChg chg="modSp mod">
        <pc:chgData name="Hugo Andreolly Albuquerque Costa Santos" userId="dd039489-a5e9-46ec-9c22-e4b308b076ae" providerId="ADAL" clId="{2E7E8889-1611-4AA8-B2AA-426B0BDBE4A8}" dt="2023-11-21T23:55:10.569" v="3724" actId="20577"/>
        <pc:sldMkLst>
          <pc:docMk/>
          <pc:sldMk cId="2055461398" sldId="2147471538"/>
        </pc:sldMkLst>
        <pc:spChg chg="mod">
          <ac:chgData name="Hugo Andreolly Albuquerque Costa Santos" userId="dd039489-a5e9-46ec-9c22-e4b308b076ae" providerId="ADAL" clId="{2E7E8889-1611-4AA8-B2AA-426B0BDBE4A8}" dt="2023-11-21T23:55:10.569" v="3724" actId="20577"/>
          <ac:spMkLst>
            <pc:docMk/>
            <pc:sldMk cId="2055461398" sldId="2147471538"/>
            <ac:spMk id="3" creationId="{BC128683-1D3F-0EB1-ACA7-0EA259C50708}"/>
          </ac:spMkLst>
        </pc:spChg>
      </pc:sldChg>
      <pc:sldChg chg="addSp modSp add mod ord">
        <pc:chgData name="Hugo Andreolly Albuquerque Costa Santos" userId="dd039489-a5e9-46ec-9c22-e4b308b076ae" providerId="ADAL" clId="{2E7E8889-1611-4AA8-B2AA-426B0BDBE4A8}" dt="2023-11-21T23:27:48.533" v="3388"/>
        <pc:sldMkLst>
          <pc:docMk/>
          <pc:sldMk cId="4092699927" sldId="2147471539"/>
        </pc:sldMkLst>
        <pc:spChg chg="add mod">
          <ac:chgData name="Hugo Andreolly Albuquerque Costa Santos" userId="dd039489-a5e9-46ec-9c22-e4b308b076ae" providerId="ADAL" clId="{2E7E8889-1611-4AA8-B2AA-426B0BDBE4A8}" dt="2023-11-21T23:20:54.958" v="3345" actId="13822"/>
          <ac:spMkLst>
            <pc:docMk/>
            <pc:sldMk cId="4092699927" sldId="2147471539"/>
            <ac:spMk id="2" creationId="{D101C9DC-4950-9DA2-0A1A-D92127154303}"/>
          </ac:spMkLst>
        </pc:spChg>
        <pc:spChg chg="mod">
          <ac:chgData name="Hugo Andreolly Albuquerque Costa Santos" userId="dd039489-a5e9-46ec-9c22-e4b308b076ae" providerId="ADAL" clId="{2E7E8889-1611-4AA8-B2AA-426B0BDBE4A8}" dt="2023-11-21T23:20:45.837" v="3342" actId="20577"/>
          <ac:spMkLst>
            <pc:docMk/>
            <pc:sldMk cId="4092699927" sldId="2147471539"/>
            <ac:spMk id="44" creationId="{C42A1A1D-A1D7-1632-B648-0DA313CE6D51}"/>
          </ac:spMkLst>
        </pc:spChg>
      </pc:sldChg>
      <pc:sldChg chg="addSp modSp add mod">
        <pc:chgData name="Hugo Andreolly Albuquerque Costa Santos" userId="dd039489-a5e9-46ec-9c22-e4b308b076ae" providerId="ADAL" clId="{2E7E8889-1611-4AA8-B2AA-426B0BDBE4A8}" dt="2023-11-21T23:43:28.026" v="3638" actId="20577"/>
        <pc:sldMkLst>
          <pc:docMk/>
          <pc:sldMk cId="196846686" sldId="2147471540"/>
        </pc:sldMkLst>
        <pc:spChg chg="add mod">
          <ac:chgData name="Hugo Andreolly Albuquerque Costa Santos" userId="dd039489-a5e9-46ec-9c22-e4b308b076ae" providerId="ADAL" clId="{2E7E8889-1611-4AA8-B2AA-426B0BDBE4A8}" dt="2023-11-21T23:43:28.026" v="3638" actId="20577"/>
          <ac:spMkLst>
            <pc:docMk/>
            <pc:sldMk cId="196846686" sldId="2147471540"/>
            <ac:spMk id="2" creationId="{68FD2B8A-A5C8-B051-4494-1C48BEDB1286}"/>
          </ac:spMkLst>
        </pc:spChg>
        <pc:spChg chg="mod">
          <ac:chgData name="Hugo Andreolly Albuquerque Costa Santos" userId="dd039489-a5e9-46ec-9c22-e4b308b076ae" providerId="ADAL" clId="{2E7E8889-1611-4AA8-B2AA-426B0BDBE4A8}" dt="2023-11-21T23:35:03.047" v="3423" actId="20577"/>
          <ac:spMkLst>
            <pc:docMk/>
            <pc:sldMk cId="196846686" sldId="2147471540"/>
            <ac:spMk id="107" creationId="{00000000-0000-0000-0000-000000000000}"/>
          </ac:spMkLst>
        </pc:spChg>
      </pc:sldChg>
      <pc:sldChg chg="modSp mod">
        <pc:chgData name="Hugo Andreolly Albuquerque Costa Santos" userId="dd039489-a5e9-46ec-9c22-e4b308b076ae" providerId="ADAL" clId="{2E7E8889-1611-4AA8-B2AA-426B0BDBE4A8}" dt="2023-11-21T23:41:59.907" v="3582" actId="1076"/>
        <pc:sldMkLst>
          <pc:docMk/>
          <pc:sldMk cId="3935443070" sldId="2147471541"/>
        </pc:sldMkLst>
        <pc:spChg chg="mod">
          <ac:chgData name="Hugo Andreolly Albuquerque Costa Santos" userId="dd039489-a5e9-46ec-9c22-e4b308b076ae" providerId="ADAL" clId="{2E7E8889-1611-4AA8-B2AA-426B0BDBE4A8}" dt="2023-11-21T23:41:59.907" v="3582" actId="1076"/>
          <ac:spMkLst>
            <pc:docMk/>
            <pc:sldMk cId="3935443070" sldId="2147471541"/>
            <ac:spMk id="4" creationId="{FCBD67D8-C2B9-3A46-3870-865A2601B344}"/>
          </ac:spMkLst>
        </pc:spChg>
      </pc:sldChg>
      <pc:sldChg chg="add">
        <pc:chgData name="Hugo Andreolly Albuquerque Costa Santos" userId="dd039489-a5e9-46ec-9c22-e4b308b076ae" providerId="ADAL" clId="{2E7E8889-1611-4AA8-B2AA-426B0BDBE4A8}" dt="2023-11-21T23:57:52.216" v="3746"/>
        <pc:sldMkLst>
          <pc:docMk/>
          <pc:sldMk cId="3667881518" sldId="2147471542"/>
        </pc:sldMkLst>
      </pc:sldChg>
    </pc:docChg>
  </pc:docChgLst>
  <pc:docChgLst>
    <pc:chgData name="Daniel José de Sousa" userId="76af07d1-54a6-4e66-8347-9668feba0abe" providerId="ADAL" clId="{38639294-91CA-48EA-9C59-E606061212EE}"/>
    <pc:docChg chg="modSld">
      <pc:chgData name="Daniel José de Sousa" userId="76af07d1-54a6-4e66-8347-9668feba0abe" providerId="ADAL" clId="{38639294-91CA-48EA-9C59-E606061212EE}" dt="2023-11-29T19:28:06.981" v="116"/>
      <pc:docMkLst>
        <pc:docMk/>
      </pc:docMkLst>
      <pc:sldChg chg="addSp modSp mod">
        <pc:chgData name="Daniel José de Sousa" userId="76af07d1-54a6-4e66-8347-9668feba0abe" providerId="ADAL" clId="{38639294-91CA-48EA-9C59-E606061212EE}" dt="2023-11-29T19:27:56.894" v="115" actId="20577"/>
        <pc:sldMkLst>
          <pc:docMk/>
          <pc:sldMk cId="2649495072" sldId="2147471432"/>
        </pc:sldMkLst>
        <pc:spChg chg="add mod">
          <ac:chgData name="Daniel José de Sousa" userId="76af07d1-54a6-4e66-8347-9668feba0abe" providerId="ADAL" clId="{38639294-91CA-48EA-9C59-E606061212EE}" dt="2023-11-29T19:27:56.894" v="115" actId="20577"/>
          <ac:spMkLst>
            <pc:docMk/>
            <pc:sldMk cId="2649495072" sldId="2147471432"/>
            <ac:spMk id="5" creationId="{B4E3B706-E937-63CC-1AB3-8588BF027756}"/>
          </ac:spMkLst>
        </pc:spChg>
      </pc:sldChg>
      <pc:sldChg chg="modSp mod">
        <pc:chgData name="Daniel José de Sousa" userId="76af07d1-54a6-4e66-8347-9668feba0abe" providerId="ADAL" clId="{38639294-91CA-48EA-9C59-E606061212EE}" dt="2023-11-28T14:47:29.951" v="1" actId="20577"/>
        <pc:sldMkLst>
          <pc:docMk/>
          <pc:sldMk cId="1304341511" sldId="2147471511"/>
        </pc:sldMkLst>
        <pc:graphicFrameChg chg="modGraphic">
          <ac:chgData name="Daniel José de Sousa" userId="76af07d1-54a6-4e66-8347-9668feba0abe" providerId="ADAL" clId="{38639294-91CA-48EA-9C59-E606061212EE}" dt="2023-11-28T14:47:29.951" v="1" actId="20577"/>
          <ac:graphicFrameMkLst>
            <pc:docMk/>
            <pc:sldMk cId="1304341511" sldId="2147471511"/>
            <ac:graphicFrameMk id="3" creationId="{74AFC5A5-4C23-5BCB-2BA9-FF51FE89200B}"/>
          </ac:graphicFrameMkLst>
        </pc:graphicFrameChg>
      </pc:sldChg>
      <pc:sldChg chg="modSp mod">
        <pc:chgData name="Daniel José de Sousa" userId="76af07d1-54a6-4e66-8347-9668feba0abe" providerId="ADAL" clId="{38639294-91CA-48EA-9C59-E606061212EE}" dt="2023-11-28T14:47:38.739" v="3" actId="20577"/>
        <pc:sldMkLst>
          <pc:docMk/>
          <pc:sldMk cId="1076855657" sldId="2147471519"/>
        </pc:sldMkLst>
        <pc:graphicFrameChg chg="modGraphic">
          <ac:chgData name="Daniel José de Sousa" userId="76af07d1-54a6-4e66-8347-9668feba0abe" providerId="ADAL" clId="{38639294-91CA-48EA-9C59-E606061212EE}" dt="2023-11-28T14:47:38.739" v="3" actId="20577"/>
          <ac:graphicFrameMkLst>
            <pc:docMk/>
            <pc:sldMk cId="1076855657" sldId="2147471519"/>
            <ac:graphicFrameMk id="4" creationId="{13BA13F3-86A4-94CE-1BEE-88E797C1B73E}"/>
          </ac:graphicFrameMkLst>
        </pc:graphicFrameChg>
      </pc:sldChg>
      <pc:sldChg chg="addSp modSp mod">
        <pc:chgData name="Daniel José de Sousa" userId="76af07d1-54a6-4e66-8347-9668feba0abe" providerId="ADAL" clId="{38639294-91CA-48EA-9C59-E606061212EE}" dt="2023-11-29T19:28:06.981" v="116"/>
        <pc:sldMkLst>
          <pc:docMk/>
          <pc:sldMk cId="3935443070" sldId="2147471541"/>
        </pc:sldMkLst>
        <pc:spChg chg="mod">
          <ac:chgData name="Daniel José de Sousa" userId="76af07d1-54a6-4e66-8347-9668feba0abe" providerId="ADAL" clId="{38639294-91CA-48EA-9C59-E606061212EE}" dt="2023-11-28T14:47:53.563" v="5" actId="20577"/>
          <ac:spMkLst>
            <pc:docMk/>
            <pc:sldMk cId="3935443070" sldId="2147471541"/>
            <ac:spMk id="3" creationId="{87B5FA88-D63F-3FB7-2F6E-9F10CE7D31D2}"/>
          </ac:spMkLst>
        </pc:spChg>
        <pc:spChg chg="add mod">
          <ac:chgData name="Daniel José de Sousa" userId="76af07d1-54a6-4e66-8347-9668feba0abe" providerId="ADAL" clId="{38639294-91CA-48EA-9C59-E606061212EE}" dt="2023-11-29T19:28:06.981" v="116"/>
          <ac:spMkLst>
            <pc:docMk/>
            <pc:sldMk cId="3935443070" sldId="2147471541"/>
            <ac:spMk id="4" creationId="{72C7CAEF-7CA3-DAA5-DF28-6C58C6D6E445}"/>
          </ac:spMkLst>
        </pc:spChg>
      </pc:sldChg>
      <pc:sldChg chg="modSp mod">
        <pc:chgData name="Daniel José de Sousa" userId="76af07d1-54a6-4e66-8347-9668feba0abe" providerId="ADAL" clId="{38639294-91CA-48EA-9C59-E606061212EE}" dt="2023-11-28T14:48:04.381" v="7" actId="20577"/>
        <pc:sldMkLst>
          <pc:docMk/>
          <pc:sldMk cId="875357271" sldId="2147471550"/>
        </pc:sldMkLst>
        <pc:spChg chg="mod">
          <ac:chgData name="Daniel José de Sousa" userId="76af07d1-54a6-4e66-8347-9668feba0abe" providerId="ADAL" clId="{38639294-91CA-48EA-9C59-E606061212EE}" dt="2023-11-28T14:48:04.381" v="7" actId="20577"/>
          <ac:spMkLst>
            <pc:docMk/>
            <pc:sldMk cId="875357271" sldId="2147471550"/>
            <ac:spMk id="3" creationId="{6095B6C2-281C-A2AB-87B2-2B1E5FA0B941}"/>
          </ac:spMkLst>
        </pc:spChg>
      </pc:sldChg>
    </pc:docChg>
  </pc:docChgLst>
  <pc:docChgLst>
    <pc:chgData name="Luiz Djalma Rodrigues Filho" userId="7d7edf01-ab75-475e-8c1c-967c0da6ff76" providerId="ADAL" clId="{7E126FA2-F530-4B5D-8083-E2E7D3653973}"/>
    <pc:docChg chg="undo custSel modSld sldOrd">
      <pc:chgData name="Luiz Djalma Rodrigues Filho" userId="7d7edf01-ab75-475e-8c1c-967c0da6ff76" providerId="ADAL" clId="{7E126FA2-F530-4B5D-8083-E2E7D3653973}" dt="2023-11-21T00:17:49.758" v="819" actId="20577"/>
      <pc:docMkLst>
        <pc:docMk/>
      </pc:docMkLst>
      <pc:sldChg chg="modSp mod">
        <pc:chgData name="Luiz Djalma Rodrigues Filho" userId="7d7edf01-ab75-475e-8c1c-967c0da6ff76" providerId="ADAL" clId="{7E126FA2-F530-4B5D-8083-E2E7D3653973}" dt="2023-11-20T22:25:15.029" v="581" actId="20577"/>
        <pc:sldMkLst>
          <pc:docMk/>
          <pc:sldMk cId="2849792783" sldId="2147471240"/>
        </pc:sldMkLst>
        <pc:spChg chg="mod">
          <ac:chgData name="Luiz Djalma Rodrigues Filho" userId="7d7edf01-ab75-475e-8c1c-967c0da6ff76" providerId="ADAL" clId="{7E126FA2-F530-4B5D-8083-E2E7D3653973}" dt="2023-11-20T22:25:15.029" v="581" actId="20577"/>
          <ac:spMkLst>
            <pc:docMk/>
            <pc:sldMk cId="2849792783" sldId="2147471240"/>
            <ac:spMk id="21" creationId="{5C8D8F5C-5EFE-4681-D033-D662FC156436}"/>
          </ac:spMkLst>
        </pc:spChg>
      </pc:sldChg>
      <pc:sldChg chg="ord">
        <pc:chgData name="Luiz Djalma Rodrigues Filho" userId="7d7edf01-ab75-475e-8c1c-967c0da6ff76" providerId="ADAL" clId="{7E126FA2-F530-4B5D-8083-E2E7D3653973}" dt="2023-11-20T23:58:30.075" v="800"/>
        <pc:sldMkLst>
          <pc:docMk/>
          <pc:sldMk cId="4278507800" sldId="2147471407"/>
        </pc:sldMkLst>
      </pc:sldChg>
      <pc:sldChg chg="addSp modSp">
        <pc:chgData name="Luiz Djalma Rodrigues Filho" userId="7d7edf01-ab75-475e-8c1c-967c0da6ff76" providerId="ADAL" clId="{7E126FA2-F530-4B5D-8083-E2E7D3653973}" dt="2023-11-20T22:31:10.315" v="584"/>
        <pc:sldMkLst>
          <pc:docMk/>
          <pc:sldMk cId="2792224471" sldId="2147471413"/>
        </pc:sldMkLst>
        <pc:picChg chg="add mod">
          <ac:chgData name="Luiz Djalma Rodrigues Filho" userId="7d7edf01-ab75-475e-8c1c-967c0da6ff76" providerId="ADAL" clId="{7E126FA2-F530-4B5D-8083-E2E7D3653973}" dt="2023-11-20T22:31:10.315" v="584"/>
          <ac:picMkLst>
            <pc:docMk/>
            <pc:sldMk cId="2792224471" sldId="2147471413"/>
            <ac:picMk id="8" creationId="{14F6624E-7EE6-44E0-38D8-B53A287DB646}"/>
          </ac:picMkLst>
        </pc:picChg>
      </pc:sldChg>
      <pc:sldChg chg="modSp mod">
        <pc:chgData name="Luiz Djalma Rodrigues Filho" userId="7d7edf01-ab75-475e-8c1c-967c0da6ff76" providerId="ADAL" clId="{7E126FA2-F530-4B5D-8083-E2E7D3653973}" dt="2023-11-20T21:06:54.116" v="287" actId="20577"/>
        <pc:sldMkLst>
          <pc:docMk/>
          <pc:sldMk cId="2173762070" sldId="2147471418"/>
        </pc:sldMkLst>
        <pc:spChg chg="mod">
          <ac:chgData name="Luiz Djalma Rodrigues Filho" userId="7d7edf01-ab75-475e-8c1c-967c0da6ff76" providerId="ADAL" clId="{7E126FA2-F530-4B5D-8083-E2E7D3653973}" dt="2023-11-20T21:01:53.890" v="263" actId="1076"/>
          <ac:spMkLst>
            <pc:docMk/>
            <pc:sldMk cId="2173762070" sldId="2147471418"/>
            <ac:spMk id="8" creationId="{1B33069B-B0BE-D8CD-33AA-FEE7300DAC7E}"/>
          </ac:spMkLst>
        </pc:spChg>
        <pc:spChg chg="mod">
          <ac:chgData name="Luiz Djalma Rodrigues Filho" userId="7d7edf01-ab75-475e-8c1c-967c0da6ff76" providerId="ADAL" clId="{7E126FA2-F530-4B5D-8083-E2E7D3653973}" dt="2023-11-20T21:01:45.117" v="261" actId="1076"/>
          <ac:spMkLst>
            <pc:docMk/>
            <pc:sldMk cId="2173762070" sldId="2147471418"/>
            <ac:spMk id="18" creationId="{CAB12CD7-2781-F71A-4482-F1EB247FCEB9}"/>
          </ac:spMkLst>
        </pc:spChg>
        <pc:spChg chg="mod">
          <ac:chgData name="Luiz Djalma Rodrigues Filho" userId="7d7edf01-ab75-475e-8c1c-967c0da6ff76" providerId="ADAL" clId="{7E126FA2-F530-4B5D-8083-E2E7D3653973}" dt="2023-11-20T21:01:35.520" v="260" actId="1076"/>
          <ac:spMkLst>
            <pc:docMk/>
            <pc:sldMk cId="2173762070" sldId="2147471418"/>
            <ac:spMk id="19" creationId="{C8757C3C-3BFE-745A-6058-DD4FF17455EB}"/>
          </ac:spMkLst>
        </pc:spChg>
        <pc:graphicFrameChg chg="modGraphic">
          <ac:chgData name="Luiz Djalma Rodrigues Filho" userId="7d7edf01-ab75-475e-8c1c-967c0da6ff76" providerId="ADAL" clId="{7E126FA2-F530-4B5D-8083-E2E7D3653973}" dt="2023-11-20T21:06:54.116" v="287" actId="20577"/>
          <ac:graphicFrameMkLst>
            <pc:docMk/>
            <pc:sldMk cId="2173762070" sldId="2147471418"/>
            <ac:graphicFrameMk id="12" creationId="{0644413D-FBA7-EEFD-F4B8-28C3A67DD1C5}"/>
          </ac:graphicFrameMkLst>
        </pc:graphicFrameChg>
      </pc:sldChg>
      <pc:sldChg chg="addSp delSp modSp mod">
        <pc:chgData name="Luiz Djalma Rodrigues Filho" userId="7d7edf01-ab75-475e-8c1c-967c0da6ff76" providerId="ADAL" clId="{7E126FA2-F530-4B5D-8083-E2E7D3653973}" dt="2023-11-20T23:29:36.725" v="788" actId="20577"/>
        <pc:sldMkLst>
          <pc:docMk/>
          <pc:sldMk cId="2285565939" sldId="2147471420"/>
        </pc:sldMkLst>
        <pc:spChg chg="mod">
          <ac:chgData name="Luiz Djalma Rodrigues Filho" userId="7d7edf01-ab75-475e-8c1c-967c0da6ff76" providerId="ADAL" clId="{7E126FA2-F530-4B5D-8083-E2E7D3653973}" dt="2023-11-20T21:23:57.542" v="339" actId="1076"/>
          <ac:spMkLst>
            <pc:docMk/>
            <pc:sldMk cId="2285565939" sldId="2147471420"/>
            <ac:spMk id="2" creationId="{160EB24D-8FD3-C980-2503-7D26AF8C8FB4}"/>
          </ac:spMkLst>
        </pc:spChg>
        <pc:spChg chg="mod">
          <ac:chgData name="Luiz Djalma Rodrigues Filho" userId="7d7edf01-ab75-475e-8c1c-967c0da6ff76" providerId="ADAL" clId="{7E126FA2-F530-4B5D-8083-E2E7D3653973}" dt="2023-11-20T21:21:59.789" v="330" actId="1076"/>
          <ac:spMkLst>
            <pc:docMk/>
            <pc:sldMk cId="2285565939" sldId="2147471420"/>
            <ac:spMk id="4" creationId="{D88A87D0-5178-82CA-D9A8-96559FD1E925}"/>
          </ac:spMkLst>
        </pc:spChg>
        <pc:spChg chg="mod">
          <ac:chgData name="Luiz Djalma Rodrigues Filho" userId="7d7edf01-ab75-475e-8c1c-967c0da6ff76" providerId="ADAL" clId="{7E126FA2-F530-4B5D-8083-E2E7D3653973}" dt="2023-11-20T21:23:12.975" v="336" actId="1076"/>
          <ac:spMkLst>
            <pc:docMk/>
            <pc:sldMk cId="2285565939" sldId="2147471420"/>
            <ac:spMk id="6" creationId="{4255301B-D02D-0A22-798B-841781DC4D07}"/>
          </ac:spMkLst>
        </pc:spChg>
        <pc:spChg chg="mod ord">
          <ac:chgData name="Luiz Djalma Rodrigues Filho" userId="7d7edf01-ab75-475e-8c1c-967c0da6ff76" providerId="ADAL" clId="{7E126FA2-F530-4B5D-8083-E2E7D3653973}" dt="2023-11-20T21:39:30.304" v="382" actId="1076"/>
          <ac:spMkLst>
            <pc:docMk/>
            <pc:sldMk cId="2285565939" sldId="2147471420"/>
            <ac:spMk id="9" creationId="{21CFA9D6-3B21-F5B8-1A90-BCAAC9577759}"/>
          </ac:spMkLst>
        </pc:spChg>
        <pc:spChg chg="del mod">
          <ac:chgData name="Luiz Djalma Rodrigues Filho" userId="7d7edf01-ab75-475e-8c1c-967c0da6ff76" providerId="ADAL" clId="{7E126FA2-F530-4B5D-8083-E2E7D3653973}" dt="2023-11-20T21:38:47.333" v="375" actId="478"/>
          <ac:spMkLst>
            <pc:docMk/>
            <pc:sldMk cId="2285565939" sldId="2147471420"/>
            <ac:spMk id="13" creationId="{B9C258A4-4C6D-7C63-D9BF-767B0288CBCF}"/>
          </ac:spMkLst>
        </pc:spChg>
        <pc:spChg chg="add mod">
          <ac:chgData name="Luiz Djalma Rodrigues Filho" userId="7d7edf01-ab75-475e-8c1c-967c0da6ff76" providerId="ADAL" clId="{7E126FA2-F530-4B5D-8083-E2E7D3653973}" dt="2023-11-20T23:29:36.725" v="788" actId="20577"/>
          <ac:spMkLst>
            <pc:docMk/>
            <pc:sldMk cId="2285565939" sldId="2147471420"/>
            <ac:spMk id="24" creationId="{5AC48074-209D-7672-CFB5-46AAB54FABA7}"/>
          </ac:spMkLst>
        </pc:spChg>
        <pc:spChg chg="add mod ord">
          <ac:chgData name="Luiz Djalma Rodrigues Filho" userId="7d7edf01-ab75-475e-8c1c-967c0da6ff76" providerId="ADAL" clId="{7E126FA2-F530-4B5D-8083-E2E7D3653973}" dt="2023-11-20T21:38:58.344" v="377" actId="167"/>
          <ac:spMkLst>
            <pc:docMk/>
            <pc:sldMk cId="2285565939" sldId="2147471420"/>
            <ac:spMk id="26" creationId="{CC7AF3FA-0C0B-0512-9730-FECA9A2425EE}"/>
          </ac:spMkLst>
        </pc:spChg>
        <pc:spChg chg="mod">
          <ac:chgData name="Luiz Djalma Rodrigues Filho" userId="7d7edf01-ab75-475e-8c1c-967c0da6ff76" providerId="ADAL" clId="{7E126FA2-F530-4B5D-8083-E2E7D3653973}" dt="2023-11-20T21:44:38.528" v="436" actId="255"/>
          <ac:spMkLst>
            <pc:docMk/>
            <pc:sldMk cId="2285565939" sldId="2147471420"/>
            <ac:spMk id="48" creationId="{C53574BE-A589-FFBC-6128-22E02A6D5F25}"/>
          </ac:spMkLst>
        </pc:spChg>
        <pc:spChg chg="mod">
          <ac:chgData name="Luiz Djalma Rodrigues Filho" userId="7d7edf01-ab75-475e-8c1c-967c0da6ff76" providerId="ADAL" clId="{7E126FA2-F530-4B5D-8083-E2E7D3653973}" dt="2023-11-20T21:22:56.197" v="335" actId="1076"/>
          <ac:spMkLst>
            <pc:docMk/>
            <pc:sldMk cId="2285565939" sldId="2147471420"/>
            <ac:spMk id="49" creationId="{BF0D2A48-931B-A7C8-FBAC-5EDC89F7DA25}"/>
          </ac:spMkLst>
        </pc:spChg>
        <pc:spChg chg="mod">
          <ac:chgData name="Luiz Djalma Rodrigues Filho" userId="7d7edf01-ab75-475e-8c1c-967c0da6ff76" providerId="ADAL" clId="{7E126FA2-F530-4B5D-8083-E2E7D3653973}" dt="2023-11-20T21:22:30.993" v="332" actId="1076"/>
          <ac:spMkLst>
            <pc:docMk/>
            <pc:sldMk cId="2285565939" sldId="2147471420"/>
            <ac:spMk id="57" creationId="{2B5B5853-732F-171C-F0C4-0DEDAD183DD6}"/>
          </ac:spMkLst>
        </pc:spChg>
        <pc:spChg chg="mod">
          <ac:chgData name="Luiz Djalma Rodrigues Filho" userId="7d7edf01-ab75-475e-8c1c-967c0da6ff76" providerId="ADAL" clId="{7E126FA2-F530-4B5D-8083-E2E7D3653973}" dt="2023-11-20T21:21:44.679" v="329" actId="1076"/>
          <ac:spMkLst>
            <pc:docMk/>
            <pc:sldMk cId="2285565939" sldId="2147471420"/>
            <ac:spMk id="61" creationId="{5A58AF65-F154-BFA6-4F16-8E2678489847}"/>
          </ac:spMkLst>
        </pc:spChg>
        <pc:grpChg chg="mod">
          <ac:chgData name="Luiz Djalma Rodrigues Filho" userId="7d7edf01-ab75-475e-8c1c-967c0da6ff76" providerId="ADAL" clId="{7E126FA2-F530-4B5D-8083-E2E7D3653973}" dt="2023-11-20T21:38:08.656" v="370" actId="1076"/>
          <ac:grpSpMkLst>
            <pc:docMk/>
            <pc:sldMk cId="2285565939" sldId="2147471420"/>
            <ac:grpSpMk id="3" creationId="{58A1B180-7BBF-024A-1AED-B9A65B91AA88}"/>
          </ac:grpSpMkLst>
        </pc:grpChg>
        <pc:grpChg chg="add del mod">
          <ac:chgData name="Luiz Djalma Rodrigues Filho" userId="7d7edf01-ab75-475e-8c1c-967c0da6ff76" providerId="ADAL" clId="{7E126FA2-F530-4B5D-8083-E2E7D3653973}" dt="2023-11-20T21:39:45.581" v="385" actId="478"/>
          <ac:grpSpMkLst>
            <pc:docMk/>
            <pc:sldMk cId="2285565939" sldId="2147471420"/>
            <ac:grpSpMk id="7" creationId="{E0DD49EF-3E0F-0B1E-20FE-180C99D0AEB5}"/>
          </ac:grpSpMkLst>
        </pc:grpChg>
        <pc:grpChg chg="mod">
          <ac:chgData name="Luiz Djalma Rodrigues Filho" userId="7d7edf01-ab75-475e-8c1c-967c0da6ff76" providerId="ADAL" clId="{7E126FA2-F530-4B5D-8083-E2E7D3653973}" dt="2023-11-20T21:23:29.527" v="338" actId="1076"/>
          <ac:grpSpMkLst>
            <pc:docMk/>
            <pc:sldMk cId="2285565939" sldId="2147471420"/>
            <ac:grpSpMk id="14" creationId="{4BBF1107-D2D8-5C3E-449F-101DD207659F}"/>
          </ac:grpSpMkLst>
        </pc:grpChg>
        <pc:grpChg chg="mod">
          <ac:chgData name="Luiz Djalma Rodrigues Filho" userId="7d7edf01-ab75-475e-8c1c-967c0da6ff76" providerId="ADAL" clId="{7E126FA2-F530-4B5D-8083-E2E7D3653973}" dt="2023-11-20T21:23:20.926" v="337" actId="1076"/>
          <ac:grpSpMkLst>
            <pc:docMk/>
            <pc:sldMk cId="2285565939" sldId="2147471420"/>
            <ac:grpSpMk id="15" creationId="{886C925B-0716-2760-14FB-4203609BC97C}"/>
          </ac:grpSpMkLst>
        </pc:grpChg>
        <pc:grpChg chg="mod">
          <ac:chgData name="Luiz Djalma Rodrigues Filho" userId="7d7edf01-ab75-475e-8c1c-967c0da6ff76" providerId="ADAL" clId="{7E126FA2-F530-4B5D-8083-E2E7D3653973}" dt="2023-11-20T21:20:21.416" v="318" actId="1076"/>
          <ac:grpSpMkLst>
            <pc:docMk/>
            <pc:sldMk cId="2285565939" sldId="2147471420"/>
            <ac:grpSpMk id="23" creationId="{1A4FC47C-9999-AD8A-93CA-276C857B8EE9}"/>
          </ac:grpSpMkLst>
        </pc:grpChg>
        <pc:picChg chg="ord">
          <ac:chgData name="Luiz Djalma Rodrigues Filho" userId="7d7edf01-ab75-475e-8c1c-967c0da6ff76" providerId="ADAL" clId="{7E126FA2-F530-4B5D-8083-E2E7D3653973}" dt="2023-11-20T21:39:21.218" v="381" actId="167"/>
          <ac:picMkLst>
            <pc:docMk/>
            <pc:sldMk cId="2285565939" sldId="2147471420"/>
            <ac:picMk id="8" creationId="{05EA42AA-3ED4-19AD-2D49-15C22B18EE27}"/>
          </ac:picMkLst>
        </pc:picChg>
        <pc:picChg chg="add mod">
          <ac:chgData name="Luiz Djalma Rodrigues Filho" userId="7d7edf01-ab75-475e-8c1c-967c0da6ff76" providerId="ADAL" clId="{7E126FA2-F530-4B5D-8083-E2E7D3653973}" dt="2023-11-20T21:41:02.533" v="392" actId="1076"/>
          <ac:picMkLst>
            <pc:docMk/>
            <pc:sldMk cId="2285565939" sldId="2147471420"/>
            <ac:picMk id="25" creationId="{621BF6EA-ECD6-382F-E53B-4D0D2A660464}"/>
          </ac:picMkLst>
        </pc:picChg>
        <pc:picChg chg="mod">
          <ac:chgData name="Luiz Djalma Rodrigues Filho" userId="7d7edf01-ab75-475e-8c1c-967c0da6ff76" providerId="ADAL" clId="{7E126FA2-F530-4B5D-8083-E2E7D3653973}" dt="2023-11-20T21:51:50.019" v="507" actId="1076"/>
          <ac:picMkLst>
            <pc:docMk/>
            <pc:sldMk cId="2285565939" sldId="2147471420"/>
            <ac:picMk id="65" creationId="{DF2C64D9-2342-98B7-259B-61C75FB6CCE7}"/>
          </ac:picMkLst>
        </pc:picChg>
        <pc:picChg chg="mod">
          <ac:chgData name="Luiz Djalma Rodrigues Filho" userId="7d7edf01-ab75-475e-8c1c-967c0da6ff76" providerId="ADAL" clId="{7E126FA2-F530-4B5D-8083-E2E7D3653973}" dt="2023-11-20T21:21:59.789" v="330" actId="1076"/>
          <ac:picMkLst>
            <pc:docMk/>
            <pc:sldMk cId="2285565939" sldId="2147471420"/>
            <ac:picMk id="67" creationId="{0714CBB4-2C80-EDB3-46BE-AC7684455A5F}"/>
          </ac:picMkLst>
        </pc:picChg>
        <pc:picChg chg="mod">
          <ac:chgData name="Luiz Djalma Rodrigues Filho" userId="7d7edf01-ab75-475e-8c1c-967c0da6ff76" providerId="ADAL" clId="{7E126FA2-F530-4B5D-8083-E2E7D3653973}" dt="2023-11-20T21:23:12.975" v="336" actId="1076"/>
          <ac:picMkLst>
            <pc:docMk/>
            <pc:sldMk cId="2285565939" sldId="2147471420"/>
            <ac:picMk id="71" creationId="{51CC0E71-B70F-27A0-62CC-2D9723F8A28A}"/>
          </ac:picMkLst>
        </pc:picChg>
        <pc:picChg chg="mod">
          <ac:chgData name="Luiz Djalma Rodrigues Filho" userId="7d7edf01-ab75-475e-8c1c-967c0da6ff76" providerId="ADAL" clId="{7E126FA2-F530-4B5D-8083-E2E7D3653973}" dt="2023-11-20T21:24:21.172" v="343" actId="1076"/>
          <ac:picMkLst>
            <pc:docMk/>
            <pc:sldMk cId="2285565939" sldId="2147471420"/>
            <ac:picMk id="75" creationId="{456BC8E6-BCE7-5341-1513-F579BA7DFC5F}"/>
          </ac:picMkLst>
        </pc:picChg>
        <pc:cxnChg chg="mod">
          <ac:chgData name="Luiz Djalma Rodrigues Filho" userId="7d7edf01-ab75-475e-8c1c-967c0da6ff76" providerId="ADAL" clId="{7E126FA2-F530-4B5D-8083-E2E7D3653973}" dt="2023-11-20T21:23:12.975" v="336" actId="1076"/>
          <ac:cxnSpMkLst>
            <pc:docMk/>
            <pc:sldMk cId="2285565939" sldId="2147471420"/>
            <ac:cxnSpMk id="17" creationId="{26F31C7E-3B39-5A4B-1910-479E8675F1A7}"/>
          </ac:cxnSpMkLst>
        </pc:cxnChg>
        <pc:cxnChg chg="del mod">
          <ac:chgData name="Luiz Djalma Rodrigues Filho" userId="7d7edf01-ab75-475e-8c1c-967c0da6ff76" providerId="ADAL" clId="{7E126FA2-F530-4B5D-8083-E2E7D3653973}" dt="2023-11-20T21:39:43.208" v="384" actId="478"/>
          <ac:cxnSpMkLst>
            <pc:docMk/>
            <pc:sldMk cId="2285565939" sldId="2147471420"/>
            <ac:cxnSpMk id="18" creationId="{1CEC79F8-B49C-9CCE-7604-752E47695863}"/>
          </ac:cxnSpMkLst>
        </pc:cxnChg>
        <pc:cxnChg chg="mod">
          <ac:chgData name="Luiz Djalma Rodrigues Filho" userId="7d7edf01-ab75-475e-8c1c-967c0da6ff76" providerId="ADAL" clId="{7E126FA2-F530-4B5D-8083-E2E7D3653973}" dt="2023-11-20T21:21:59.789" v="330" actId="1076"/>
          <ac:cxnSpMkLst>
            <pc:docMk/>
            <pc:sldMk cId="2285565939" sldId="2147471420"/>
            <ac:cxnSpMk id="19" creationId="{B54EBB7E-FDAC-14BC-568E-71B6B9745F6B}"/>
          </ac:cxnSpMkLst>
        </pc:cxnChg>
        <pc:cxnChg chg="mod">
          <ac:chgData name="Luiz Djalma Rodrigues Filho" userId="7d7edf01-ab75-475e-8c1c-967c0da6ff76" providerId="ADAL" clId="{7E126FA2-F530-4B5D-8083-E2E7D3653973}" dt="2023-11-20T21:37:03.834" v="366" actId="208"/>
          <ac:cxnSpMkLst>
            <pc:docMk/>
            <pc:sldMk cId="2285565939" sldId="2147471420"/>
            <ac:cxnSpMk id="20" creationId="{56BFD470-9EBB-66E8-2744-53F5431B7EC6}"/>
          </ac:cxnSpMkLst>
        </pc:cxnChg>
        <pc:cxnChg chg="mod">
          <ac:chgData name="Luiz Djalma Rodrigues Filho" userId="7d7edf01-ab75-475e-8c1c-967c0da6ff76" providerId="ADAL" clId="{7E126FA2-F530-4B5D-8083-E2E7D3653973}" dt="2023-11-20T21:23:57.542" v="339" actId="1076"/>
          <ac:cxnSpMkLst>
            <pc:docMk/>
            <pc:sldMk cId="2285565939" sldId="2147471420"/>
            <ac:cxnSpMk id="21" creationId="{A7EF1419-4217-0F2A-F836-33322C07719D}"/>
          </ac:cxnSpMkLst>
        </pc:cxnChg>
        <pc:cxnChg chg="mod">
          <ac:chgData name="Luiz Djalma Rodrigues Filho" userId="7d7edf01-ab75-475e-8c1c-967c0da6ff76" providerId="ADAL" clId="{7E126FA2-F530-4B5D-8083-E2E7D3653973}" dt="2023-11-20T21:37:21.267" v="367" actId="208"/>
          <ac:cxnSpMkLst>
            <pc:docMk/>
            <pc:sldMk cId="2285565939" sldId="2147471420"/>
            <ac:cxnSpMk id="22" creationId="{5D0AF3E8-C6EE-086F-D4E2-1B6D483759EB}"/>
          </ac:cxnSpMkLst>
        </pc:cxnChg>
        <pc:cxnChg chg="add mod">
          <ac:chgData name="Luiz Djalma Rodrigues Filho" userId="7d7edf01-ab75-475e-8c1c-967c0da6ff76" providerId="ADAL" clId="{7E126FA2-F530-4B5D-8083-E2E7D3653973}" dt="2023-11-20T21:40:01.736" v="387" actId="1076"/>
          <ac:cxnSpMkLst>
            <pc:docMk/>
            <pc:sldMk cId="2285565939" sldId="2147471420"/>
            <ac:cxnSpMk id="27" creationId="{21F038CE-4933-B655-9CEC-59CFA76345DD}"/>
          </ac:cxnSpMkLst>
        </pc:cxnChg>
        <pc:cxnChg chg="add mod">
          <ac:chgData name="Luiz Djalma Rodrigues Filho" userId="7d7edf01-ab75-475e-8c1c-967c0da6ff76" providerId="ADAL" clId="{7E126FA2-F530-4B5D-8083-E2E7D3653973}" dt="2023-11-20T21:40:01.736" v="387" actId="1076"/>
          <ac:cxnSpMkLst>
            <pc:docMk/>
            <pc:sldMk cId="2285565939" sldId="2147471420"/>
            <ac:cxnSpMk id="29" creationId="{0634020F-7A6C-0AC0-3C63-73CB17211607}"/>
          </ac:cxnSpMkLst>
        </pc:cxnChg>
        <pc:cxnChg chg="add mod">
          <ac:chgData name="Luiz Djalma Rodrigues Filho" userId="7d7edf01-ab75-475e-8c1c-967c0da6ff76" providerId="ADAL" clId="{7E126FA2-F530-4B5D-8083-E2E7D3653973}" dt="2023-11-20T21:40:48.977" v="391" actId="1076"/>
          <ac:cxnSpMkLst>
            <pc:docMk/>
            <pc:sldMk cId="2285565939" sldId="2147471420"/>
            <ac:cxnSpMk id="30" creationId="{7C7FA57C-85BD-851E-0144-6C0C4113E452}"/>
          </ac:cxnSpMkLst>
        </pc:cxnChg>
        <pc:cxnChg chg="mod">
          <ac:chgData name="Luiz Djalma Rodrigues Filho" userId="7d7edf01-ab75-475e-8c1c-967c0da6ff76" providerId="ADAL" clId="{7E126FA2-F530-4B5D-8083-E2E7D3653973}" dt="2023-11-20T21:23:12.975" v="336" actId="1076"/>
          <ac:cxnSpMkLst>
            <pc:docMk/>
            <pc:sldMk cId="2285565939" sldId="2147471420"/>
            <ac:cxnSpMk id="37" creationId="{CC321C40-1A24-23DF-0F9D-42B1870F30CA}"/>
          </ac:cxnSpMkLst>
        </pc:cxnChg>
        <pc:cxnChg chg="mod">
          <ac:chgData name="Luiz Djalma Rodrigues Filho" userId="7d7edf01-ab75-475e-8c1c-967c0da6ff76" providerId="ADAL" clId="{7E126FA2-F530-4B5D-8083-E2E7D3653973}" dt="2023-11-20T21:23:12.975" v="336" actId="1076"/>
          <ac:cxnSpMkLst>
            <pc:docMk/>
            <pc:sldMk cId="2285565939" sldId="2147471420"/>
            <ac:cxnSpMk id="38" creationId="{0110C30B-99DB-BEEB-DD1F-2AA9325D49D4}"/>
          </ac:cxnSpMkLst>
        </pc:cxnChg>
        <pc:cxnChg chg="mod">
          <ac:chgData name="Luiz Djalma Rodrigues Filho" userId="7d7edf01-ab75-475e-8c1c-967c0da6ff76" providerId="ADAL" clId="{7E126FA2-F530-4B5D-8083-E2E7D3653973}" dt="2023-11-20T21:21:59.789" v="330" actId="1076"/>
          <ac:cxnSpMkLst>
            <pc:docMk/>
            <pc:sldMk cId="2285565939" sldId="2147471420"/>
            <ac:cxnSpMk id="41" creationId="{A34FBD3F-2FE4-2A4F-80A3-30626A1E4332}"/>
          </ac:cxnSpMkLst>
        </pc:cxnChg>
        <pc:cxnChg chg="mod">
          <ac:chgData name="Luiz Djalma Rodrigues Filho" userId="7d7edf01-ab75-475e-8c1c-967c0da6ff76" providerId="ADAL" clId="{7E126FA2-F530-4B5D-8083-E2E7D3653973}" dt="2023-11-20T21:21:59.789" v="330" actId="1076"/>
          <ac:cxnSpMkLst>
            <pc:docMk/>
            <pc:sldMk cId="2285565939" sldId="2147471420"/>
            <ac:cxnSpMk id="42" creationId="{1A9BF60C-BA1D-052D-474F-6CF9C0D703CF}"/>
          </ac:cxnSpMkLst>
        </pc:cxnChg>
        <pc:cxnChg chg="mod">
          <ac:chgData name="Luiz Djalma Rodrigues Filho" userId="7d7edf01-ab75-475e-8c1c-967c0da6ff76" providerId="ADAL" clId="{7E126FA2-F530-4B5D-8083-E2E7D3653973}" dt="2023-11-20T21:23:57.542" v="339" actId="1076"/>
          <ac:cxnSpMkLst>
            <pc:docMk/>
            <pc:sldMk cId="2285565939" sldId="2147471420"/>
            <ac:cxnSpMk id="43" creationId="{D659F650-AC83-A454-EF6C-F3A263DB499D}"/>
          </ac:cxnSpMkLst>
        </pc:cxnChg>
        <pc:cxnChg chg="mod">
          <ac:chgData name="Luiz Djalma Rodrigues Filho" userId="7d7edf01-ab75-475e-8c1c-967c0da6ff76" providerId="ADAL" clId="{7E126FA2-F530-4B5D-8083-E2E7D3653973}" dt="2023-11-20T21:23:57.542" v="339" actId="1076"/>
          <ac:cxnSpMkLst>
            <pc:docMk/>
            <pc:sldMk cId="2285565939" sldId="2147471420"/>
            <ac:cxnSpMk id="44" creationId="{86D67222-56C2-22B9-97BF-C5A36104BE4C}"/>
          </ac:cxnSpMkLst>
        </pc:cxnChg>
      </pc:sldChg>
      <pc:sldChg chg="modSp mod">
        <pc:chgData name="Luiz Djalma Rodrigues Filho" userId="7d7edf01-ab75-475e-8c1c-967c0da6ff76" providerId="ADAL" clId="{7E126FA2-F530-4B5D-8083-E2E7D3653973}" dt="2023-11-21T00:17:49.758" v="819" actId="20577"/>
        <pc:sldMkLst>
          <pc:docMk/>
          <pc:sldMk cId="2803323146" sldId="2147471439"/>
        </pc:sldMkLst>
        <pc:graphicFrameChg chg="mod modGraphic">
          <ac:chgData name="Luiz Djalma Rodrigues Filho" userId="7d7edf01-ab75-475e-8c1c-967c0da6ff76" providerId="ADAL" clId="{7E126FA2-F530-4B5D-8083-E2E7D3653973}" dt="2023-11-21T00:17:49.758" v="819" actId="20577"/>
          <ac:graphicFrameMkLst>
            <pc:docMk/>
            <pc:sldMk cId="2803323146" sldId="2147471439"/>
            <ac:graphicFrameMk id="10" creationId="{F447F74D-97BA-B051-46C6-00413E413A1F}"/>
          </ac:graphicFrameMkLst>
        </pc:graphicFrameChg>
      </pc:sldChg>
      <pc:sldChg chg="ord">
        <pc:chgData name="Luiz Djalma Rodrigues Filho" userId="7d7edf01-ab75-475e-8c1c-967c0da6ff76" providerId="ADAL" clId="{7E126FA2-F530-4B5D-8083-E2E7D3653973}" dt="2023-11-20T23:58:30.075" v="800"/>
        <pc:sldMkLst>
          <pc:docMk/>
          <pc:sldMk cId="2170011384" sldId="2147471448"/>
        </pc:sldMkLst>
      </pc:sldChg>
      <pc:sldChg chg="modSp mod ord">
        <pc:chgData name="Luiz Djalma Rodrigues Filho" userId="7d7edf01-ab75-475e-8c1c-967c0da6ff76" providerId="ADAL" clId="{7E126FA2-F530-4B5D-8083-E2E7D3653973}" dt="2023-11-20T22:33:41.650" v="586" actId="1076"/>
        <pc:sldMkLst>
          <pc:docMk/>
          <pc:sldMk cId="466646463" sldId="2147471451"/>
        </pc:sldMkLst>
        <pc:spChg chg="mod">
          <ac:chgData name="Luiz Djalma Rodrigues Filho" userId="7d7edf01-ab75-475e-8c1c-967c0da6ff76" providerId="ADAL" clId="{7E126FA2-F530-4B5D-8083-E2E7D3653973}" dt="2023-11-20T22:33:41.650" v="586" actId="1076"/>
          <ac:spMkLst>
            <pc:docMk/>
            <pc:sldMk cId="466646463" sldId="2147471451"/>
            <ac:spMk id="139" creationId="{85E8ACAE-8BCA-6DCA-BC46-6A314B2A8900}"/>
          </ac:spMkLst>
        </pc:spChg>
      </pc:sldChg>
      <pc:sldChg chg="modSp mod">
        <pc:chgData name="Luiz Djalma Rodrigues Filho" userId="7d7edf01-ab75-475e-8c1c-967c0da6ff76" providerId="ADAL" clId="{7E126FA2-F530-4B5D-8083-E2E7D3653973}" dt="2023-11-20T21:50:34.274" v="502" actId="20577"/>
        <pc:sldMkLst>
          <pc:docMk/>
          <pc:sldMk cId="3315894854" sldId="2147471458"/>
        </pc:sldMkLst>
        <pc:spChg chg="mod">
          <ac:chgData name="Luiz Djalma Rodrigues Filho" userId="7d7edf01-ab75-475e-8c1c-967c0da6ff76" providerId="ADAL" clId="{7E126FA2-F530-4B5D-8083-E2E7D3653973}" dt="2023-11-20T21:49:06.459" v="456" actId="1076"/>
          <ac:spMkLst>
            <pc:docMk/>
            <pc:sldMk cId="3315894854" sldId="2147471458"/>
            <ac:spMk id="26" creationId="{32843476-D41E-09F7-0F9B-C36B79810656}"/>
          </ac:spMkLst>
        </pc:spChg>
        <pc:spChg chg="mod">
          <ac:chgData name="Luiz Djalma Rodrigues Filho" userId="7d7edf01-ab75-475e-8c1c-967c0da6ff76" providerId="ADAL" clId="{7E126FA2-F530-4B5D-8083-E2E7D3653973}" dt="2023-11-20T21:48:59.007" v="455" actId="1076"/>
          <ac:spMkLst>
            <pc:docMk/>
            <pc:sldMk cId="3315894854" sldId="2147471458"/>
            <ac:spMk id="27" creationId="{18A8F4E3-5583-BC15-BF0E-2D82E3F4B3F9}"/>
          </ac:spMkLst>
        </pc:spChg>
        <pc:graphicFrameChg chg="modGraphic">
          <ac:chgData name="Luiz Djalma Rodrigues Filho" userId="7d7edf01-ab75-475e-8c1c-967c0da6ff76" providerId="ADAL" clId="{7E126FA2-F530-4B5D-8083-E2E7D3653973}" dt="2023-11-20T21:50:34.274" v="502" actId="20577"/>
          <ac:graphicFrameMkLst>
            <pc:docMk/>
            <pc:sldMk cId="3315894854" sldId="2147471458"/>
            <ac:graphicFrameMk id="22" creationId="{F3A690C3-1AF4-9947-FC7B-753713B03605}"/>
          </ac:graphicFrameMkLst>
        </pc:graphicFrameChg>
      </pc:sldChg>
      <pc:sldChg chg="modSp mod">
        <pc:chgData name="Luiz Djalma Rodrigues Filho" userId="7d7edf01-ab75-475e-8c1c-967c0da6ff76" providerId="ADAL" clId="{7E126FA2-F530-4B5D-8083-E2E7D3653973}" dt="2023-11-20T21:13:57.183" v="316" actId="1076"/>
        <pc:sldMkLst>
          <pc:docMk/>
          <pc:sldMk cId="3483061507" sldId="2147471461"/>
        </pc:sldMkLst>
        <pc:spChg chg="mod">
          <ac:chgData name="Luiz Djalma Rodrigues Filho" userId="7d7edf01-ab75-475e-8c1c-967c0da6ff76" providerId="ADAL" clId="{7E126FA2-F530-4B5D-8083-E2E7D3653973}" dt="2023-11-20T21:13:57.183" v="316" actId="1076"/>
          <ac:spMkLst>
            <pc:docMk/>
            <pc:sldMk cId="3483061507" sldId="2147471461"/>
            <ac:spMk id="22" creationId="{BD92EC7A-CE13-8A8D-CB4D-3C100868378E}"/>
          </ac:spMkLst>
        </pc:spChg>
        <pc:spChg chg="mod">
          <ac:chgData name="Luiz Djalma Rodrigues Filho" userId="7d7edf01-ab75-475e-8c1c-967c0da6ff76" providerId="ADAL" clId="{7E126FA2-F530-4B5D-8083-E2E7D3653973}" dt="2023-11-20T21:13:44.825" v="313" actId="1076"/>
          <ac:spMkLst>
            <pc:docMk/>
            <pc:sldMk cId="3483061507" sldId="2147471461"/>
            <ac:spMk id="23" creationId="{C9F43DAF-F599-6E22-0118-B2141AB5BE9D}"/>
          </ac:spMkLst>
        </pc:spChg>
        <pc:spChg chg="mod">
          <ac:chgData name="Luiz Djalma Rodrigues Filho" userId="7d7edf01-ab75-475e-8c1c-967c0da6ff76" providerId="ADAL" clId="{7E126FA2-F530-4B5D-8083-E2E7D3653973}" dt="2023-11-20T21:13:49.772" v="315" actId="1076"/>
          <ac:spMkLst>
            <pc:docMk/>
            <pc:sldMk cId="3483061507" sldId="2147471461"/>
            <ac:spMk id="35" creationId="{1E63CD13-ABC3-1238-DD01-7EF07F486E30}"/>
          </ac:spMkLst>
        </pc:spChg>
        <pc:spChg chg="mod">
          <ac:chgData name="Luiz Djalma Rodrigues Filho" userId="7d7edf01-ab75-475e-8c1c-967c0da6ff76" providerId="ADAL" clId="{7E126FA2-F530-4B5D-8083-E2E7D3653973}" dt="2023-11-20T21:13:29.853" v="310" actId="20577"/>
          <ac:spMkLst>
            <pc:docMk/>
            <pc:sldMk cId="3483061507" sldId="2147471461"/>
            <ac:spMk id="41" creationId="{7C4AD08F-733A-BDC3-3579-4C848EEADF33}"/>
          </ac:spMkLst>
        </pc:spChg>
        <pc:spChg chg="mod">
          <ac:chgData name="Luiz Djalma Rodrigues Filho" userId="7d7edf01-ab75-475e-8c1c-967c0da6ff76" providerId="ADAL" clId="{7E126FA2-F530-4B5D-8083-E2E7D3653973}" dt="2023-11-20T21:12:38.600" v="295" actId="20577"/>
          <ac:spMkLst>
            <pc:docMk/>
            <pc:sldMk cId="3483061507" sldId="2147471461"/>
            <ac:spMk id="46" creationId="{BAC319D1-65D3-8DB2-C7FC-3BC016705B11}"/>
          </ac:spMkLst>
        </pc:spChg>
        <pc:grpChg chg="mod">
          <ac:chgData name="Luiz Djalma Rodrigues Filho" userId="7d7edf01-ab75-475e-8c1c-967c0da6ff76" providerId="ADAL" clId="{7E126FA2-F530-4B5D-8083-E2E7D3653973}" dt="2023-11-20T21:13:48.816" v="314" actId="1076"/>
          <ac:grpSpMkLst>
            <pc:docMk/>
            <pc:sldMk cId="3483061507" sldId="2147471461"/>
            <ac:grpSpMk id="56" creationId="{D2031868-D53B-79EE-FEF7-2E94EEA40550}"/>
          </ac:grpSpMkLst>
        </pc:grpChg>
      </pc:sldChg>
      <pc:sldChg chg="addSp delSp modSp mod ord">
        <pc:chgData name="Luiz Djalma Rodrigues Filho" userId="7d7edf01-ab75-475e-8c1c-967c0da6ff76" providerId="ADAL" clId="{7E126FA2-F530-4B5D-8083-E2E7D3653973}" dt="2023-11-20T23:58:30.075" v="800"/>
        <pc:sldMkLst>
          <pc:docMk/>
          <pc:sldMk cId="3252387408" sldId="2147471479"/>
        </pc:sldMkLst>
        <pc:spChg chg="mod">
          <ac:chgData name="Luiz Djalma Rodrigues Filho" userId="7d7edf01-ab75-475e-8c1c-967c0da6ff76" providerId="ADAL" clId="{7E126FA2-F530-4B5D-8083-E2E7D3653973}" dt="2023-11-20T21:30:53.597" v="345"/>
          <ac:spMkLst>
            <pc:docMk/>
            <pc:sldMk cId="3252387408" sldId="2147471479"/>
            <ac:spMk id="20" creationId="{9FBE8D83-0A8A-27E6-4C85-C3808314FAF1}"/>
          </ac:spMkLst>
        </pc:spChg>
        <pc:spChg chg="add mod">
          <ac:chgData name="Luiz Djalma Rodrigues Filho" userId="7d7edf01-ab75-475e-8c1c-967c0da6ff76" providerId="ADAL" clId="{7E126FA2-F530-4B5D-8083-E2E7D3653973}" dt="2023-11-20T21:30:53.597" v="345"/>
          <ac:spMkLst>
            <pc:docMk/>
            <pc:sldMk cId="3252387408" sldId="2147471479"/>
            <ac:spMk id="26" creationId="{A532ABCE-E06B-9812-2F8C-54D84CB84A8A}"/>
          </ac:spMkLst>
        </pc:spChg>
        <pc:spChg chg="del mod">
          <ac:chgData name="Luiz Djalma Rodrigues Filho" userId="7d7edf01-ab75-475e-8c1c-967c0da6ff76" providerId="ADAL" clId="{7E126FA2-F530-4B5D-8083-E2E7D3653973}" dt="2023-11-20T21:30:51.892" v="344" actId="21"/>
          <ac:spMkLst>
            <pc:docMk/>
            <pc:sldMk cId="3252387408" sldId="2147471479"/>
            <ac:spMk id="49" creationId="{BF0D2A48-931B-A7C8-FBAC-5EDC89F7DA25}"/>
          </ac:spMkLst>
        </pc:spChg>
        <pc:grpChg chg="add mod">
          <ac:chgData name="Luiz Djalma Rodrigues Filho" userId="7d7edf01-ab75-475e-8c1c-967c0da6ff76" providerId="ADAL" clId="{7E126FA2-F530-4B5D-8083-E2E7D3653973}" dt="2023-11-20T21:30:53.597" v="345"/>
          <ac:grpSpMkLst>
            <pc:docMk/>
            <pc:sldMk cId="3252387408" sldId="2147471479"/>
            <ac:grpSpMk id="15" creationId="{661AF375-EC49-25B7-0024-CF0229920613}"/>
          </ac:grpSpMkLst>
        </pc:grpChg>
        <pc:grpChg chg="del">
          <ac:chgData name="Luiz Djalma Rodrigues Filho" userId="7d7edf01-ab75-475e-8c1c-967c0da6ff76" providerId="ADAL" clId="{7E126FA2-F530-4B5D-8083-E2E7D3653973}" dt="2023-11-20T21:30:51.892" v="344" actId="21"/>
          <ac:grpSpMkLst>
            <pc:docMk/>
            <pc:sldMk cId="3252387408" sldId="2147471479"/>
            <ac:grpSpMk id="55" creationId="{92E9845F-6728-8B36-5EC6-5D4682A2790E}"/>
          </ac:grpSpMkLst>
        </pc:grpChg>
        <pc:picChg chg="add del mod ord">
          <ac:chgData name="Luiz Djalma Rodrigues Filho" userId="7d7edf01-ab75-475e-8c1c-967c0da6ff76" providerId="ADAL" clId="{7E126FA2-F530-4B5D-8083-E2E7D3653973}" dt="2023-11-20T21:30:51.892" v="344" actId="21"/>
          <ac:picMkLst>
            <pc:docMk/>
            <pc:sldMk cId="3252387408" sldId="2147471479"/>
            <ac:picMk id="14" creationId="{1181EA2A-9C77-190B-D4F8-B71BD37D1558}"/>
          </ac:picMkLst>
        </pc:picChg>
        <pc:picChg chg="add mod">
          <ac:chgData name="Luiz Djalma Rodrigues Filho" userId="7d7edf01-ab75-475e-8c1c-967c0da6ff76" providerId="ADAL" clId="{7E126FA2-F530-4B5D-8083-E2E7D3653973}" dt="2023-11-20T21:30:53.597" v="345"/>
          <ac:picMkLst>
            <pc:docMk/>
            <pc:sldMk cId="3252387408" sldId="2147471479"/>
            <ac:picMk id="27" creationId="{57273E3A-9D2A-FD96-ABF7-94DA412795C6}"/>
          </ac:picMkLst>
        </pc:picChg>
        <pc:picChg chg="del">
          <ac:chgData name="Luiz Djalma Rodrigues Filho" userId="7d7edf01-ab75-475e-8c1c-967c0da6ff76" providerId="ADAL" clId="{7E126FA2-F530-4B5D-8083-E2E7D3653973}" dt="2023-11-20T20:29:28.500" v="9" actId="478"/>
          <ac:picMkLst>
            <pc:docMk/>
            <pc:sldMk cId="3252387408" sldId="2147471479"/>
            <ac:picMk id="71" creationId="{51CC0E71-B70F-27A0-62CC-2D9723F8A28A}"/>
          </ac:picMkLst>
        </pc:picChg>
        <pc:cxnChg chg="mod">
          <ac:chgData name="Luiz Djalma Rodrigues Filho" userId="7d7edf01-ab75-475e-8c1c-967c0da6ff76" providerId="ADAL" clId="{7E126FA2-F530-4B5D-8083-E2E7D3653973}" dt="2023-11-20T21:30:53.597" v="345"/>
          <ac:cxnSpMkLst>
            <pc:docMk/>
            <pc:sldMk cId="3252387408" sldId="2147471479"/>
            <ac:cxnSpMk id="23" creationId="{2C599F86-6D46-DE49-1204-9D98E7F768BB}"/>
          </ac:cxnSpMkLst>
        </pc:cxnChg>
        <pc:cxnChg chg="mod">
          <ac:chgData name="Luiz Djalma Rodrigues Filho" userId="7d7edf01-ab75-475e-8c1c-967c0da6ff76" providerId="ADAL" clId="{7E126FA2-F530-4B5D-8083-E2E7D3653973}" dt="2023-11-20T21:30:53.597" v="345"/>
          <ac:cxnSpMkLst>
            <pc:docMk/>
            <pc:sldMk cId="3252387408" sldId="2147471479"/>
            <ac:cxnSpMk id="24" creationId="{D309D43A-A3FF-3598-7025-2460481CB4DE}"/>
          </ac:cxnSpMkLst>
        </pc:cxnChg>
        <pc:cxnChg chg="mod">
          <ac:chgData name="Luiz Djalma Rodrigues Filho" userId="7d7edf01-ab75-475e-8c1c-967c0da6ff76" providerId="ADAL" clId="{7E126FA2-F530-4B5D-8083-E2E7D3653973}" dt="2023-11-20T21:30:53.597" v="345"/>
          <ac:cxnSpMkLst>
            <pc:docMk/>
            <pc:sldMk cId="3252387408" sldId="2147471479"/>
            <ac:cxnSpMk id="25" creationId="{C0AC114F-AC58-1531-FE16-693F2D8CE2F8}"/>
          </ac:cxnSpMkLst>
        </pc:cxnChg>
      </pc:sldChg>
      <pc:sldChg chg="ord">
        <pc:chgData name="Luiz Djalma Rodrigues Filho" userId="7d7edf01-ab75-475e-8c1c-967c0da6ff76" providerId="ADAL" clId="{7E126FA2-F530-4B5D-8083-E2E7D3653973}" dt="2023-11-20T22:34:12.719" v="588"/>
        <pc:sldMkLst>
          <pc:docMk/>
          <pc:sldMk cId="3528337948" sldId="2147471482"/>
        </pc:sldMkLst>
      </pc:sldChg>
      <pc:sldChg chg="ord">
        <pc:chgData name="Luiz Djalma Rodrigues Filho" userId="7d7edf01-ab75-475e-8c1c-967c0da6ff76" providerId="ADAL" clId="{7E126FA2-F530-4B5D-8083-E2E7D3653973}" dt="2023-11-20T22:38:22.331" v="598"/>
        <pc:sldMkLst>
          <pc:docMk/>
          <pc:sldMk cId="2917500952" sldId="2147471487"/>
        </pc:sldMkLst>
      </pc:sldChg>
      <pc:sldChg chg="modSp mod ord">
        <pc:chgData name="Luiz Djalma Rodrigues Filho" userId="7d7edf01-ab75-475e-8c1c-967c0da6ff76" providerId="ADAL" clId="{7E126FA2-F530-4B5D-8083-E2E7D3653973}" dt="2023-11-20T22:58:58.339" v="781"/>
        <pc:sldMkLst>
          <pc:docMk/>
          <pc:sldMk cId="2701314848" sldId="2147471489"/>
        </pc:sldMkLst>
        <pc:grpChg chg="mod">
          <ac:chgData name="Luiz Djalma Rodrigues Filho" userId="7d7edf01-ab75-475e-8c1c-967c0da6ff76" providerId="ADAL" clId="{7E126FA2-F530-4B5D-8083-E2E7D3653973}" dt="2023-11-20T22:52:07.833" v="736" actId="1076"/>
          <ac:grpSpMkLst>
            <pc:docMk/>
            <pc:sldMk cId="2701314848" sldId="2147471489"/>
            <ac:grpSpMk id="14" creationId="{6676EAAA-2CB5-E579-EAED-018E99547A0C}"/>
          </ac:grpSpMkLst>
        </pc:grpChg>
      </pc:sldChg>
      <pc:sldChg chg="mod ord modShow">
        <pc:chgData name="Luiz Djalma Rodrigues Filho" userId="7d7edf01-ab75-475e-8c1c-967c0da6ff76" providerId="ADAL" clId="{7E126FA2-F530-4B5D-8083-E2E7D3653973}" dt="2023-11-20T22:37:13.356" v="594"/>
        <pc:sldMkLst>
          <pc:docMk/>
          <pc:sldMk cId="4170774063" sldId="2147471497"/>
        </pc:sldMkLst>
      </pc:sldChg>
      <pc:sldChg chg="mod modShow">
        <pc:chgData name="Luiz Djalma Rodrigues Filho" userId="7d7edf01-ab75-475e-8c1c-967c0da6ff76" providerId="ADAL" clId="{7E126FA2-F530-4B5D-8083-E2E7D3653973}" dt="2023-11-20T22:36:20.309" v="591" actId="729"/>
        <pc:sldMkLst>
          <pc:docMk/>
          <pc:sldMk cId="537274300" sldId="2147471499"/>
        </pc:sldMkLst>
      </pc:sldChg>
      <pc:sldChg chg="mod modShow">
        <pc:chgData name="Luiz Djalma Rodrigues Filho" userId="7d7edf01-ab75-475e-8c1c-967c0da6ff76" providerId="ADAL" clId="{7E126FA2-F530-4B5D-8083-E2E7D3653973}" dt="2023-11-20T22:36:20.309" v="591" actId="729"/>
        <pc:sldMkLst>
          <pc:docMk/>
          <pc:sldMk cId="3006834543" sldId="2147471500"/>
        </pc:sldMkLst>
      </pc:sldChg>
      <pc:sldChg chg="mod modShow">
        <pc:chgData name="Luiz Djalma Rodrigues Filho" userId="7d7edf01-ab75-475e-8c1c-967c0da6ff76" providerId="ADAL" clId="{7E126FA2-F530-4B5D-8083-E2E7D3653973}" dt="2023-11-20T22:36:20.309" v="591" actId="729"/>
        <pc:sldMkLst>
          <pc:docMk/>
          <pc:sldMk cId="3199265907" sldId="2147471501"/>
        </pc:sldMkLst>
      </pc:sldChg>
      <pc:sldChg chg="mod modShow">
        <pc:chgData name="Luiz Djalma Rodrigues Filho" userId="7d7edf01-ab75-475e-8c1c-967c0da6ff76" providerId="ADAL" clId="{7E126FA2-F530-4B5D-8083-E2E7D3653973}" dt="2023-11-20T22:36:20.309" v="591" actId="729"/>
        <pc:sldMkLst>
          <pc:docMk/>
          <pc:sldMk cId="1343505792" sldId="2147471502"/>
        </pc:sldMkLst>
      </pc:sldChg>
      <pc:sldChg chg="ord">
        <pc:chgData name="Luiz Djalma Rodrigues Filho" userId="7d7edf01-ab75-475e-8c1c-967c0da6ff76" providerId="ADAL" clId="{7E126FA2-F530-4B5D-8083-E2E7D3653973}" dt="2023-11-20T22:35:42.716" v="590"/>
        <pc:sldMkLst>
          <pc:docMk/>
          <pc:sldMk cId="292702371" sldId="2147471507"/>
        </pc:sldMkLst>
      </pc:sldChg>
      <pc:sldChg chg="addSp delSp modSp mod">
        <pc:chgData name="Luiz Djalma Rodrigues Filho" userId="7d7edf01-ab75-475e-8c1c-967c0da6ff76" providerId="ADAL" clId="{7E126FA2-F530-4B5D-8083-E2E7D3653973}" dt="2023-11-20T23:56:40.314" v="798" actId="478"/>
        <pc:sldMkLst>
          <pc:docMk/>
          <pc:sldMk cId="3274599868" sldId="2147471508"/>
        </pc:sldMkLst>
        <pc:spChg chg="mod">
          <ac:chgData name="Luiz Djalma Rodrigues Filho" userId="7d7edf01-ab75-475e-8c1c-967c0da6ff76" providerId="ADAL" clId="{7E126FA2-F530-4B5D-8083-E2E7D3653973}" dt="2023-11-20T22:17:43.452" v="567" actId="20577"/>
          <ac:spMkLst>
            <pc:docMk/>
            <pc:sldMk cId="3274599868" sldId="2147471508"/>
            <ac:spMk id="20" creationId="{F3A27C51-5D55-B1B9-E781-01710D4320EE}"/>
          </ac:spMkLst>
        </pc:spChg>
        <pc:graphicFrameChg chg="add del mod">
          <ac:chgData name="Luiz Djalma Rodrigues Filho" userId="7d7edf01-ab75-475e-8c1c-967c0da6ff76" providerId="ADAL" clId="{7E126FA2-F530-4B5D-8083-E2E7D3653973}" dt="2023-11-20T23:56:40.314" v="798" actId="478"/>
          <ac:graphicFrameMkLst>
            <pc:docMk/>
            <pc:sldMk cId="3274599868" sldId="2147471508"/>
            <ac:graphicFrameMk id="42" creationId="{614ECCE1-660F-A059-2011-A9AA3132691E}"/>
          </ac:graphicFrameMkLst>
        </pc:graphicFrameChg>
      </pc:sldChg>
      <pc:sldChg chg="ord">
        <pc:chgData name="Luiz Djalma Rodrigues Filho" userId="7d7edf01-ab75-475e-8c1c-967c0da6ff76" providerId="ADAL" clId="{7E126FA2-F530-4B5D-8083-E2E7D3653973}" dt="2023-11-21T00:04:33.453" v="802"/>
        <pc:sldMkLst>
          <pc:docMk/>
          <pc:sldMk cId="4098664722" sldId="2147471510"/>
        </pc:sldMkLst>
      </pc:sldChg>
      <pc:sldChg chg="addSp delSp modSp mod">
        <pc:chgData name="Luiz Djalma Rodrigues Filho" userId="7d7edf01-ab75-475e-8c1c-967c0da6ff76" providerId="ADAL" clId="{7E126FA2-F530-4B5D-8083-E2E7D3653973}" dt="2023-11-20T23:35:21.582" v="795" actId="478"/>
        <pc:sldMkLst>
          <pc:docMk/>
          <pc:sldMk cId="1304341511" sldId="2147471511"/>
        </pc:sldMkLst>
        <pc:spChg chg="mod">
          <ac:chgData name="Luiz Djalma Rodrigues Filho" userId="7d7edf01-ab75-475e-8c1c-967c0da6ff76" providerId="ADAL" clId="{7E126FA2-F530-4B5D-8083-E2E7D3653973}" dt="2023-11-20T23:35:17.073" v="794" actId="20577"/>
          <ac:spMkLst>
            <pc:docMk/>
            <pc:sldMk cId="1304341511" sldId="2147471511"/>
            <ac:spMk id="23" creationId="{ACBE5A7B-DAFB-E369-A825-D69B5E7F614C}"/>
          </ac:spMkLst>
        </pc:spChg>
        <pc:graphicFrameChg chg="add del mod">
          <ac:chgData name="Luiz Djalma Rodrigues Filho" userId="7d7edf01-ab75-475e-8c1c-967c0da6ff76" providerId="ADAL" clId="{7E126FA2-F530-4B5D-8083-E2E7D3653973}" dt="2023-11-20T23:35:21.582" v="795" actId="478"/>
          <ac:graphicFrameMkLst>
            <pc:docMk/>
            <pc:sldMk cId="1304341511" sldId="2147471511"/>
            <ac:graphicFrameMk id="46" creationId="{98791D1C-B965-8A92-62C4-7C0703DE5935}"/>
          </ac:graphicFrameMkLst>
        </pc:graphicFrameChg>
      </pc:sldChg>
      <pc:sldChg chg="addSp delSp modSp mod">
        <pc:chgData name="Luiz Djalma Rodrigues Filho" userId="7d7edf01-ab75-475e-8c1c-967c0da6ff76" providerId="ADAL" clId="{7E126FA2-F530-4B5D-8083-E2E7D3653973}" dt="2023-11-20T22:59:32.855" v="782" actId="478"/>
        <pc:sldMkLst>
          <pc:docMk/>
          <pc:sldMk cId="1319201510" sldId="2147471512"/>
        </pc:sldMkLst>
        <pc:spChg chg="mod">
          <ac:chgData name="Luiz Djalma Rodrigues Filho" userId="7d7edf01-ab75-475e-8c1c-967c0da6ff76" providerId="ADAL" clId="{7E126FA2-F530-4B5D-8083-E2E7D3653973}" dt="2023-11-20T22:39:51.352" v="608"/>
          <ac:spMkLst>
            <pc:docMk/>
            <pc:sldMk cId="1319201510" sldId="2147471512"/>
            <ac:spMk id="6" creationId="{2117C497-B017-54A5-5231-B879365B38B6}"/>
          </ac:spMkLst>
        </pc:spChg>
        <pc:spChg chg="mod">
          <ac:chgData name="Luiz Djalma Rodrigues Filho" userId="7d7edf01-ab75-475e-8c1c-967c0da6ff76" providerId="ADAL" clId="{7E126FA2-F530-4B5D-8083-E2E7D3653973}" dt="2023-11-20T22:57:26.049" v="779" actId="14100"/>
          <ac:spMkLst>
            <pc:docMk/>
            <pc:sldMk cId="1319201510" sldId="2147471512"/>
            <ac:spMk id="8" creationId="{1E600B84-9DDC-67C5-2AF2-C257DA7E029C}"/>
          </ac:spMkLst>
        </pc:spChg>
        <pc:spChg chg="mod">
          <ac:chgData name="Luiz Djalma Rodrigues Filho" userId="7d7edf01-ab75-475e-8c1c-967c0da6ff76" providerId="ADAL" clId="{7E126FA2-F530-4B5D-8083-E2E7D3653973}" dt="2023-11-20T22:57:22.219" v="778" actId="1076"/>
          <ac:spMkLst>
            <pc:docMk/>
            <pc:sldMk cId="1319201510" sldId="2147471512"/>
            <ac:spMk id="9" creationId="{5D40478C-5CDE-3FED-2EAC-D0B4A4F17AF1}"/>
          </ac:spMkLst>
        </pc:spChg>
        <pc:spChg chg="mod">
          <ac:chgData name="Luiz Djalma Rodrigues Filho" userId="7d7edf01-ab75-475e-8c1c-967c0da6ff76" providerId="ADAL" clId="{7E126FA2-F530-4B5D-8083-E2E7D3653973}" dt="2023-11-20T22:41:13.159" v="628" actId="20577"/>
          <ac:spMkLst>
            <pc:docMk/>
            <pc:sldMk cId="1319201510" sldId="2147471512"/>
            <ac:spMk id="17" creationId="{D108FA12-3846-E09C-2C5A-A2052D086F22}"/>
          </ac:spMkLst>
        </pc:spChg>
        <pc:spChg chg="mod">
          <ac:chgData name="Luiz Djalma Rodrigues Filho" userId="7d7edf01-ab75-475e-8c1c-967c0da6ff76" providerId="ADAL" clId="{7E126FA2-F530-4B5D-8083-E2E7D3653973}" dt="2023-11-20T22:41:41.188" v="649" actId="20577"/>
          <ac:spMkLst>
            <pc:docMk/>
            <pc:sldMk cId="1319201510" sldId="2147471512"/>
            <ac:spMk id="18" creationId="{5210B209-8F9D-34D5-5051-ACD3415445ED}"/>
          </ac:spMkLst>
        </pc:spChg>
        <pc:spChg chg="mod">
          <ac:chgData name="Luiz Djalma Rodrigues Filho" userId="7d7edf01-ab75-475e-8c1c-967c0da6ff76" providerId="ADAL" clId="{7E126FA2-F530-4B5D-8083-E2E7D3653973}" dt="2023-11-20T22:42:17.983" v="665" actId="20577"/>
          <ac:spMkLst>
            <pc:docMk/>
            <pc:sldMk cId="1319201510" sldId="2147471512"/>
            <ac:spMk id="19" creationId="{CB9801A0-4D08-72AA-EC66-ED2B7DC05710}"/>
          </ac:spMkLst>
        </pc:spChg>
        <pc:spChg chg="mod">
          <ac:chgData name="Luiz Djalma Rodrigues Filho" userId="7d7edf01-ab75-475e-8c1c-967c0da6ff76" providerId="ADAL" clId="{7E126FA2-F530-4B5D-8083-E2E7D3653973}" dt="2023-11-20T22:42:45.453" v="669" actId="20577"/>
          <ac:spMkLst>
            <pc:docMk/>
            <pc:sldMk cId="1319201510" sldId="2147471512"/>
            <ac:spMk id="20" creationId="{F3A27C51-5D55-B1B9-E781-01710D4320EE}"/>
          </ac:spMkLst>
        </pc:spChg>
        <pc:spChg chg="mod">
          <ac:chgData name="Luiz Djalma Rodrigues Filho" userId="7d7edf01-ab75-475e-8c1c-967c0da6ff76" providerId="ADAL" clId="{7E126FA2-F530-4B5D-8083-E2E7D3653973}" dt="2023-11-20T22:43:00.092" v="677" actId="20577"/>
          <ac:spMkLst>
            <pc:docMk/>
            <pc:sldMk cId="1319201510" sldId="2147471512"/>
            <ac:spMk id="21" creationId="{7E8A338E-EBB2-0B55-F73A-823F8F4DCDE0}"/>
          </ac:spMkLst>
        </pc:spChg>
        <pc:spChg chg="mod">
          <ac:chgData name="Luiz Djalma Rodrigues Filho" userId="7d7edf01-ab75-475e-8c1c-967c0da6ff76" providerId="ADAL" clId="{7E126FA2-F530-4B5D-8083-E2E7D3653973}" dt="2023-11-20T22:39:36.868" v="607" actId="20577"/>
          <ac:spMkLst>
            <pc:docMk/>
            <pc:sldMk cId="1319201510" sldId="2147471512"/>
            <ac:spMk id="22" creationId="{C72282EE-4EE9-CFE1-A375-3E13E39FCB02}"/>
          </ac:spMkLst>
        </pc:spChg>
        <pc:spChg chg="mod">
          <ac:chgData name="Luiz Djalma Rodrigues Filho" userId="7d7edf01-ab75-475e-8c1c-967c0da6ff76" providerId="ADAL" clId="{7E126FA2-F530-4B5D-8083-E2E7D3653973}" dt="2023-11-20T22:53:00.827" v="745" actId="20577"/>
          <ac:spMkLst>
            <pc:docMk/>
            <pc:sldMk cId="1319201510" sldId="2147471512"/>
            <ac:spMk id="23" creationId="{ACBE5A7B-DAFB-E369-A825-D69B5E7F614C}"/>
          </ac:spMkLst>
        </pc:spChg>
        <pc:spChg chg="mod">
          <ac:chgData name="Luiz Djalma Rodrigues Filho" userId="7d7edf01-ab75-475e-8c1c-967c0da6ff76" providerId="ADAL" clId="{7E126FA2-F530-4B5D-8083-E2E7D3653973}" dt="2023-11-20T22:45:20.680" v="711" actId="20577"/>
          <ac:spMkLst>
            <pc:docMk/>
            <pc:sldMk cId="1319201510" sldId="2147471512"/>
            <ac:spMk id="25" creationId="{CFD81E27-B37C-1CA1-36D1-1858989C9EB3}"/>
          </ac:spMkLst>
        </pc:spChg>
        <pc:spChg chg="mod">
          <ac:chgData name="Luiz Djalma Rodrigues Filho" userId="7d7edf01-ab75-475e-8c1c-967c0da6ff76" providerId="ADAL" clId="{7E126FA2-F530-4B5D-8083-E2E7D3653973}" dt="2023-11-20T22:45:55.212" v="721" actId="20577"/>
          <ac:spMkLst>
            <pc:docMk/>
            <pc:sldMk cId="1319201510" sldId="2147471512"/>
            <ac:spMk id="26" creationId="{E1EACF1A-B6E7-0F8B-066A-739BEC8B5B74}"/>
          </ac:spMkLst>
        </pc:spChg>
        <pc:spChg chg="mod">
          <ac:chgData name="Luiz Djalma Rodrigues Filho" userId="7d7edf01-ab75-475e-8c1c-967c0da6ff76" providerId="ADAL" clId="{7E126FA2-F530-4B5D-8083-E2E7D3653973}" dt="2023-11-20T22:46:09.121" v="730" actId="20577"/>
          <ac:spMkLst>
            <pc:docMk/>
            <pc:sldMk cId="1319201510" sldId="2147471512"/>
            <ac:spMk id="27" creationId="{05F06F04-FF52-8869-5BAA-D918E00E9935}"/>
          </ac:spMkLst>
        </pc:spChg>
        <pc:spChg chg="mod">
          <ac:chgData name="Luiz Djalma Rodrigues Filho" userId="7d7edf01-ab75-475e-8c1c-967c0da6ff76" providerId="ADAL" clId="{7E126FA2-F530-4B5D-8083-E2E7D3653973}" dt="2023-11-20T22:45:38.072" v="715" actId="20577"/>
          <ac:spMkLst>
            <pc:docMk/>
            <pc:sldMk cId="1319201510" sldId="2147471512"/>
            <ac:spMk id="28" creationId="{3D626CE3-2589-BD55-3381-1EFE6249CFCD}"/>
          </ac:spMkLst>
        </pc:spChg>
        <pc:spChg chg="mod">
          <ac:chgData name="Luiz Djalma Rodrigues Filho" userId="7d7edf01-ab75-475e-8c1c-967c0da6ff76" providerId="ADAL" clId="{7E126FA2-F530-4B5D-8083-E2E7D3653973}" dt="2023-11-20T22:39:51.352" v="608"/>
          <ac:spMkLst>
            <pc:docMk/>
            <pc:sldMk cId="1319201510" sldId="2147471512"/>
            <ac:spMk id="29" creationId="{C314BCE9-8496-1D9B-3E22-FFBDB7371561}"/>
          </ac:spMkLst>
        </pc:spChg>
        <pc:spChg chg="mod">
          <ac:chgData name="Luiz Djalma Rodrigues Filho" userId="7d7edf01-ab75-475e-8c1c-967c0da6ff76" providerId="ADAL" clId="{7E126FA2-F530-4B5D-8083-E2E7D3653973}" dt="2023-11-20T22:56:12.548" v="754" actId="20577"/>
          <ac:spMkLst>
            <pc:docMk/>
            <pc:sldMk cId="1319201510" sldId="2147471512"/>
            <ac:spMk id="32" creationId="{34B35C1E-DA0A-B04A-FD38-66E5E688EE30}"/>
          </ac:spMkLst>
        </pc:spChg>
        <pc:spChg chg="mod">
          <ac:chgData name="Luiz Djalma Rodrigues Filho" userId="7d7edf01-ab75-475e-8c1c-967c0da6ff76" providerId="ADAL" clId="{7E126FA2-F530-4B5D-8083-E2E7D3653973}" dt="2023-11-20T22:56:19.209" v="758" actId="20577"/>
          <ac:spMkLst>
            <pc:docMk/>
            <pc:sldMk cId="1319201510" sldId="2147471512"/>
            <ac:spMk id="34" creationId="{411BA63B-50DD-9712-C829-39E1F138EBC8}"/>
          </ac:spMkLst>
        </pc:spChg>
        <pc:spChg chg="del mod">
          <ac:chgData name="Luiz Djalma Rodrigues Filho" userId="7d7edf01-ab75-475e-8c1c-967c0da6ff76" providerId="ADAL" clId="{7E126FA2-F530-4B5D-8083-E2E7D3653973}" dt="2023-11-20T22:56:46.934" v="766" actId="478"/>
          <ac:spMkLst>
            <pc:docMk/>
            <pc:sldMk cId="1319201510" sldId="2147471512"/>
            <ac:spMk id="35" creationId="{DFA51412-0260-CE8B-0888-AEA23049795B}"/>
          </ac:spMkLst>
        </pc:spChg>
        <pc:spChg chg="mod">
          <ac:chgData name="Luiz Djalma Rodrigues Filho" userId="7d7edf01-ab75-475e-8c1c-967c0da6ff76" providerId="ADAL" clId="{7E126FA2-F530-4B5D-8083-E2E7D3653973}" dt="2023-11-20T22:56:53.133" v="767" actId="1076"/>
          <ac:spMkLst>
            <pc:docMk/>
            <pc:sldMk cId="1319201510" sldId="2147471512"/>
            <ac:spMk id="36" creationId="{585BEECC-C057-0F27-F561-DCE4DA7DB786}"/>
          </ac:spMkLst>
        </pc:spChg>
        <pc:spChg chg="mod">
          <ac:chgData name="Luiz Djalma Rodrigues Filho" userId="7d7edf01-ab75-475e-8c1c-967c0da6ff76" providerId="ADAL" clId="{7E126FA2-F530-4B5D-8083-E2E7D3653973}" dt="2023-11-20T22:57:14.526" v="777" actId="20577"/>
          <ac:spMkLst>
            <pc:docMk/>
            <pc:sldMk cId="1319201510" sldId="2147471512"/>
            <ac:spMk id="38" creationId="{F583A66B-BB54-B167-954A-5A8077D1A399}"/>
          </ac:spMkLst>
        </pc:spChg>
        <pc:spChg chg="mod">
          <ac:chgData name="Luiz Djalma Rodrigues Filho" userId="7d7edf01-ab75-475e-8c1c-967c0da6ff76" providerId="ADAL" clId="{7E126FA2-F530-4B5D-8083-E2E7D3653973}" dt="2023-11-20T22:39:51.352" v="608"/>
          <ac:spMkLst>
            <pc:docMk/>
            <pc:sldMk cId="1319201510" sldId="2147471512"/>
            <ac:spMk id="40" creationId="{EE979179-57C6-311F-FBD9-32DFB5209AF7}"/>
          </ac:spMkLst>
        </pc:spChg>
        <pc:spChg chg="add del mod">
          <ac:chgData name="Luiz Djalma Rodrigues Filho" userId="7d7edf01-ab75-475e-8c1c-967c0da6ff76" providerId="ADAL" clId="{7E126FA2-F530-4B5D-8083-E2E7D3653973}" dt="2023-11-20T22:59:32.855" v="782" actId="478"/>
          <ac:spMkLst>
            <pc:docMk/>
            <pc:sldMk cId="1319201510" sldId="2147471512"/>
            <ac:spMk id="43" creationId="{F55FD4DE-1F9A-166C-C05E-5EBC31D05333}"/>
          </ac:spMkLst>
        </pc:spChg>
        <pc:grpChg chg="add del mod">
          <ac:chgData name="Luiz Djalma Rodrigues Filho" userId="7d7edf01-ab75-475e-8c1c-967c0da6ff76" providerId="ADAL" clId="{7E126FA2-F530-4B5D-8083-E2E7D3653973}" dt="2023-11-20T22:52:17.999" v="737" actId="478"/>
          <ac:grpSpMkLst>
            <pc:docMk/>
            <pc:sldMk cId="1319201510" sldId="2147471512"/>
            <ac:grpSpMk id="3" creationId="{DF6BCEFC-864D-5C45-9D85-9928420B6A5F}"/>
          </ac:grpSpMkLst>
        </pc:grpChg>
        <pc:grpChg chg="mod">
          <ac:chgData name="Luiz Djalma Rodrigues Filho" userId="7d7edf01-ab75-475e-8c1c-967c0da6ff76" providerId="ADAL" clId="{7E126FA2-F530-4B5D-8083-E2E7D3653973}" dt="2023-11-20T22:39:51.352" v="608"/>
          <ac:grpSpMkLst>
            <pc:docMk/>
            <pc:sldMk cId="1319201510" sldId="2147471512"/>
            <ac:grpSpMk id="4" creationId="{B340F9CB-9F23-58EB-07F4-2301CF56ABFC}"/>
          </ac:grpSpMkLst>
        </pc:grpChg>
        <pc:graphicFrameChg chg="del">
          <ac:chgData name="Luiz Djalma Rodrigues Filho" userId="7d7edf01-ab75-475e-8c1c-967c0da6ff76" providerId="ADAL" clId="{7E126FA2-F530-4B5D-8083-E2E7D3653973}" dt="2023-11-20T22:52:23.270" v="738" actId="478"/>
          <ac:graphicFrameMkLst>
            <pc:docMk/>
            <pc:sldMk cId="1319201510" sldId="2147471512"/>
            <ac:graphicFrameMk id="5" creationId="{23C729F3-AECC-C566-64B6-2EF6DF27DBAB}"/>
          </ac:graphicFrameMkLst>
        </pc:graphicFrameChg>
        <pc:graphicFrameChg chg="add mod modGraphic">
          <ac:chgData name="Luiz Djalma Rodrigues Filho" userId="7d7edf01-ab75-475e-8c1c-967c0da6ff76" providerId="ADAL" clId="{7E126FA2-F530-4B5D-8083-E2E7D3653973}" dt="2023-11-20T22:52:40.092" v="741" actId="1076"/>
          <ac:graphicFrameMkLst>
            <pc:docMk/>
            <pc:sldMk cId="1319201510" sldId="2147471512"/>
            <ac:graphicFrameMk id="41" creationId="{591E8EBD-494C-49C7-2BB2-ADF7E42FDF46}"/>
          </ac:graphicFrameMkLst>
        </pc:graphicFrameChg>
        <pc:picChg chg="mod">
          <ac:chgData name="Luiz Djalma Rodrigues Filho" userId="7d7edf01-ab75-475e-8c1c-967c0da6ff76" providerId="ADAL" clId="{7E126FA2-F530-4B5D-8083-E2E7D3653973}" dt="2023-11-20T22:51:52.110" v="735" actId="1076"/>
          <ac:picMkLst>
            <pc:docMk/>
            <pc:sldMk cId="1319201510" sldId="2147471512"/>
            <ac:picMk id="10" creationId="{3554BE63-A1E1-07B9-7A57-F72EDFCBC2D3}"/>
          </ac:picMkLst>
        </pc:picChg>
      </pc:sldChg>
    </pc:docChg>
  </pc:docChgLst>
  <pc:docChgLst>
    <pc:chgData name="Daniel José de Sousa" userId="76af07d1-54a6-4e66-8347-9668feba0abe" providerId="ADAL" clId="{41F5DB26-6D36-4F2D-9B62-AFE14FC2EE31}"/>
    <pc:docChg chg="undo redo custSel addSld modSld sldOrd">
      <pc:chgData name="Daniel José de Sousa" userId="76af07d1-54a6-4e66-8347-9668feba0abe" providerId="ADAL" clId="{41F5DB26-6D36-4F2D-9B62-AFE14FC2EE31}" dt="2023-11-21T00:20:26.712" v="1084" actId="1076"/>
      <pc:docMkLst>
        <pc:docMk/>
      </pc:docMkLst>
      <pc:sldChg chg="modSp mod">
        <pc:chgData name="Daniel José de Sousa" userId="76af07d1-54a6-4e66-8347-9668feba0abe" providerId="ADAL" clId="{41F5DB26-6D36-4F2D-9B62-AFE14FC2EE31}" dt="2023-11-21T00:20:26.712" v="1084" actId="1076"/>
        <pc:sldMkLst>
          <pc:docMk/>
          <pc:sldMk cId="312978386" sldId="2147471238"/>
        </pc:sldMkLst>
        <pc:spChg chg="mod">
          <ac:chgData name="Daniel José de Sousa" userId="76af07d1-54a6-4e66-8347-9668feba0abe" providerId="ADAL" clId="{41F5DB26-6D36-4F2D-9B62-AFE14FC2EE31}" dt="2023-11-21T00:20:26.712" v="1084" actId="1076"/>
          <ac:spMkLst>
            <pc:docMk/>
            <pc:sldMk cId="312978386" sldId="2147471238"/>
            <ac:spMk id="2" creationId="{F70C2831-CAD8-73B0-976B-EF8C03008385}"/>
          </ac:spMkLst>
        </pc:spChg>
      </pc:sldChg>
      <pc:sldChg chg="addSp delSp modSp add mod ord">
        <pc:chgData name="Daniel José de Sousa" userId="76af07d1-54a6-4e66-8347-9668feba0abe" providerId="ADAL" clId="{41F5DB26-6D36-4F2D-9B62-AFE14FC2EE31}" dt="2023-11-20T22:30:52.387" v="961"/>
        <pc:sldMkLst>
          <pc:docMk/>
          <pc:sldMk cId="2849792783" sldId="2147471240"/>
        </pc:sldMkLst>
        <pc:spChg chg="add mod">
          <ac:chgData name="Daniel José de Sousa" userId="76af07d1-54a6-4e66-8347-9668feba0abe" providerId="ADAL" clId="{41F5DB26-6D36-4F2D-9B62-AFE14FC2EE31}" dt="2023-11-20T21:05:03.613" v="7"/>
          <ac:spMkLst>
            <pc:docMk/>
            <pc:sldMk cId="2849792783" sldId="2147471240"/>
            <ac:spMk id="2" creationId="{C2E2EFE6-E168-AA43-64BB-D3E6ED0C97D2}"/>
          </ac:spMkLst>
        </pc:spChg>
        <pc:spChg chg="del">
          <ac:chgData name="Daniel José de Sousa" userId="76af07d1-54a6-4e66-8347-9668feba0abe" providerId="ADAL" clId="{41F5DB26-6D36-4F2D-9B62-AFE14FC2EE31}" dt="2023-11-20T21:04:46.379" v="5" actId="478"/>
          <ac:spMkLst>
            <pc:docMk/>
            <pc:sldMk cId="2849792783" sldId="2147471240"/>
            <ac:spMk id="9" creationId="{4D0EECF5-F88D-9CB6-0963-565428E4F0C5}"/>
          </ac:spMkLst>
        </pc:spChg>
        <pc:spChg chg="mod">
          <ac:chgData name="Daniel José de Sousa" userId="76af07d1-54a6-4e66-8347-9668feba0abe" providerId="ADAL" clId="{41F5DB26-6D36-4F2D-9B62-AFE14FC2EE31}" dt="2023-11-20T22:21:08.517" v="929" actId="2711"/>
          <ac:spMkLst>
            <pc:docMk/>
            <pc:sldMk cId="2849792783" sldId="2147471240"/>
            <ac:spMk id="21" creationId="{5C8D8F5C-5EFE-4681-D033-D662FC156436}"/>
          </ac:spMkLst>
        </pc:spChg>
        <pc:graphicFrameChg chg="add del mod">
          <ac:chgData name="Daniel José de Sousa" userId="76af07d1-54a6-4e66-8347-9668feba0abe" providerId="ADAL" clId="{41F5DB26-6D36-4F2D-9B62-AFE14FC2EE31}" dt="2023-11-20T22:28:45.314" v="942" actId="478"/>
          <ac:graphicFrameMkLst>
            <pc:docMk/>
            <pc:sldMk cId="2849792783" sldId="2147471240"/>
            <ac:graphicFrameMk id="3" creationId="{2D354059-6F25-4F40-9FD6-A884A555C65F}"/>
          </ac:graphicFrameMkLst>
        </pc:graphicFrameChg>
        <pc:graphicFrameChg chg="add del mod">
          <ac:chgData name="Daniel José de Sousa" userId="76af07d1-54a6-4e66-8347-9668feba0abe" providerId="ADAL" clId="{41F5DB26-6D36-4F2D-9B62-AFE14FC2EE31}" dt="2023-11-20T22:29:22.147" v="947" actId="478"/>
          <ac:graphicFrameMkLst>
            <pc:docMk/>
            <pc:sldMk cId="2849792783" sldId="2147471240"/>
            <ac:graphicFrameMk id="4" creationId="{073792DF-5F27-E658-3068-3D8E2DD93A60}"/>
          </ac:graphicFrameMkLst>
        </pc:graphicFrameChg>
        <pc:graphicFrameChg chg="del mod">
          <ac:chgData name="Daniel José de Sousa" userId="76af07d1-54a6-4e66-8347-9668feba0abe" providerId="ADAL" clId="{41F5DB26-6D36-4F2D-9B62-AFE14FC2EE31}" dt="2023-11-20T22:27:37.691" v="930" actId="478"/>
          <ac:graphicFrameMkLst>
            <pc:docMk/>
            <pc:sldMk cId="2849792783" sldId="2147471240"/>
            <ac:graphicFrameMk id="7" creationId="{0145405E-7F4F-46F6-AE03-DFE8C0279FC4}"/>
          </ac:graphicFrameMkLst>
        </pc:graphicFrameChg>
        <pc:graphicFrameChg chg="mod">
          <ac:chgData name="Daniel José de Sousa" userId="76af07d1-54a6-4e66-8347-9668feba0abe" providerId="ADAL" clId="{41F5DB26-6D36-4F2D-9B62-AFE14FC2EE31}" dt="2023-11-20T22:21:02.092" v="927" actId="20577"/>
          <ac:graphicFrameMkLst>
            <pc:docMk/>
            <pc:sldMk cId="2849792783" sldId="2147471240"/>
            <ac:graphicFrameMk id="8" creationId="{B38C935E-FC59-43AA-BCE0-18FB4558B243}"/>
          </ac:graphicFrameMkLst>
        </pc:graphicFrameChg>
        <pc:graphicFrameChg chg="add mod">
          <ac:chgData name="Daniel José de Sousa" userId="76af07d1-54a6-4e66-8347-9668feba0abe" providerId="ADAL" clId="{41F5DB26-6D36-4F2D-9B62-AFE14FC2EE31}" dt="2023-11-20T22:30:52.387" v="961"/>
          <ac:graphicFrameMkLst>
            <pc:docMk/>
            <pc:sldMk cId="2849792783" sldId="2147471240"/>
            <ac:graphicFrameMk id="10" creationId="{DF77AB06-5E1F-1056-958C-D95AA3B2AD8B}"/>
          </ac:graphicFrameMkLst>
        </pc:graphicFrameChg>
      </pc:sldChg>
      <pc:sldChg chg="ord">
        <pc:chgData name="Daniel José de Sousa" userId="76af07d1-54a6-4e66-8347-9668feba0abe" providerId="ADAL" clId="{41F5DB26-6D36-4F2D-9B62-AFE14FC2EE31}" dt="2023-11-20T20:10:30.010" v="1"/>
        <pc:sldMkLst>
          <pc:docMk/>
          <pc:sldMk cId="310880099" sldId="2147471506"/>
        </pc:sldMkLst>
      </pc:sldChg>
      <pc:sldChg chg="delSp modSp add mod">
        <pc:chgData name="Daniel José de Sousa" userId="76af07d1-54a6-4e66-8347-9668feba0abe" providerId="ADAL" clId="{41F5DB26-6D36-4F2D-9B62-AFE14FC2EE31}" dt="2023-11-20T21:47:01.178" v="909" actId="2711"/>
        <pc:sldMkLst>
          <pc:docMk/>
          <pc:sldMk cId="1697866077" sldId="2147471510"/>
        </pc:sldMkLst>
        <pc:spChg chg="del mod">
          <ac:chgData name="Daniel José de Sousa" userId="76af07d1-54a6-4e66-8347-9668feba0abe" providerId="ADAL" clId="{41F5DB26-6D36-4F2D-9B62-AFE14FC2EE31}" dt="2023-11-20T21:37:48.910" v="491" actId="478"/>
          <ac:spMkLst>
            <pc:docMk/>
            <pc:sldMk cId="1697866077" sldId="2147471510"/>
            <ac:spMk id="6" creationId="{DDA8D966-1484-9EF7-0807-233CA819D3F2}"/>
          </ac:spMkLst>
        </pc:spChg>
        <pc:spChg chg="mod">
          <ac:chgData name="Daniel José de Sousa" userId="76af07d1-54a6-4e66-8347-9668feba0abe" providerId="ADAL" clId="{41F5DB26-6D36-4F2D-9B62-AFE14FC2EE31}" dt="2023-11-20T21:47:01.178" v="909" actId="2711"/>
          <ac:spMkLst>
            <pc:docMk/>
            <pc:sldMk cId="1697866077" sldId="2147471510"/>
            <ac:spMk id="21" creationId="{5C8D8F5C-5EFE-4681-D033-D662FC156436}"/>
          </ac:spMkLst>
        </pc:spChg>
        <pc:graphicFrameChg chg="del">
          <ac:chgData name="Daniel José de Sousa" userId="76af07d1-54a6-4e66-8347-9668feba0abe" providerId="ADAL" clId="{41F5DB26-6D36-4F2D-9B62-AFE14FC2EE31}" dt="2023-11-20T21:18:47.802" v="9" actId="478"/>
          <ac:graphicFrameMkLst>
            <pc:docMk/>
            <pc:sldMk cId="1697866077" sldId="2147471510"/>
            <ac:graphicFrameMk id="7" creationId="{0145405E-7F4F-46F6-AE03-DFE8C0279FC4}"/>
          </ac:graphicFrameMkLst>
        </pc:graphicFrameChg>
        <pc:graphicFrameChg chg="del">
          <ac:chgData name="Daniel José de Sousa" userId="76af07d1-54a6-4e66-8347-9668feba0abe" providerId="ADAL" clId="{41F5DB26-6D36-4F2D-9B62-AFE14FC2EE31}" dt="2023-11-20T21:18:53.016" v="10" actId="478"/>
          <ac:graphicFrameMkLst>
            <pc:docMk/>
            <pc:sldMk cId="1697866077" sldId="2147471510"/>
            <ac:graphicFrameMk id="8" creationId="{B38C935E-FC59-43AA-BCE0-18FB4558B243}"/>
          </ac:graphicFrameMkLst>
        </pc:graphicFrameChg>
      </pc:sldChg>
      <pc:sldChg chg="addSp delSp modSp add mod">
        <pc:chgData name="Daniel José de Sousa" userId="76af07d1-54a6-4e66-8347-9668feba0abe" providerId="ADAL" clId="{41F5DB26-6D36-4F2D-9B62-AFE14FC2EE31}" dt="2023-11-21T00:05:16.635" v="1080" actId="2711"/>
        <pc:sldMkLst>
          <pc:docMk/>
          <pc:sldMk cId="4098664722" sldId="2147471510"/>
        </pc:sldMkLst>
        <pc:spChg chg="add del mod">
          <ac:chgData name="Daniel José de Sousa" userId="76af07d1-54a6-4e66-8347-9668feba0abe" providerId="ADAL" clId="{41F5DB26-6D36-4F2D-9B62-AFE14FC2EE31}" dt="2023-11-21T00:05:16.635" v="1080" actId="2711"/>
          <ac:spMkLst>
            <pc:docMk/>
            <pc:sldMk cId="4098664722" sldId="2147471510"/>
            <ac:spMk id="21" creationId="{5C8D8F5C-5EFE-4681-D033-D662FC156436}"/>
          </ac:spMkLst>
        </pc:spChg>
        <pc:graphicFrameChg chg="add del mod">
          <ac:chgData name="Daniel José de Sousa" userId="76af07d1-54a6-4e66-8347-9668feba0abe" providerId="ADAL" clId="{41F5DB26-6D36-4F2D-9B62-AFE14FC2EE31}" dt="2023-11-20T22:31:57.725" v="966" actId="478"/>
          <ac:graphicFrameMkLst>
            <pc:docMk/>
            <pc:sldMk cId="4098664722" sldId="2147471510"/>
            <ac:graphicFrameMk id="3" creationId="{2D354059-6F25-4F40-9FD6-A884A555C65F}"/>
          </ac:graphicFrameMkLst>
        </pc:graphicFrameChg>
        <pc:graphicFrameChg chg="add del mod">
          <ac:chgData name="Daniel José de Sousa" userId="76af07d1-54a6-4e66-8347-9668feba0abe" providerId="ADAL" clId="{41F5DB26-6D36-4F2D-9B62-AFE14FC2EE31}" dt="2023-11-20T22:34:10.798" v="975" actId="478"/>
          <ac:graphicFrameMkLst>
            <pc:docMk/>
            <pc:sldMk cId="4098664722" sldId="2147471510"/>
            <ac:graphicFrameMk id="7" creationId="{2D354059-6F25-4F40-9FD6-A884A555C65F}"/>
          </ac:graphicFrameMkLst>
        </pc:graphicFrameChg>
        <pc:graphicFrameChg chg="del">
          <ac:chgData name="Daniel José de Sousa" userId="76af07d1-54a6-4e66-8347-9668feba0abe" providerId="ADAL" clId="{41F5DB26-6D36-4F2D-9B62-AFE14FC2EE31}" dt="2023-11-20T22:43:05.019" v="991" actId="478"/>
          <ac:graphicFrameMkLst>
            <pc:docMk/>
            <pc:sldMk cId="4098664722" sldId="2147471510"/>
            <ac:graphicFrameMk id="8" creationId="{B38C935E-FC59-43AA-BCE0-18FB4558B243}"/>
          </ac:graphicFrameMkLst>
        </pc:graphicFrameChg>
        <pc:graphicFrameChg chg="add del mod">
          <ac:chgData name="Daniel José de Sousa" userId="76af07d1-54a6-4e66-8347-9668feba0abe" providerId="ADAL" clId="{41F5DB26-6D36-4F2D-9B62-AFE14FC2EE31}" dt="2023-11-20T22:45:51.316" v="1028" actId="478"/>
          <ac:graphicFrameMkLst>
            <pc:docMk/>
            <pc:sldMk cId="4098664722" sldId="2147471510"/>
            <ac:graphicFrameMk id="9" creationId="{2D354059-6F25-4F40-9FD6-A884A555C65F}"/>
          </ac:graphicFrameMkLst>
        </pc:graphicFrameChg>
        <pc:graphicFrameChg chg="del">
          <ac:chgData name="Daniel José de Sousa" userId="76af07d1-54a6-4e66-8347-9668feba0abe" providerId="ADAL" clId="{41F5DB26-6D36-4F2D-9B62-AFE14FC2EE31}" dt="2023-11-20T22:31:03.867" v="963" actId="478"/>
          <ac:graphicFrameMkLst>
            <pc:docMk/>
            <pc:sldMk cId="4098664722" sldId="2147471510"/>
            <ac:graphicFrameMk id="10" creationId="{DF77AB06-5E1F-1056-958C-D95AA3B2AD8B}"/>
          </ac:graphicFrameMkLst>
        </pc:graphicFrameChg>
        <pc:graphicFrameChg chg="add del mod">
          <ac:chgData name="Daniel José de Sousa" userId="76af07d1-54a6-4e66-8347-9668feba0abe" providerId="ADAL" clId="{41F5DB26-6D36-4F2D-9B62-AFE14FC2EE31}" dt="2023-11-20T22:44:52.966" v="1017" actId="478"/>
          <ac:graphicFrameMkLst>
            <pc:docMk/>
            <pc:sldMk cId="4098664722" sldId="2147471510"/>
            <ac:graphicFrameMk id="11" creationId="{ED930471-E395-42C0-8EAA-046E97A88353}"/>
          </ac:graphicFrameMkLst>
        </pc:graphicFrameChg>
        <pc:graphicFrameChg chg="add del mod">
          <ac:chgData name="Daniel José de Sousa" userId="76af07d1-54a6-4e66-8347-9668feba0abe" providerId="ADAL" clId="{41F5DB26-6D36-4F2D-9B62-AFE14FC2EE31}" dt="2023-11-20T22:45:56.391" v="1029" actId="478"/>
          <ac:graphicFrameMkLst>
            <pc:docMk/>
            <pc:sldMk cId="4098664722" sldId="2147471510"/>
            <ac:graphicFrameMk id="12" creationId="{ED930471-E395-42C0-8EAA-046E97A88353}"/>
          </ac:graphicFrameMkLst>
        </pc:graphicFrameChg>
        <pc:graphicFrameChg chg="add del mod">
          <ac:chgData name="Daniel José de Sousa" userId="76af07d1-54a6-4e66-8347-9668feba0abe" providerId="ADAL" clId="{41F5DB26-6D36-4F2D-9B62-AFE14FC2EE31}" dt="2023-11-20T23:24:12.388" v="1073" actId="478"/>
          <ac:graphicFrameMkLst>
            <pc:docMk/>
            <pc:sldMk cId="4098664722" sldId="2147471510"/>
            <ac:graphicFrameMk id="16" creationId="{2D354059-6F25-4F40-9FD6-A884A555C65F}"/>
          </ac:graphicFrameMkLst>
        </pc:graphicFrameChg>
        <pc:graphicFrameChg chg="add mod">
          <ac:chgData name="Daniel José de Sousa" userId="76af07d1-54a6-4e66-8347-9668feba0abe" providerId="ADAL" clId="{41F5DB26-6D36-4F2D-9B62-AFE14FC2EE31}" dt="2023-11-20T23:24:20.901" v="1076" actId="1076"/>
          <ac:graphicFrameMkLst>
            <pc:docMk/>
            <pc:sldMk cId="4098664722" sldId="2147471510"/>
            <ac:graphicFrameMk id="17" creationId="{2D354059-6F25-4F40-9FD6-A884A555C65F}"/>
          </ac:graphicFrameMkLst>
        </pc:graphicFrameChg>
        <pc:graphicFrameChg chg="add mod">
          <ac:chgData name="Daniel José de Sousa" userId="76af07d1-54a6-4e66-8347-9668feba0abe" providerId="ADAL" clId="{41F5DB26-6D36-4F2D-9B62-AFE14FC2EE31}" dt="2023-11-20T23:24:36.730" v="1079" actId="1076"/>
          <ac:graphicFrameMkLst>
            <pc:docMk/>
            <pc:sldMk cId="4098664722" sldId="2147471510"/>
            <ac:graphicFrameMk id="18" creationId="{ED930471-E395-42C0-8EAA-046E97A88353}"/>
          </ac:graphicFrameMkLst>
        </pc:graphicFrameChg>
        <pc:picChg chg="add del">
          <ac:chgData name="Daniel José de Sousa" userId="76af07d1-54a6-4e66-8347-9668feba0abe" providerId="ADAL" clId="{41F5DB26-6D36-4F2D-9B62-AFE14FC2EE31}" dt="2023-11-20T22:32:09.942" v="968" actId="478"/>
          <ac:picMkLst>
            <pc:docMk/>
            <pc:sldMk cId="4098664722" sldId="2147471510"/>
            <ac:picMk id="4" creationId="{85DB57B5-DF9B-AF6D-992D-1A550EACD82D}"/>
          </ac:picMkLst>
        </pc:picChg>
        <pc:picChg chg="add del mod">
          <ac:chgData name="Daniel José de Sousa" userId="76af07d1-54a6-4e66-8347-9668feba0abe" providerId="ADAL" clId="{41F5DB26-6D36-4F2D-9B62-AFE14FC2EE31}" dt="2023-11-20T22:50:00.837" v="1051" actId="478"/>
          <ac:picMkLst>
            <pc:docMk/>
            <pc:sldMk cId="4098664722" sldId="2147471510"/>
            <ac:picMk id="13" creationId="{31D4216D-5B89-7DD8-C1E0-A063F717EEA8}"/>
          </ac:picMkLst>
        </pc:picChg>
        <pc:picChg chg="add del mod">
          <ac:chgData name="Daniel José de Sousa" userId="76af07d1-54a6-4e66-8347-9668feba0abe" providerId="ADAL" clId="{41F5DB26-6D36-4F2D-9B62-AFE14FC2EE31}" dt="2023-11-20T23:23:59.102" v="1069" actId="478"/>
          <ac:picMkLst>
            <pc:docMk/>
            <pc:sldMk cId="4098664722" sldId="2147471510"/>
            <ac:picMk id="14" creationId="{4B435D62-C617-AD76-D8FA-3225AD9F5BDD}"/>
          </ac:picMkLst>
        </pc:picChg>
        <pc:picChg chg="add del mod">
          <ac:chgData name="Daniel José de Sousa" userId="76af07d1-54a6-4e66-8347-9668feba0abe" providerId="ADAL" clId="{41F5DB26-6D36-4F2D-9B62-AFE14FC2EE31}" dt="2023-11-20T23:23:57.278" v="1068" actId="478"/>
          <ac:picMkLst>
            <pc:docMk/>
            <pc:sldMk cId="4098664722" sldId="2147471510"/>
            <ac:picMk id="15" creationId="{D8F47022-89E7-2C1D-CC3D-E9B14F8E7627}"/>
          </ac:picMkLst>
        </pc:picChg>
      </pc:sldChg>
      <pc:sldChg chg="add">
        <pc:chgData name="Daniel José de Sousa" userId="76af07d1-54a6-4e66-8347-9668feba0abe" providerId="ADAL" clId="{41F5DB26-6D36-4F2D-9B62-AFE14FC2EE31}" dt="2023-11-20T23:23:52.636" v="1067" actId="2890"/>
        <pc:sldMkLst>
          <pc:docMk/>
          <pc:sldMk cId="2434262904" sldId="2147471513"/>
        </pc:sldMkLst>
      </pc:sldChg>
    </pc:docChg>
  </pc:docChgLst>
  <pc:docChgLst>
    <pc:chgData name="Daniel José de Sousa" userId="76af07d1-54a6-4e66-8347-9668feba0abe" providerId="ADAL" clId="{902EEE1F-F224-468B-A3ED-6E5624CE03F6}"/>
    <pc:docChg chg="addSld delSld modSld sldOrd">
      <pc:chgData name="Daniel José de Sousa" userId="76af07d1-54a6-4e66-8347-9668feba0abe" providerId="ADAL" clId="{902EEE1F-F224-468B-A3ED-6E5624CE03F6}" dt="2023-11-22T23:30:11.780" v="213" actId="20577"/>
      <pc:docMkLst>
        <pc:docMk/>
      </pc:docMkLst>
      <pc:sldChg chg="modSp mod">
        <pc:chgData name="Daniel José de Sousa" userId="76af07d1-54a6-4e66-8347-9668feba0abe" providerId="ADAL" clId="{902EEE1F-F224-468B-A3ED-6E5624CE03F6}" dt="2023-11-22T20:12:49.944" v="56" actId="13926"/>
        <pc:sldMkLst>
          <pc:docMk/>
          <pc:sldMk cId="269313492" sldId="2147471495"/>
        </pc:sldMkLst>
        <pc:graphicFrameChg chg="modGraphic">
          <ac:chgData name="Daniel José de Sousa" userId="76af07d1-54a6-4e66-8347-9668feba0abe" providerId="ADAL" clId="{902EEE1F-F224-468B-A3ED-6E5624CE03F6}" dt="2023-11-22T20:12:49.944" v="56" actId="13926"/>
          <ac:graphicFrameMkLst>
            <pc:docMk/>
            <pc:sldMk cId="269313492" sldId="2147471495"/>
            <ac:graphicFrameMk id="8" creationId="{3D25B3B4-F662-BA4C-7860-BAA3A83CDEF9}"/>
          </ac:graphicFrameMkLst>
        </pc:graphicFrameChg>
      </pc:sldChg>
      <pc:sldChg chg="del">
        <pc:chgData name="Daniel José de Sousa" userId="76af07d1-54a6-4e66-8347-9668feba0abe" providerId="ADAL" clId="{902EEE1F-F224-468B-A3ED-6E5624CE03F6}" dt="2023-11-22T13:27:51.763" v="2" actId="47"/>
        <pc:sldMkLst>
          <pc:docMk/>
          <pc:sldMk cId="4170774063" sldId="2147471497"/>
        </pc:sldMkLst>
      </pc:sldChg>
      <pc:sldChg chg="modSp mod">
        <pc:chgData name="Daniel José de Sousa" userId="76af07d1-54a6-4e66-8347-9668feba0abe" providerId="ADAL" clId="{902EEE1F-F224-468B-A3ED-6E5624CE03F6}" dt="2023-11-22T23:28:14.445" v="209" actId="14100"/>
        <pc:sldMkLst>
          <pc:docMk/>
          <pc:sldMk cId="628896500" sldId="2147471524"/>
        </pc:sldMkLst>
        <pc:spChg chg="mod">
          <ac:chgData name="Daniel José de Sousa" userId="76af07d1-54a6-4e66-8347-9668feba0abe" providerId="ADAL" clId="{902EEE1F-F224-468B-A3ED-6E5624CE03F6}" dt="2023-11-22T23:28:14.445" v="209" actId="14100"/>
          <ac:spMkLst>
            <pc:docMk/>
            <pc:sldMk cId="628896500" sldId="2147471524"/>
            <ac:spMk id="7" creationId="{54C54FC0-1192-7F66-5401-496CFB896793}"/>
          </ac:spMkLst>
        </pc:spChg>
      </pc:sldChg>
      <pc:sldChg chg="del modTransition">
        <pc:chgData name="Daniel José de Sousa" userId="76af07d1-54a6-4e66-8347-9668feba0abe" providerId="ADAL" clId="{902EEE1F-F224-468B-A3ED-6E5624CE03F6}" dt="2023-11-22T13:27:42.251" v="1" actId="47"/>
        <pc:sldMkLst>
          <pc:docMk/>
          <pc:sldMk cId="3771092755" sldId="2147471528"/>
        </pc:sldMkLst>
      </pc:sldChg>
      <pc:sldChg chg="modSp mod ord modShow">
        <pc:chgData name="Daniel José de Sousa" userId="76af07d1-54a6-4e66-8347-9668feba0abe" providerId="ADAL" clId="{902EEE1F-F224-468B-A3ED-6E5624CE03F6}" dt="2023-11-22T23:28:59.447" v="210" actId="729"/>
        <pc:sldMkLst>
          <pc:docMk/>
          <pc:sldMk cId="670988063" sldId="2147471530"/>
        </pc:sldMkLst>
        <pc:spChg chg="mod">
          <ac:chgData name="Daniel José de Sousa" userId="76af07d1-54a6-4e66-8347-9668feba0abe" providerId="ADAL" clId="{902EEE1F-F224-468B-A3ED-6E5624CE03F6}" dt="2023-11-22T23:20:15.713" v="133" actId="20577"/>
          <ac:spMkLst>
            <pc:docMk/>
            <pc:sldMk cId="670988063" sldId="2147471530"/>
            <ac:spMk id="3" creationId="{6095B6C2-281C-A2AB-87B2-2B1E5FA0B941}"/>
          </ac:spMkLst>
        </pc:spChg>
        <pc:spChg chg="mod">
          <ac:chgData name="Daniel José de Sousa" userId="76af07d1-54a6-4e66-8347-9668feba0abe" providerId="ADAL" clId="{902EEE1F-F224-468B-A3ED-6E5624CE03F6}" dt="2023-11-22T23:28:01.593" v="207" actId="14100"/>
          <ac:spMkLst>
            <pc:docMk/>
            <pc:sldMk cId="670988063" sldId="2147471530"/>
            <ac:spMk id="7" creationId="{54C54FC0-1192-7F66-5401-496CFB896793}"/>
          </ac:spMkLst>
        </pc:spChg>
        <pc:spChg chg="mod">
          <ac:chgData name="Daniel José de Sousa" userId="76af07d1-54a6-4e66-8347-9668feba0abe" providerId="ADAL" clId="{902EEE1F-F224-468B-A3ED-6E5624CE03F6}" dt="2023-11-22T23:08:33.363" v="60" actId="20577"/>
          <ac:spMkLst>
            <pc:docMk/>
            <pc:sldMk cId="670988063" sldId="2147471530"/>
            <ac:spMk id="11" creationId="{A34DCEA0-29B4-C008-881D-9F1E32E40A7D}"/>
          </ac:spMkLst>
        </pc:spChg>
        <pc:spChg chg="mod">
          <ac:chgData name="Daniel José de Sousa" userId="76af07d1-54a6-4e66-8347-9668feba0abe" providerId="ADAL" clId="{902EEE1F-F224-468B-A3ED-6E5624CE03F6}" dt="2023-11-22T23:21:41.601" v="163" actId="20577"/>
          <ac:spMkLst>
            <pc:docMk/>
            <pc:sldMk cId="670988063" sldId="2147471530"/>
            <ac:spMk id="13" creationId="{483C8751-7169-1A8E-85AC-9E25B2FFF556}"/>
          </ac:spMkLst>
        </pc:spChg>
        <pc:graphicFrameChg chg="modGraphic">
          <ac:chgData name="Daniel José de Sousa" userId="76af07d1-54a6-4e66-8347-9668feba0abe" providerId="ADAL" clId="{902EEE1F-F224-468B-A3ED-6E5624CE03F6}" dt="2023-11-22T23:26:37.684" v="201" actId="20577"/>
          <ac:graphicFrameMkLst>
            <pc:docMk/>
            <pc:sldMk cId="670988063" sldId="2147471530"/>
            <ac:graphicFrameMk id="16" creationId="{A847C776-BC3B-F954-F8C7-D659A31413B1}"/>
          </ac:graphicFrameMkLst>
        </pc:graphicFrameChg>
      </pc:sldChg>
      <pc:sldChg chg="modSp mod">
        <pc:chgData name="Daniel José de Sousa" userId="76af07d1-54a6-4e66-8347-9668feba0abe" providerId="ADAL" clId="{902EEE1F-F224-468B-A3ED-6E5624CE03F6}" dt="2023-11-22T23:30:11.780" v="213" actId="20577"/>
        <pc:sldMkLst>
          <pc:docMk/>
          <pc:sldMk cId="3935443070" sldId="2147471541"/>
        </pc:sldMkLst>
        <pc:spChg chg="mod">
          <ac:chgData name="Daniel José de Sousa" userId="76af07d1-54a6-4e66-8347-9668feba0abe" providerId="ADAL" clId="{902EEE1F-F224-468B-A3ED-6E5624CE03F6}" dt="2023-11-22T23:30:11.780" v="213" actId="20577"/>
          <ac:spMkLst>
            <pc:docMk/>
            <pc:sldMk cId="3935443070" sldId="2147471541"/>
            <ac:spMk id="3" creationId="{87B5FA88-D63F-3FB7-2F6E-9F10CE7D31D2}"/>
          </ac:spMkLst>
        </pc:spChg>
      </pc:sldChg>
      <pc:sldChg chg="modSp add del mod">
        <pc:chgData name="Daniel José de Sousa" userId="76af07d1-54a6-4e66-8347-9668feba0abe" providerId="ADAL" clId="{902EEE1F-F224-468B-A3ED-6E5624CE03F6}" dt="2023-11-22T23:29:07.134" v="211" actId="47"/>
        <pc:sldMkLst>
          <pc:docMk/>
          <pc:sldMk cId="4293471815" sldId="2147471546"/>
        </pc:sldMkLst>
        <pc:spChg chg="mod">
          <ac:chgData name="Daniel José de Sousa" userId="76af07d1-54a6-4e66-8347-9668feba0abe" providerId="ADAL" clId="{902EEE1F-F224-468B-A3ED-6E5624CE03F6}" dt="2023-11-22T19:59:45.739" v="33" actId="20577"/>
          <ac:spMkLst>
            <pc:docMk/>
            <pc:sldMk cId="4293471815" sldId="2147471546"/>
            <ac:spMk id="3" creationId="{6095B6C2-281C-A2AB-87B2-2B1E5FA0B941}"/>
          </ac:spMkLst>
        </pc:spChg>
        <pc:spChg chg="mod">
          <ac:chgData name="Daniel José de Sousa" userId="76af07d1-54a6-4e66-8347-9668feba0abe" providerId="ADAL" clId="{902EEE1F-F224-468B-A3ED-6E5624CE03F6}" dt="2023-11-22T19:59:33.741" v="15" actId="20577"/>
          <ac:spMkLst>
            <pc:docMk/>
            <pc:sldMk cId="4293471815" sldId="2147471546"/>
            <ac:spMk id="11" creationId="{A34DCEA0-29B4-C008-881D-9F1E32E40A7D}"/>
          </ac:spMkLst>
        </pc:spChg>
        <pc:spChg chg="mod">
          <ac:chgData name="Daniel José de Sousa" userId="76af07d1-54a6-4e66-8347-9668feba0abe" providerId="ADAL" clId="{902EEE1F-F224-468B-A3ED-6E5624CE03F6}" dt="2023-11-22T20:00:03.103" v="49" actId="20577"/>
          <ac:spMkLst>
            <pc:docMk/>
            <pc:sldMk cId="4293471815" sldId="2147471546"/>
            <ac:spMk id="13" creationId="{483C8751-7169-1A8E-85AC-9E25B2FFF556}"/>
          </ac:spMkLst>
        </pc:spChg>
        <pc:graphicFrameChg chg="modGraphic">
          <ac:chgData name="Daniel José de Sousa" userId="76af07d1-54a6-4e66-8347-9668feba0abe" providerId="ADAL" clId="{902EEE1F-F224-468B-A3ED-6E5624CE03F6}" dt="2023-11-22T20:04:26.763" v="50" actId="13926"/>
          <ac:graphicFrameMkLst>
            <pc:docMk/>
            <pc:sldMk cId="4293471815" sldId="2147471546"/>
            <ac:graphicFrameMk id="16" creationId="{A847C776-BC3B-F954-F8C7-D659A31413B1}"/>
          </ac:graphicFrameMkLst>
        </pc:graphicFrameChg>
      </pc:sldChg>
    </pc:docChg>
  </pc:docChgLst>
  <pc:docChgLst>
    <pc:chgData name="Daniel José de Sousa" userId="76af07d1-54a6-4e66-8347-9668feba0abe" providerId="ADAL" clId="{3B2FB64F-A60F-480A-A27D-BE02FCCACC74}"/>
    <pc:docChg chg="undo custSel modSld sldOrd">
      <pc:chgData name="Daniel José de Sousa" userId="76af07d1-54a6-4e66-8347-9668feba0abe" providerId="ADAL" clId="{3B2FB64F-A60F-480A-A27D-BE02FCCACC74}" dt="2023-11-30T22:15:33.605" v="658"/>
      <pc:docMkLst>
        <pc:docMk/>
      </pc:docMkLst>
      <pc:sldChg chg="addSp modSp mod">
        <pc:chgData name="Daniel José de Sousa" userId="76af07d1-54a6-4e66-8347-9668feba0abe" providerId="ADAL" clId="{3B2FB64F-A60F-480A-A27D-BE02FCCACC74}" dt="2023-11-30T13:34:54.129" v="45" actId="20577"/>
        <pc:sldMkLst>
          <pc:docMk/>
          <pc:sldMk cId="3129682016" sldId="2147471553"/>
        </pc:sldMkLst>
        <pc:spChg chg="add mod">
          <ac:chgData name="Daniel José de Sousa" userId="76af07d1-54a6-4e66-8347-9668feba0abe" providerId="ADAL" clId="{3B2FB64F-A60F-480A-A27D-BE02FCCACC74}" dt="2023-11-30T13:30:46.082" v="23" actId="1076"/>
          <ac:spMkLst>
            <pc:docMk/>
            <pc:sldMk cId="3129682016" sldId="2147471553"/>
            <ac:spMk id="2" creationId="{6B4E3DF6-30B8-1F6E-6E2F-0FEFF74A5F5B}"/>
          </ac:spMkLst>
        </pc:spChg>
        <pc:spChg chg="mod">
          <ac:chgData name="Daniel José de Sousa" userId="76af07d1-54a6-4e66-8347-9668feba0abe" providerId="ADAL" clId="{3B2FB64F-A60F-480A-A27D-BE02FCCACC74}" dt="2023-11-30T13:34:54.129" v="45" actId="20577"/>
          <ac:spMkLst>
            <pc:docMk/>
            <pc:sldMk cId="3129682016" sldId="2147471553"/>
            <ac:spMk id="6" creationId="{702492FD-48BC-7EF1-D42B-568A27608708}"/>
          </ac:spMkLst>
        </pc:spChg>
        <pc:spChg chg="mod">
          <ac:chgData name="Daniel José de Sousa" userId="76af07d1-54a6-4e66-8347-9668feba0abe" providerId="ADAL" clId="{3B2FB64F-A60F-480A-A27D-BE02FCCACC74}" dt="2023-11-30T13:30:27.112" v="21" actId="1076"/>
          <ac:spMkLst>
            <pc:docMk/>
            <pc:sldMk cId="3129682016" sldId="2147471553"/>
            <ac:spMk id="8" creationId="{53270679-688D-273D-3C31-3FBF3E8B0FF5}"/>
          </ac:spMkLst>
        </pc:spChg>
        <pc:spChg chg="mod">
          <ac:chgData name="Daniel José de Sousa" userId="76af07d1-54a6-4e66-8347-9668feba0abe" providerId="ADAL" clId="{3B2FB64F-A60F-480A-A27D-BE02FCCACC74}" dt="2023-11-30T13:30:27.112" v="21" actId="1076"/>
          <ac:spMkLst>
            <pc:docMk/>
            <pc:sldMk cId="3129682016" sldId="2147471553"/>
            <ac:spMk id="9" creationId="{69411FEE-41E6-877A-BE04-5AADCDEBD5B8}"/>
          </ac:spMkLst>
        </pc:spChg>
        <pc:spChg chg="mod">
          <ac:chgData name="Daniel José de Sousa" userId="76af07d1-54a6-4e66-8347-9668feba0abe" providerId="ADAL" clId="{3B2FB64F-A60F-480A-A27D-BE02FCCACC74}" dt="2023-11-30T13:30:27.112" v="21" actId="1076"/>
          <ac:spMkLst>
            <pc:docMk/>
            <pc:sldMk cId="3129682016" sldId="2147471553"/>
            <ac:spMk id="10" creationId="{1098CC4A-A4BC-044D-760F-42E6F02795D3}"/>
          </ac:spMkLst>
        </pc:spChg>
        <pc:spChg chg="mod">
          <ac:chgData name="Daniel José de Sousa" userId="76af07d1-54a6-4e66-8347-9668feba0abe" providerId="ADAL" clId="{3B2FB64F-A60F-480A-A27D-BE02FCCACC74}" dt="2023-11-30T13:30:27.112" v="21" actId="1076"/>
          <ac:spMkLst>
            <pc:docMk/>
            <pc:sldMk cId="3129682016" sldId="2147471553"/>
            <ac:spMk id="11" creationId="{4A48957C-8EB0-6EFA-95EB-223FDAAC765D}"/>
          </ac:spMkLst>
        </pc:spChg>
        <pc:spChg chg="mod">
          <ac:chgData name="Daniel José de Sousa" userId="76af07d1-54a6-4e66-8347-9668feba0abe" providerId="ADAL" clId="{3B2FB64F-A60F-480A-A27D-BE02FCCACC74}" dt="2023-11-30T13:30:27.112" v="21" actId="1076"/>
          <ac:spMkLst>
            <pc:docMk/>
            <pc:sldMk cId="3129682016" sldId="2147471553"/>
            <ac:spMk id="12" creationId="{D749537E-E632-BB2F-B193-145016C79887}"/>
          </ac:spMkLst>
        </pc:spChg>
        <pc:spChg chg="mod">
          <ac:chgData name="Daniel José de Sousa" userId="76af07d1-54a6-4e66-8347-9668feba0abe" providerId="ADAL" clId="{3B2FB64F-A60F-480A-A27D-BE02FCCACC74}" dt="2023-11-30T13:30:27.112" v="21" actId="1076"/>
          <ac:spMkLst>
            <pc:docMk/>
            <pc:sldMk cId="3129682016" sldId="2147471553"/>
            <ac:spMk id="13" creationId="{24B25147-841F-C2F8-115D-99E5906137B6}"/>
          </ac:spMkLst>
        </pc:spChg>
        <pc:spChg chg="mod">
          <ac:chgData name="Daniel José de Sousa" userId="76af07d1-54a6-4e66-8347-9668feba0abe" providerId="ADAL" clId="{3B2FB64F-A60F-480A-A27D-BE02FCCACC74}" dt="2023-11-30T13:30:27.112" v="21" actId="1076"/>
          <ac:spMkLst>
            <pc:docMk/>
            <pc:sldMk cId="3129682016" sldId="2147471553"/>
            <ac:spMk id="14" creationId="{F36D9592-C4A9-61E4-7D71-B805BF4066E8}"/>
          </ac:spMkLst>
        </pc:spChg>
      </pc:sldChg>
      <pc:sldChg chg="addSp modSp mod ord">
        <pc:chgData name="Daniel José de Sousa" userId="76af07d1-54a6-4e66-8347-9668feba0abe" providerId="ADAL" clId="{3B2FB64F-A60F-480A-A27D-BE02FCCACC74}" dt="2023-11-30T15:23:41.001" v="355" actId="1076"/>
        <pc:sldMkLst>
          <pc:docMk/>
          <pc:sldMk cId="1053460037" sldId="2147471555"/>
        </pc:sldMkLst>
        <pc:spChg chg="add mod">
          <ac:chgData name="Daniel José de Sousa" userId="76af07d1-54a6-4e66-8347-9668feba0abe" providerId="ADAL" clId="{3B2FB64F-A60F-480A-A27D-BE02FCCACC74}" dt="2023-11-30T15:23:41.001" v="355" actId="1076"/>
          <ac:spMkLst>
            <pc:docMk/>
            <pc:sldMk cId="1053460037" sldId="2147471555"/>
            <ac:spMk id="2" creationId="{3A2D5B20-234C-F908-0E79-A65B2D3DA3DF}"/>
          </ac:spMkLst>
        </pc:spChg>
        <pc:spChg chg="mod">
          <ac:chgData name="Daniel José de Sousa" userId="76af07d1-54a6-4e66-8347-9668feba0abe" providerId="ADAL" clId="{3B2FB64F-A60F-480A-A27D-BE02FCCACC74}" dt="2023-11-30T13:35:12.313" v="46" actId="20577"/>
          <ac:spMkLst>
            <pc:docMk/>
            <pc:sldMk cId="1053460037" sldId="2147471555"/>
            <ac:spMk id="5" creationId="{D5F9D49A-A616-65C8-5E16-C410D7A29A76}"/>
          </ac:spMkLst>
        </pc:spChg>
        <pc:spChg chg="add mod">
          <ac:chgData name="Daniel José de Sousa" userId="76af07d1-54a6-4e66-8347-9668feba0abe" providerId="ADAL" clId="{3B2FB64F-A60F-480A-A27D-BE02FCCACC74}" dt="2023-11-30T15:23:28.741" v="354" actId="1036"/>
          <ac:spMkLst>
            <pc:docMk/>
            <pc:sldMk cId="1053460037" sldId="2147471555"/>
            <ac:spMk id="6" creationId="{55BB1027-BCF6-9CE7-99D0-380CA2FE6B57}"/>
          </ac:spMkLst>
        </pc:spChg>
        <pc:spChg chg="mod">
          <ac:chgData name="Daniel José de Sousa" userId="76af07d1-54a6-4e66-8347-9668feba0abe" providerId="ADAL" clId="{3B2FB64F-A60F-480A-A27D-BE02FCCACC74}" dt="2023-11-30T15:22:39.365" v="322" actId="1035"/>
          <ac:spMkLst>
            <pc:docMk/>
            <pc:sldMk cId="1053460037" sldId="2147471555"/>
            <ac:spMk id="37" creationId="{142DE583-0884-D9CE-DE6D-52EAB4495D69}"/>
          </ac:spMkLst>
        </pc:spChg>
        <pc:spChg chg="mod">
          <ac:chgData name="Daniel José de Sousa" userId="76af07d1-54a6-4e66-8347-9668feba0abe" providerId="ADAL" clId="{3B2FB64F-A60F-480A-A27D-BE02FCCACC74}" dt="2023-11-30T15:22:55.017" v="339" actId="1036"/>
          <ac:spMkLst>
            <pc:docMk/>
            <pc:sldMk cId="1053460037" sldId="2147471555"/>
            <ac:spMk id="38" creationId="{6371138C-5609-9E97-3FE4-B5940ADCBEFF}"/>
          </ac:spMkLst>
        </pc:spChg>
        <pc:spChg chg="mod">
          <ac:chgData name="Daniel José de Sousa" userId="76af07d1-54a6-4e66-8347-9668feba0abe" providerId="ADAL" clId="{3B2FB64F-A60F-480A-A27D-BE02FCCACC74}" dt="2023-11-30T15:22:55.017" v="339" actId="1036"/>
          <ac:spMkLst>
            <pc:docMk/>
            <pc:sldMk cId="1053460037" sldId="2147471555"/>
            <ac:spMk id="39" creationId="{B255C6CF-2D6B-58E2-F783-2A771008A466}"/>
          </ac:spMkLst>
        </pc:spChg>
        <pc:spChg chg="mod">
          <ac:chgData name="Daniel José de Sousa" userId="76af07d1-54a6-4e66-8347-9668feba0abe" providerId="ADAL" clId="{3B2FB64F-A60F-480A-A27D-BE02FCCACC74}" dt="2023-11-30T15:22:55.017" v="339" actId="1036"/>
          <ac:spMkLst>
            <pc:docMk/>
            <pc:sldMk cId="1053460037" sldId="2147471555"/>
            <ac:spMk id="40" creationId="{EE0FAE86-98B1-EF9C-25D8-2AB09F044D43}"/>
          </ac:spMkLst>
        </pc:spChg>
        <pc:spChg chg="mod">
          <ac:chgData name="Daniel José de Sousa" userId="76af07d1-54a6-4e66-8347-9668feba0abe" providerId="ADAL" clId="{3B2FB64F-A60F-480A-A27D-BE02FCCACC74}" dt="2023-11-30T15:22:55.017" v="339" actId="1036"/>
          <ac:spMkLst>
            <pc:docMk/>
            <pc:sldMk cId="1053460037" sldId="2147471555"/>
            <ac:spMk id="41" creationId="{AD256FD7-CC40-41FF-95CF-6B1BEDA6615A}"/>
          </ac:spMkLst>
        </pc:spChg>
      </pc:sldChg>
      <pc:sldChg chg="addSp modSp mod">
        <pc:chgData name="Daniel José de Sousa" userId="76af07d1-54a6-4e66-8347-9668feba0abe" providerId="ADAL" clId="{3B2FB64F-A60F-480A-A27D-BE02FCCACC74}" dt="2023-11-30T14:45:37.539" v="106" actId="20577"/>
        <pc:sldMkLst>
          <pc:docMk/>
          <pc:sldMk cId="3246843985" sldId="2147471557"/>
        </pc:sldMkLst>
        <pc:spChg chg="add mod">
          <ac:chgData name="Daniel José de Sousa" userId="76af07d1-54a6-4e66-8347-9668feba0abe" providerId="ADAL" clId="{3B2FB64F-A60F-480A-A27D-BE02FCCACC74}" dt="2023-11-30T14:38:17.872" v="71" actId="20577"/>
          <ac:spMkLst>
            <pc:docMk/>
            <pc:sldMk cId="3246843985" sldId="2147471557"/>
            <ac:spMk id="2" creationId="{FB89D404-F158-38A5-1037-4E9DACF940B1}"/>
          </ac:spMkLst>
        </pc:spChg>
        <pc:spChg chg="mod">
          <ac:chgData name="Daniel José de Sousa" userId="76af07d1-54a6-4e66-8347-9668feba0abe" providerId="ADAL" clId="{3B2FB64F-A60F-480A-A27D-BE02FCCACC74}" dt="2023-11-30T14:45:37.539" v="106" actId="20577"/>
          <ac:spMkLst>
            <pc:docMk/>
            <pc:sldMk cId="3246843985" sldId="2147471557"/>
            <ac:spMk id="6" creationId="{702492FD-48BC-7EF1-D42B-568A27608708}"/>
          </ac:spMkLst>
        </pc:spChg>
        <pc:spChg chg="mod">
          <ac:chgData name="Daniel José de Sousa" userId="76af07d1-54a6-4e66-8347-9668feba0abe" providerId="ADAL" clId="{3B2FB64F-A60F-480A-A27D-BE02FCCACC74}" dt="2023-11-30T14:30:54.288" v="48" actId="20577"/>
          <ac:spMkLst>
            <pc:docMk/>
            <pc:sldMk cId="3246843985" sldId="2147471557"/>
            <ac:spMk id="21" creationId="{C0615BB1-1EFC-6385-A4AB-246515E1A453}"/>
          </ac:spMkLst>
        </pc:spChg>
      </pc:sldChg>
      <pc:sldChg chg="addSp delSp modSp mod">
        <pc:chgData name="Daniel José de Sousa" userId="76af07d1-54a6-4e66-8347-9668feba0abe" providerId="ADAL" clId="{3B2FB64F-A60F-480A-A27D-BE02FCCACC74}" dt="2023-11-30T22:04:26.674" v="650" actId="478"/>
        <pc:sldMkLst>
          <pc:docMk/>
          <pc:sldMk cId="3826954516" sldId="2147471564"/>
        </pc:sldMkLst>
        <pc:spChg chg="mod">
          <ac:chgData name="Daniel José de Sousa" userId="76af07d1-54a6-4e66-8347-9668feba0abe" providerId="ADAL" clId="{3B2FB64F-A60F-480A-A27D-BE02FCCACC74}" dt="2023-11-30T22:01:08.413" v="632" actId="1036"/>
          <ac:spMkLst>
            <pc:docMk/>
            <pc:sldMk cId="3826954516" sldId="2147471564"/>
            <ac:spMk id="2" creationId="{3A2D5B20-234C-F908-0E79-A65B2D3DA3DF}"/>
          </ac:spMkLst>
        </pc:spChg>
        <pc:spChg chg="add del mod">
          <ac:chgData name="Daniel José de Sousa" userId="76af07d1-54a6-4e66-8347-9668feba0abe" providerId="ADAL" clId="{3B2FB64F-A60F-480A-A27D-BE02FCCACC74}" dt="2023-11-30T22:00:54.758" v="612" actId="478"/>
          <ac:spMkLst>
            <pc:docMk/>
            <pc:sldMk cId="3826954516" sldId="2147471564"/>
            <ac:spMk id="3" creationId="{056A235A-20F8-6C4B-D3DB-CE78D517E1E1}"/>
          </ac:spMkLst>
        </pc:spChg>
        <pc:spChg chg="mod">
          <ac:chgData name="Daniel José de Sousa" userId="76af07d1-54a6-4e66-8347-9668feba0abe" providerId="ADAL" clId="{3B2FB64F-A60F-480A-A27D-BE02FCCACC74}" dt="2023-11-30T22:01:13.549" v="641" actId="1036"/>
          <ac:spMkLst>
            <pc:docMk/>
            <pc:sldMk cId="3826954516" sldId="2147471564"/>
            <ac:spMk id="6" creationId="{55BB1027-BCF6-9CE7-99D0-380CA2FE6B57}"/>
          </ac:spMkLst>
        </pc:spChg>
        <pc:spChg chg="mod">
          <ac:chgData name="Daniel José de Sousa" userId="76af07d1-54a6-4e66-8347-9668feba0abe" providerId="ADAL" clId="{3B2FB64F-A60F-480A-A27D-BE02FCCACC74}" dt="2023-11-30T22:00:47.142" v="611" actId="6549"/>
          <ac:spMkLst>
            <pc:docMk/>
            <pc:sldMk cId="3826954516" sldId="2147471564"/>
            <ac:spMk id="37" creationId="{142DE583-0884-D9CE-DE6D-52EAB4495D69}"/>
          </ac:spMkLst>
        </pc:spChg>
        <pc:picChg chg="add del">
          <ac:chgData name="Daniel José de Sousa" userId="76af07d1-54a6-4e66-8347-9668feba0abe" providerId="ADAL" clId="{3B2FB64F-A60F-480A-A27D-BE02FCCACC74}" dt="2023-11-30T22:02:57.771" v="643" actId="22"/>
          <ac:picMkLst>
            <pc:docMk/>
            <pc:sldMk cId="3826954516" sldId="2147471564"/>
            <ac:picMk id="16" creationId="{70FAE868-6774-C620-92BB-EC34327BBE3B}"/>
          </ac:picMkLst>
        </pc:picChg>
        <pc:picChg chg="add del mod">
          <ac:chgData name="Daniel José de Sousa" userId="76af07d1-54a6-4e66-8347-9668feba0abe" providerId="ADAL" clId="{3B2FB64F-A60F-480A-A27D-BE02FCCACC74}" dt="2023-11-30T22:04:26.674" v="650" actId="478"/>
          <ac:picMkLst>
            <pc:docMk/>
            <pc:sldMk cId="3826954516" sldId="2147471564"/>
            <ac:picMk id="18" creationId="{C5A54A14-3EBB-2F9F-53F2-A674540732B2}"/>
          </ac:picMkLst>
        </pc:picChg>
      </pc:sldChg>
      <pc:sldChg chg="modTransition">
        <pc:chgData name="Daniel José de Sousa" userId="76af07d1-54a6-4e66-8347-9668feba0abe" providerId="ADAL" clId="{3B2FB64F-A60F-480A-A27D-BE02FCCACC74}" dt="2023-11-30T22:14:58.993" v="653"/>
        <pc:sldMkLst>
          <pc:docMk/>
          <pc:sldMk cId="4179428168" sldId="2147471565"/>
        </pc:sldMkLst>
      </pc:sldChg>
      <pc:sldChg chg="modTransition">
        <pc:chgData name="Daniel José de Sousa" userId="76af07d1-54a6-4e66-8347-9668feba0abe" providerId="ADAL" clId="{3B2FB64F-A60F-480A-A27D-BE02FCCACC74}" dt="2023-11-30T22:14:49.156" v="652"/>
        <pc:sldMkLst>
          <pc:docMk/>
          <pc:sldMk cId="2111123954" sldId="2147471567"/>
        </pc:sldMkLst>
      </pc:sldChg>
      <pc:sldChg chg="modTransition">
        <pc:chgData name="Daniel José de Sousa" userId="76af07d1-54a6-4e66-8347-9668feba0abe" providerId="ADAL" clId="{3B2FB64F-A60F-480A-A27D-BE02FCCACC74}" dt="2023-11-30T22:15:19.885" v="657"/>
        <pc:sldMkLst>
          <pc:docMk/>
          <pc:sldMk cId="2006025427" sldId="2147471568"/>
        </pc:sldMkLst>
      </pc:sldChg>
      <pc:sldChg chg="modTransition">
        <pc:chgData name="Daniel José de Sousa" userId="76af07d1-54a6-4e66-8347-9668feba0abe" providerId="ADAL" clId="{3B2FB64F-A60F-480A-A27D-BE02FCCACC74}" dt="2023-11-30T22:15:33.605" v="658"/>
        <pc:sldMkLst>
          <pc:docMk/>
          <pc:sldMk cId="2055012980" sldId="2147471569"/>
        </pc:sldMkLst>
      </pc:sldChg>
    </pc:docChg>
  </pc:docChgLst>
  <pc:docChgLst>
    <pc:chgData name="Lana Thaís Marques Santos" userId="34fde7bb-d757-47b7-8a37-a08ea80aa9c4" providerId="ADAL" clId="{BAD2627F-837B-45F1-965B-9EFCFD035A14}"/>
    <pc:docChg chg="undo custSel addSld delSld modSld">
      <pc:chgData name="Lana Thaís Marques Santos" userId="34fde7bb-d757-47b7-8a37-a08ea80aa9c4" providerId="ADAL" clId="{BAD2627F-837B-45F1-965B-9EFCFD035A14}" dt="2023-11-23T00:01:18.954" v="390" actId="1037"/>
      <pc:docMkLst>
        <pc:docMk/>
      </pc:docMkLst>
      <pc:sldChg chg="addSp delSp modSp mod">
        <pc:chgData name="Lana Thaís Marques Santos" userId="34fde7bb-d757-47b7-8a37-a08ea80aa9c4" providerId="ADAL" clId="{BAD2627F-837B-45F1-965B-9EFCFD035A14}" dt="2023-11-22T23:35:02.234" v="345" actId="14100"/>
        <pc:sldMkLst>
          <pc:docMk/>
          <pc:sldMk cId="312978386" sldId="2147471238"/>
        </pc:sldMkLst>
        <pc:spChg chg="add mod ord">
          <ac:chgData name="Lana Thaís Marques Santos" userId="34fde7bb-d757-47b7-8a37-a08ea80aa9c4" providerId="ADAL" clId="{BAD2627F-837B-45F1-965B-9EFCFD035A14}" dt="2023-11-22T23:35:02.234" v="345" actId="14100"/>
          <ac:spMkLst>
            <pc:docMk/>
            <pc:sldMk cId="312978386" sldId="2147471238"/>
            <ac:spMk id="6" creationId="{62DDB686-3060-4F7F-7440-6E40805DE491}"/>
          </ac:spMkLst>
        </pc:spChg>
        <pc:picChg chg="del">
          <ac:chgData name="Lana Thaís Marques Santos" userId="34fde7bb-d757-47b7-8a37-a08ea80aa9c4" providerId="ADAL" clId="{BAD2627F-837B-45F1-965B-9EFCFD035A14}" dt="2023-11-22T23:34:43.594" v="326" actId="478"/>
          <ac:picMkLst>
            <pc:docMk/>
            <pc:sldMk cId="312978386" sldId="2147471238"/>
            <ac:picMk id="3" creationId="{9934EC4D-F9AC-9B81-69FA-156C0468541C}"/>
          </ac:picMkLst>
        </pc:picChg>
      </pc:sldChg>
      <pc:sldChg chg="delSp modSp mod">
        <pc:chgData name="Lana Thaís Marques Santos" userId="34fde7bb-d757-47b7-8a37-a08ea80aa9c4" providerId="ADAL" clId="{BAD2627F-837B-45F1-965B-9EFCFD035A14}" dt="2023-11-22T18:23:17.359" v="23" actId="478"/>
        <pc:sldMkLst>
          <pc:docMk/>
          <pc:sldMk cId="1086880166" sldId="2147471405"/>
        </pc:sldMkLst>
        <pc:spChg chg="mod">
          <ac:chgData name="Lana Thaís Marques Santos" userId="34fde7bb-d757-47b7-8a37-a08ea80aa9c4" providerId="ADAL" clId="{BAD2627F-837B-45F1-965B-9EFCFD035A14}" dt="2023-11-22T18:23:08.754" v="21" actId="20577"/>
          <ac:spMkLst>
            <pc:docMk/>
            <pc:sldMk cId="1086880166" sldId="2147471405"/>
            <ac:spMk id="18" creationId="{184AA60D-6947-0D12-5087-78AD2569F90E}"/>
          </ac:spMkLst>
        </pc:spChg>
        <pc:grpChg chg="del">
          <ac:chgData name="Lana Thaís Marques Santos" userId="34fde7bb-d757-47b7-8a37-a08ea80aa9c4" providerId="ADAL" clId="{BAD2627F-837B-45F1-965B-9EFCFD035A14}" dt="2023-11-22T18:23:17.359" v="23" actId="478"/>
          <ac:grpSpMkLst>
            <pc:docMk/>
            <pc:sldMk cId="1086880166" sldId="2147471405"/>
            <ac:grpSpMk id="46" creationId="{F7F1786D-FB6B-2D30-8030-3C42FD2FE950}"/>
          </ac:grpSpMkLst>
        </pc:grpChg>
        <pc:picChg chg="del">
          <ac:chgData name="Lana Thaís Marques Santos" userId="34fde7bb-d757-47b7-8a37-a08ea80aa9c4" providerId="ADAL" clId="{BAD2627F-837B-45F1-965B-9EFCFD035A14}" dt="2023-11-22T18:23:11.115" v="22" actId="478"/>
          <ac:picMkLst>
            <pc:docMk/>
            <pc:sldMk cId="1086880166" sldId="2147471405"/>
            <ac:picMk id="1026" creationId="{DA46ACFC-773C-E45F-3F1E-AB5AB3645B5C}"/>
          </ac:picMkLst>
        </pc:picChg>
      </pc:sldChg>
      <pc:sldChg chg="addSp delSp modSp mod">
        <pc:chgData name="Lana Thaís Marques Santos" userId="34fde7bb-d757-47b7-8a37-a08ea80aa9c4" providerId="ADAL" clId="{BAD2627F-837B-45F1-965B-9EFCFD035A14}" dt="2023-11-22T22:46:21.760" v="248" actId="1035"/>
        <pc:sldMkLst>
          <pc:docMk/>
          <pc:sldMk cId="646348673" sldId="2147471412"/>
        </pc:sldMkLst>
        <pc:grpChg chg="del">
          <ac:chgData name="Lana Thaís Marques Santos" userId="34fde7bb-d757-47b7-8a37-a08ea80aa9c4" providerId="ADAL" clId="{BAD2627F-837B-45F1-965B-9EFCFD035A14}" dt="2023-11-22T22:45:12.097" v="219" actId="478"/>
          <ac:grpSpMkLst>
            <pc:docMk/>
            <pc:sldMk cId="646348673" sldId="2147471412"/>
            <ac:grpSpMk id="17" creationId="{C403C25B-1A23-D48A-D4D8-7C1E0760E121}"/>
          </ac:grpSpMkLst>
        </pc:grpChg>
        <pc:picChg chg="del mod topLvl">
          <ac:chgData name="Lana Thaís Marques Santos" userId="34fde7bb-d757-47b7-8a37-a08ea80aa9c4" providerId="ADAL" clId="{BAD2627F-837B-45F1-965B-9EFCFD035A14}" dt="2023-11-22T22:46:14.625" v="244" actId="21"/>
          <ac:picMkLst>
            <pc:docMk/>
            <pc:sldMk cId="646348673" sldId="2147471412"/>
            <ac:picMk id="12" creationId="{FB87B8C2-06D7-B45C-DA80-1A786E4001C5}"/>
          </ac:picMkLst>
        </pc:picChg>
        <pc:picChg chg="del topLvl">
          <ac:chgData name="Lana Thaís Marques Santos" userId="34fde7bb-d757-47b7-8a37-a08ea80aa9c4" providerId="ADAL" clId="{BAD2627F-837B-45F1-965B-9EFCFD035A14}" dt="2023-11-22T22:45:12.097" v="219" actId="478"/>
          <ac:picMkLst>
            <pc:docMk/>
            <pc:sldMk cId="646348673" sldId="2147471412"/>
            <ac:picMk id="14" creationId="{218BB00A-CC4A-FDA7-64FA-09ABB119CFE2}"/>
          </ac:picMkLst>
        </pc:picChg>
        <pc:picChg chg="mod">
          <ac:chgData name="Lana Thaís Marques Santos" userId="34fde7bb-d757-47b7-8a37-a08ea80aa9c4" providerId="ADAL" clId="{BAD2627F-837B-45F1-965B-9EFCFD035A14}" dt="2023-11-22T22:46:21.760" v="248" actId="1035"/>
          <ac:picMkLst>
            <pc:docMk/>
            <pc:sldMk cId="646348673" sldId="2147471412"/>
            <ac:picMk id="20" creationId="{C0E9DA72-B071-A98C-5553-86CE113557B0}"/>
          </ac:picMkLst>
        </pc:picChg>
        <pc:picChg chg="add del mod">
          <ac:chgData name="Lana Thaís Marques Santos" userId="34fde7bb-d757-47b7-8a37-a08ea80aa9c4" providerId="ADAL" clId="{BAD2627F-837B-45F1-965B-9EFCFD035A14}" dt="2023-11-22T22:45:22.265" v="224" actId="478"/>
          <ac:picMkLst>
            <pc:docMk/>
            <pc:sldMk cId="646348673" sldId="2147471412"/>
            <ac:picMk id="26" creationId="{C0F74895-110C-92D3-073A-F6779E00653C}"/>
          </ac:picMkLst>
        </pc:picChg>
        <pc:picChg chg="add mod ord">
          <ac:chgData name="Lana Thaís Marques Santos" userId="34fde7bb-d757-47b7-8a37-a08ea80aa9c4" providerId="ADAL" clId="{BAD2627F-837B-45F1-965B-9EFCFD035A14}" dt="2023-11-22T22:46:21.760" v="248" actId="1035"/>
          <ac:picMkLst>
            <pc:docMk/>
            <pc:sldMk cId="646348673" sldId="2147471412"/>
            <ac:picMk id="28" creationId="{E3E23E6C-CCFD-C680-CAFF-E7BB37F8CE33}"/>
          </ac:picMkLst>
        </pc:picChg>
        <pc:picChg chg="add mod">
          <ac:chgData name="Lana Thaís Marques Santos" userId="34fde7bb-d757-47b7-8a37-a08ea80aa9c4" providerId="ADAL" clId="{BAD2627F-837B-45F1-965B-9EFCFD035A14}" dt="2023-11-22T22:46:21.760" v="248" actId="1035"/>
          <ac:picMkLst>
            <pc:docMk/>
            <pc:sldMk cId="646348673" sldId="2147471412"/>
            <ac:picMk id="29" creationId="{B1BC6CC6-5C85-9C95-59B3-987388EBCEC7}"/>
          </ac:picMkLst>
        </pc:picChg>
      </pc:sldChg>
      <pc:sldChg chg="modSp mod">
        <pc:chgData name="Lana Thaís Marques Santos" userId="34fde7bb-d757-47b7-8a37-a08ea80aa9c4" providerId="ADAL" clId="{BAD2627F-837B-45F1-965B-9EFCFD035A14}" dt="2023-11-22T23:47:29.626" v="368" actId="179"/>
        <pc:sldMkLst>
          <pc:docMk/>
          <pc:sldMk cId="2173762070" sldId="2147471418"/>
        </pc:sldMkLst>
        <pc:spChg chg="mod">
          <ac:chgData name="Lana Thaís Marques Santos" userId="34fde7bb-d757-47b7-8a37-a08ea80aa9c4" providerId="ADAL" clId="{BAD2627F-837B-45F1-965B-9EFCFD035A14}" dt="2023-11-22T23:47:29.626" v="368" actId="179"/>
          <ac:spMkLst>
            <pc:docMk/>
            <pc:sldMk cId="2173762070" sldId="2147471418"/>
            <ac:spMk id="7" creationId="{E992E827-C205-3A04-48F0-A9A935708566}"/>
          </ac:spMkLst>
        </pc:spChg>
        <pc:spChg chg="mod">
          <ac:chgData name="Lana Thaís Marques Santos" userId="34fde7bb-d757-47b7-8a37-a08ea80aa9c4" providerId="ADAL" clId="{BAD2627F-837B-45F1-965B-9EFCFD035A14}" dt="2023-11-22T23:46:35.596" v="358" actId="207"/>
          <ac:spMkLst>
            <pc:docMk/>
            <pc:sldMk cId="2173762070" sldId="2147471418"/>
            <ac:spMk id="8" creationId="{1B33069B-B0BE-D8CD-33AA-FEE7300DAC7E}"/>
          </ac:spMkLst>
        </pc:spChg>
        <pc:spChg chg="mod">
          <ac:chgData name="Lana Thaís Marques Santos" userId="34fde7bb-d757-47b7-8a37-a08ea80aa9c4" providerId="ADAL" clId="{BAD2627F-837B-45F1-965B-9EFCFD035A14}" dt="2023-11-22T23:47:19.360" v="367" actId="179"/>
          <ac:spMkLst>
            <pc:docMk/>
            <pc:sldMk cId="2173762070" sldId="2147471418"/>
            <ac:spMk id="11" creationId="{F950B4D3-F609-6EC2-D119-011BBBD8707F}"/>
          </ac:spMkLst>
        </pc:spChg>
        <pc:spChg chg="mod">
          <ac:chgData name="Lana Thaís Marques Santos" userId="34fde7bb-d757-47b7-8a37-a08ea80aa9c4" providerId="ADAL" clId="{BAD2627F-837B-45F1-965B-9EFCFD035A14}" dt="2023-11-22T22:28:52.488" v="203" actId="14100"/>
          <ac:spMkLst>
            <pc:docMk/>
            <pc:sldMk cId="2173762070" sldId="2147471418"/>
            <ac:spMk id="20" creationId="{7A92FCFD-95B1-5BE7-C449-E373433B6E99}"/>
          </ac:spMkLst>
        </pc:spChg>
        <pc:spChg chg="mod">
          <ac:chgData name="Lana Thaís Marques Santos" userId="34fde7bb-d757-47b7-8a37-a08ea80aa9c4" providerId="ADAL" clId="{BAD2627F-837B-45F1-965B-9EFCFD035A14}" dt="2023-11-22T19:31:05.872" v="143" actId="1036"/>
          <ac:spMkLst>
            <pc:docMk/>
            <pc:sldMk cId="2173762070" sldId="2147471418"/>
            <ac:spMk id="22" creationId="{11F1CFDD-6377-C924-24C9-65A4DEEDAA51}"/>
          </ac:spMkLst>
        </pc:spChg>
        <pc:spChg chg="mod">
          <ac:chgData name="Lana Thaís Marques Santos" userId="34fde7bb-d757-47b7-8a37-a08ea80aa9c4" providerId="ADAL" clId="{BAD2627F-837B-45F1-965B-9EFCFD035A14}" dt="2023-11-22T22:29:01.257" v="204" actId="1076"/>
          <ac:spMkLst>
            <pc:docMk/>
            <pc:sldMk cId="2173762070" sldId="2147471418"/>
            <ac:spMk id="26" creationId="{C18C38DB-6045-F40A-D211-7CDF861EF6DF}"/>
          </ac:spMkLst>
        </pc:spChg>
        <pc:spChg chg="mod">
          <ac:chgData name="Lana Thaís Marques Santos" userId="34fde7bb-d757-47b7-8a37-a08ea80aa9c4" providerId="ADAL" clId="{BAD2627F-837B-45F1-965B-9EFCFD035A14}" dt="2023-11-22T23:46:57.842" v="361" actId="179"/>
          <ac:spMkLst>
            <pc:docMk/>
            <pc:sldMk cId="2173762070" sldId="2147471418"/>
            <ac:spMk id="30" creationId="{8D4BA030-3D82-B604-752B-3701914B9D2A}"/>
          </ac:spMkLst>
        </pc:spChg>
        <pc:spChg chg="mod">
          <ac:chgData name="Lana Thaís Marques Santos" userId="34fde7bb-d757-47b7-8a37-a08ea80aa9c4" providerId="ADAL" clId="{BAD2627F-837B-45F1-965B-9EFCFD035A14}" dt="2023-11-22T23:46:40.504" v="359" actId="207"/>
          <ac:spMkLst>
            <pc:docMk/>
            <pc:sldMk cId="2173762070" sldId="2147471418"/>
            <ac:spMk id="37" creationId="{42852DAF-B672-CB31-4617-B665728C8CCF}"/>
          </ac:spMkLst>
        </pc:spChg>
      </pc:sldChg>
      <pc:sldChg chg="modSp mod">
        <pc:chgData name="Lana Thaís Marques Santos" userId="34fde7bb-d757-47b7-8a37-a08ea80aa9c4" providerId="ADAL" clId="{BAD2627F-837B-45F1-965B-9EFCFD035A14}" dt="2023-11-22T19:53:55.097" v="153" actId="6549"/>
        <pc:sldMkLst>
          <pc:docMk/>
          <pc:sldMk cId="2285565939" sldId="2147471420"/>
        </pc:sldMkLst>
        <pc:spChg chg="mod">
          <ac:chgData name="Lana Thaís Marques Santos" userId="34fde7bb-d757-47b7-8a37-a08ea80aa9c4" providerId="ADAL" clId="{BAD2627F-837B-45F1-965B-9EFCFD035A14}" dt="2023-11-22T19:53:46.307" v="152" actId="14100"/>
          <ac:spMkLst>
            <pc:docMk/>
            <pc:sldMk cId="2285565939" sldId="2147471420"/>
            <ac:spMk id="9" creationId="{21CFA9D6-3B21-F5B8-1A90-BCAAC9577759}"/>
          </ac:spMkLst>
        </pc:spChg>
        <pc:spChg chg="mod">
          <ac:chgData name="Lana Thaís Marques Santos" userId="34fde7bb-d757-47b7-8a37-a08ea80aa9c4" providerId="ADAL" clId="{BAD2627F-837B-45F1-965B-9EFCFD035A14}" dt="2023-11-22T19:50:14.464" v="151" actId="6549"/>
          <ac:spMkLst>
            <pc:docMk/>
            <pc:sldMk cId="2285565939" sldId="2147471420"/>
            <ac:spMk id="48" creationId="{C53574BE-A589-FFBC-6128-22E02A6D5F25}"/>
          </ac:spMkLst>
        </pc:spChg>
        <pc:spChg chg="mod">
          <ac:chgData name="Lana Thaís Marques Santos" userId="34fde7bb-d757-47b7-8a37-a08ea80aa9c4" providerId="ADAL" clId="{BAD2627F-837B-45F1-965B-9EFCFD035A14}" dt="2023-11-22T19:53:55.097" v="153" actId="6549"/>
          <ac:spMkLst>
            <pc:docMk/>
            <pc:sldMk cId="2285565939" sldId="2147471420"/>
            <ac:spMk id="49" creationId="{BF0D2A48-931B-A7C8-FBAC-5EDC89F7DA25}"/>
          </ac:spMkLst>
        </pc:spChg>
        <pc:spChg chg="mod">
          <ac:chgData name="Lana Thaís Marques Santos" userId="34fde7bb-d757-47b7-8a37-a08ea80aa9c4" providerId="ADAL" clId="{BAD2627F-837B-45F1-965B-9EFCFD035A14}" dt="2023-11-22T19:50:12.186" v="150" actId="6549"/>
          <ac:spMkLst>
            <pc:docMk/>
            <pc:sldMk cId="2285565939" sldId="2147471420"/>
            <ac:spMk id="57" creationId="{2B5B5853-732F-171C-F0C4-0DEDAD183DD6}"/>
          </ac:spMkLst>
        </pc:spChg>
      </pc:sldChg>
      <pc:sldChg chg="modSp mod">
        <pc:chgData name="Lana Thaís Marques Santos" userId="34fde7bb-d757-47b7-8a37-a08ea80aa9c4" providerId="ADAL" clId="{BAD2627F-837B-45F1-965B-9EFCFD035A14}" dt="2023-11-22T22:57:40.066" v="306" actId="1038"/>
        <pc:sldMkLst>
          <pc:docMk/>
          <pc:sldMk cId="3956069419" sldId="2147471423"/>
        </pc:sldMkLst>
        <pc:picChg chg="mod">
          <ac:chgData name="Lana Thaís Marques Santos" userId="34fde7bb-d757-47b7-8a37-a08ea80aa9c4" providerId="ADAL" clId="{BAD2627F-837B-45F1-965B-9EFCFD035A14}" dt="2023-11-22T22:57:40.066" v="306" actId="1038"/>
          <ac:picMkLst>
            <pc:docMk/>
            <pc:sldMk cId="3956069419" sldId="2147471423"/>
            <ac:picMk id="23" creationId="{44122F83-E4E9-0F79-1A1E-80E5C059BCB4}"/>
          </ac:picMkLst>
        </pc:picChg>
      </pc:sldChg>
      <pc:sldChg chg="modSp mod">
        <pc:chgData name="Lana Thaís Marques Santos" userId="34fde7bb-d757-47b7-8a37-a08ea80aa9c4" providerId="ADAL" clId="{BAD2627F-837B-45F1-965B-9EFCFD035A14}" dt="2023-11-22T22:52:26.495" v="292" actId="1037"/>
        <pc:sldMkLst>
          <pc:docMk/>
          <pc:sldMk cId="3369325264" sldId="2147471441"/>
        </pc:sldMkLst>
        <pc:spChg chg="mod">
          <ac:chgData name="Lana Thaís Marques Santos" userId="34fde7bb-d757-47b7-8a37-a08ea80aa9c4" providerId="ADAL" clId="{BAD2627F-837B-45F1-965B-9EFCFD035A14}" dt="2023-11-22T22:52:09.823" v="280" actId="1037"/>
          <ac:spMkLst>
            <pc:docMk/>
            <pc:sldMk cId="3369325264" sldId="2147471441"/>
            <ac:spMk id="14" creationId="{A32C157A-402B-709B-E94A-98E74E9F33FF}"/>
          </ac:spMkLst>
        </pc:spChg>
        <pc:spChg chg="mod">
          <ac:chgData name="Lana Thaís Marques Santos" userId="34fde7bb-d757-47b7-8a37-a08ea80aa9c4" providerId="ADAL" clId="{BAD2627F-837B-45F1-965B-9EFCFD035A14}" dt="2023-11-22T22:52:09.823" v="280" actId="1037"/>
          <ac:spMkLst>
            <pc:docMk/>
            <pc:sldMk cId="3369325264" sldId="2147471441"/>
            <ac:spMk id="18" creationId="{7E029939-CDCE-D078-95C2-90BCFAFD4129}"/>
          </ac:spMkLst>
        </pc:spChg>
        <pc:spChg chg="mod">
          <ac:chgData name="Lana Thaís Marques Santos" userId="34fde7bb-d757-47b7-8a37-a08ea80aa9c4" providerId="ADAL" clId="{BAD2627F-837B-45F1-965B-9EFCFD035A14}" dt="2023-11-22T22:52:09.823" v="280" actId="1037"/>
          <ac:spMkLst>
            <pc:docMk/>
            <pc:sldMk cId="3369325264" sldId="2147471441"/>
            <ac:spMk id="19" creationId="{358A16DB-75DC-197C-51E0-367F7509997E}"/>
          </ac:spMkLst>
        </pc:spChg>
        <pc:spChg chg="mod">
          <ac:chgData name="Lana Thaís Marques Santos" userId="34fde7bb-d757-47b7-8a37-a08ea80aa9c4" providerId="ADAL" clId="{BAD2627F-837B-45F1-965B-9EFCFD035A14}" dt="2023-11-22T22:52:09.823" v="280" actId="1037"/>
          <ac:spMkLst>
            <pc:docMk/>
            <pc:sldMk cId="3369325264" sldId="2147471441"/>
            <ac:spMk id="20" creationId="{84F39BE0-27E0-AB3B-1E34-671932ED75E9}"/>
          </ac:spMkLst>
        </pc:spChg>
        <pc:spChg chg="mod">
          <ac:chgData name="Lana Thaís Marques Santos" userId="34fde7bb-d757-47b7-8a37-a08ea80aa9c4" providerId="ADAL" clId="{BAD2627F-837B-45F1-965B-9EFCFD035A14}" dt="2023-11-22T22:52:09.823" v="280" actId="1037"/>
          <ac:spMkLst>
            <pc:docMk/>
            <pc:sldMk cId="3369325264" sldId="2147471441"/>
            <ac:spMk id="21" creationId="{0CECD2F7-7B7D-362E-4F8D-DDBE8D6E8DA9}"/>
          </ac:spMkLst>
        </pc:spChg>
        <pc:spChg chg="mod">
          <ac:chgData name="Lana Thaís Marques Santos" userId="34fde7bb-d757-47b7-8a37-a08ea80aa9c4" providerId="ADAL" clId="{BAD2627F-837B-45F1-965B-9EFCFD035A14}" dt="2023-11-22T22:52:09.823" v="280" actId="1037"/>
          <ac:spMkLst>
            <pc:docMk/>
            <pc:sldMk cId="3369325264" sldId="2147471441"/>
            <ac:spMk id="22" creationId="{D1A16C9A-0FBE-61A3-0208-B12355D3E79B}"/>
          </ac:spMkLst>
        </pc:spChg>
        <pc:spChg chg="mod">
          <ac:chgData name="Lana Thaís Marques Santos" userId="34fde7bb-d757-47b7-8a37-a08ea80aa9c4" providerId="ADAL" clId="{BAD2627F-837B-45F1-965B-9EFCFD035A14}" dt="2023-11-22T22:52:09.823" v="280" actId="1037"/>
          <ac:spMkLst>
            <pc:docMk/>
            <pc:sldMk cId="3369325264" sldId="2147471441"/>
            <ac:spMk id="23" creationId="{24425D53-D8CC-2134-1623-BBC01B786E1F}"/>
          </ac:spMkLst>
        </pc:spChg>
        <pc:spChg chg="mod">
          <ac:chgData name="Lana Thaís Marques Santos" userId="34fde7bb-d757-47b7-8a37-a08ea80aa9c4" providerId="ADAL" clId="{BAD2627F-837B-45F1-965B-9EFCFD035A14}" dt="2023-11-22T22:52:26.495" v="292" actId="1037"/>
          <ac:spMkLst>
            <pc:docMk/>
            <pc:sldMk cId="3369325264" sldId="2147471441"/>
            <ac:spMk id="101" creationId="{6247B2BC-7ADE-48AC-B84F-EFDAAD1AE9B3}"/>
          </ac:spMkLst>
        </pc:spChg>
        <pc:spChg chg="mod">
          <ac:chgData name="Lana Thaís Marques Santos" userId="34fde7bb-d757-47b7-8a37-a08ea80aa9c4" providerId="ADAL" clId="{BAD2627F-837B-45F1-965B-9EFCFD035A14}" dt="2023-11-22T22:52:26.495" v="292" actId="1037"/>
          <ac:spMkLst>
            <pc:docMk/>
            <pc:sldMk cId="3369325264" sldId="2147471441"/>
            <ac:spMk id="102" creationId="{73802983-BAC3-1A0A-0BEA-71B9914C556A}"/>
          </ac:spMkLst>
        </pc:spChg>
        <pc:spChg chg="mod">
          <ac:chgData name="Lana Thaís Marques Santos" userId="34fde7bb-d757-47b7-8a37-a08ea80aa9c4" providerId="ADAL" clId="{BAD2627F-837B-45F1-965B-9EFCFD035A14}" dt="2023-11-22T22:52:26.495" v="292" actId="1037"/>
          <ac:spMkLst>
            <pc:docMk/>
            <pc:sldMk cId="3369325264" sldId="2147471441"/>
            <ac:spMk id="103" creationId="{7DAC088A-22F1-E995-180F-30140BE901CA}"/>
          </ac:spMkLst>
        </pc:spChg>
        <pc:spChg chg="mod">
          <ac:chgData name="Lana Thaís Marques Santos" userId="34fde7bb-d757-47b7-8a37-a08ea80aa9c4" providerId="ADAL" clId="{BAD2627F-837B-45F1-965B-9EFCFD035A14}" dt="2023-11-22T22:52:26.495" v="292" actId="1037"/>
          <ac:spMkLst>
            <pc:docMk/>
            <pc:sldMk cId="3369325264" sldId="2147471441"/>
            <ac:spMk id="104" creationId="{4A30CAC8-C1F5-5C4B-61C9-A6DF7BF956B4}"/>
          </ac:spMkLst>
        </pc:spChg>
        <pc:spChg chg="mod">
          <ac:chgData name="Lana Thaís Marques Santos" userId="34fde7bb-d757-47b7-8a37-a08ea80aa9c4" providerId="ADAL" clId="{BAD2627F-837B-45F1-965B-9EFCFD035A14}" dt="2023-11-22T22:52:26.495" v="292" actId="1037"/>
          <ac:spMkLst>
            <pc:docMk/>
            <pc:sldMk cId="3369325264" sldId="2147471441"/>
            <ac:spMk id="105" creationId="{ED60741B-4FC9-0BE1-4DDE-D6EB354FDE8A}"/>
          </ac:spMkLst>
        </pc:spChg>
        <pc:spChg chg="mod">
          <ac:chgData name="Lana Thaís Marques Santos" userId="34fde7bb-d757-47b7-8a37-a08ea80aa9c4" providerId="ADAL" clId="{BAD2627F-837B-45F1-965B-9EFCFD035A14}" dt="2023-11-22T22:52:26.495" v="292" actId="1037"/>
          <ac:spMkLst>
            <pc:docMk/>
            <pc:sldMk cId="3369325264" sldId="2147471441"/>
            <ac:spMk id="106" creationId="{E6408168-1053-CB61-219B-92C93E2B8B72}"/>
          </ac:spMkLst>
        </pc:spChg>
        <pc:spChg chg="mod">
          <ac:chgData name="Lana Thaís Marques Santos" userId="34fde7bb-d757-47b7-8a37-a08ea80aa9c4" providerId="ADAL" clId="{BAD2627F-837B-45F1-965B-9EFCFD035A14}" dt="2023-11-22T22:52:26.495" v="292" actId="1037"/>
          <ac:spMkLst>
            <pc:docMk/>
            <pc:sldMk cId="3369325264" sldId="2147471441"/>
            <ac:spMk id="107" creationId="{601426D4-DF34-F958-8434-3E08BE7122D9}"/>
          </ac:spMkLst>
        </pc:spChg>
        <pc:graphicFrameChg chg="mod">
          <ac:chgData name="Lana Thaís Marques Santos" userId="34fde7bb-d757-47b7-8a37-a08ea80aa9c4" providerId="ADAL" clId="{BAD2627F-837B-45F1-965B-9EFCFD035A14}" dt="2023-11-22T22:52:15.220" v="283" actId="403"/>
          <ac:graphicFrameMkLst>
            <pc:docMk/>
            <pc:sldMk cId="3369325264" sldId="2147471441"/>
            <ac:graphicFrameMk id="24" creationId="{5A1D0476-AF9F-4865-975E-AE7CF015FFF8}"/>
          </ac:graphicFrameMkLst>
        </pc:graphicFrameChg>
      </pc:sldChg>
      <pc:sldChg chg="addSp delSp modSp mod">
        <pc:chgData name="Lana Thaís Marques Santos" userId="34fde7bb-d757-47b7-8a37-a08ea80aa9c4" providerId="ADAL" clId="{BAD2627F-837B-45F1-965B-9EFCFD035A14}" dt="2023-11-22T22:47:16.485" v="265" actId="14100"/>
        <pc:sldMkLst>
          <pc:docMk/>
          <pc:sldMk cId="3588942695" sldId="2147471478"/>
        </pc:sldMkLst>
        <pc:spChg chg="del">
          <ac:chgData name="Lana Thaís Marques Santos" userId="34fde7bb-d757-47b7-8a37-a08ea80aa9c4" providerId="ADAL" clId="{BAD2627F-837B-45F1-965B-9EFCFD035A14}" dt="2023-11-22T19:34:27.087" v="148" actId="478"/>
          <ac:spMkLst>
            <pc:docMk/>
            <pc:sldMk cId="3588942695" sldId="2147471478"/>
            <ac:spMk id="8" creationId="{1885C5AF-B807-4352-1BBE-1A9CA1E42D50}"/>
          </ac:spMkLst>
        </pc:spChg>
        <pc:spChg chg="del">
          <ac:chgData name="Lana Thaís Marques Santos" userId="34fde7bb-d757-47b7-8a37-a08ea80aa9c4" providerId="ADAL" clId="{BAD2627F-837B-45F1-965B-9EFCFD035A14}" dt="2023-11-22T19:34:28.939" v="149" actId="478"/>
          <ac:spMkLst>
            <pc:docMk/>
            <pc:sldMk cId="3588942695" sldId="2147471478"/>
            <ac:spMk id="9" creationId="{FB13D8F0-6D84-89A8-D9B2-C5E4F87F809F}"/>
          </ac:spMkLst>
        </pc:spChg>
        <pc:spChg chg="del">
          <ac:chgData name="Lana Thaís Marques Santos" userId="34fde7bb-d757-47b7-8a37-a08ea80aa9c4" providerId="ADAL" clId="{BAD2627F-837B-45F1-965B-9EFCFD035A14}" dt="2023-11-22T19:34:22.631" v="146" actId="478"/>
          <ac:spMkLst>
            <pc:docMk/>
            <pc:sldMk cId="3588942695" sldId="2147471478"/>
            <ac:spMk id="10" creationId="{6D238E3C-8C61-BBAB-0052-A959D63CBAA1}"/>
          </ac:spMkLst>
        </pc:spChg>
        <pc:picChg chg="add del mod">
          <ac:chgData name="Lana Thaís Marques Santos" userId="34fde7bb-d757-47b7-8a37-a08ea80aa9c4" providerId="ADAL" clId="{BAD2627F-837B-45F1-965B-9EFCFD035A14}" dt="2023-11-22T22:46:35.335" v="252"/>
          <ac:picMkLst>
            <pc:docMk/>
            <pc:sldMk cId="3588942695" sldId="2147471478"/>
            <ac:picMk id="6" creationId="{907100DA-7179-6FF8-95BD-D9F5B6EB8459}"/>
          </ac:picMkLst>
        </pc:picChg>
        <pc:picChg chg="del">
          <ac:chgData name="Lana Thaís Marques Santos" userId="34fde7bb-d757-47b7-8a37-a08ea80aa9c4" providerId="ADAL" clId="{BAD2627F-837B-45F1-965B-9EFCFD035A14}" dt="2023-11-22T19:34:24.509" v="147" actId="478"/>
          <ac:picMkLst>
            <pc:docMk/>
            <pc:sldMk cId="3588942695" sldId="2147471478"/>
            <ac:picMk id="14" creationId="{CEBB9418-7D60-B7E3-41AE-0FCEAEDD6618}"/>
          </ac:picMkLst>
        </pc:picChg>
        <pc:picChg chg="add mod">
          <ac:chgData name="Lana Thaís Marques Santos" userId="34fde7bb-d757-47b7-8a37-a08ea80aa9c4" providerId="ADAL" clId="{BAD2627F-837B-45F1-965B-9EFCFD035A14}" dt="2023-11-22T22:47:16.485" v="265" actId="14100"/>
          <ac:picMkLst>
            <pc:docMk/>
            <pc:sldMk cId="3588942695" sldId="2147471478"/>
            <ac:picMk id="21" creationId="{AE5865F4-B8BC-7D01-ACEA-3DDB872E0E98}"/>
          </ac:picMkLst>
        </pc:picChg>
        <pc:picChg chg="del">
          <ac:chgData name="Lana Thaís Marques Santos" userId="34fde7bb-d757-47b7-8a37-a08ea80aa9c4" providerId="ADAL" clId="{BAD2627F-837B-45F1-965B-9EFCFD035A14}" dt="2023-11-22T22:46:33.383" v="250" actId="478"/>
          <ac:picMkLst>
            <pc:docMk/>
            <pc:sldMk cId="3588942695" sldId="2147471478"/>
            <ac:picMk id="23" creationId="{796A0428-D1C1-0840-0986-2ACABFDFAA48}"/>
          </ac:picMkLst>
        </pc:picChg>
        <pc:picChg chg="del mod">
          <ac:chgData name="Lana Thaís Marques Santos" userId="34fde7bb-d757-47b7-8a37-a08ea80aa9c4" providerId="ADAL" clId="{BAD2627F-837B-45F1-965B-9EFCFD035A14}" dt="2023-11-22T22:46:45.262" v="257" actId="21"/>
          <ac:picMkLst>
            <pc:docMk/>
            <pc:sldMk cId="3588942695" sldId="2147471478"/>
            <ac:picMk id="24" creationId="{F76F18D3-2DE8-DD64-B656-712BAAEE816D}"/>
          </ac:picMkLst>
        </pc:picChg>
        <pc:picChg chg="add mod">
          <ac:chgData name="Lana Thaís Marques Santos" userId="34fde7bb-d757-47b7-8a37-a08ea80aa9c4" providerId="ADAL" clId="{BAD2627F-837B-45F1-965B-9EFCFD035A14}" dt="2023-11-22T22:46:55.893" v="261" actId="1076"/>
          <ac:picMkLst>
            <pc:docMk/>
            <pc:sldMk cId="3588942695" sldId="2147471478"/>
            <ac:picMk id="26" creationId="{BEE9A751-2D62-C9EE-E9D2-0D118E60A06C}"/>
          </ac:picMkLst>
        </pc:picChg>
      </pc:sldChg>
      <pc:sldChg chg="modSp mod">
        <pc:chgData name="Lana Thaís Marques Santos" userId="34fde7bb-d757-47b7-8a37-a08ea80aa9c4" providerId="ADAL" clId="{BAD2627F-837B-45F1-965B-9EFCFD035A14}" dt="2023-11-22T22:54:14.605" v="296"/>
        <pc:sldMkLst>
          <pc:docMk/>
          <pc:sldMk cId="3822881685" sldId="2147471496"/>
        </pc:sldMkLst>
        <pc:graphicFrameChg chg="mod modGraphic">
          <ac:chgData name="Lana Thaís Marques Santos" userId="34fde7bb-d757-47b7-8a37-a08ea80aa9c4" providerId="ADAL" clId="{BAD2627F-837B-45F1-965B-9EFCFD035A14}" dt="2023-11-22T22:54:09.702" v="295"/>
          <ac:graphicFrameMkLst>
            <pc:docMk/>
            <pc:sldMk cId="3822881685" sldId="2147471496"/>
            <ac:graphicFrameMk id="3" creationId="{25C15918-6ADA-DBA0-B574-270705DADE29}"/>
          </ac:graphicFrameMkLst>
        </pc:graphicFrameChg>
        <pc:graphicFrameChg chg="mod modGraphic">
          <ac:chgData name="Lana Thaís Marques Santos" userId="34fde7bb-d757-47b7-8a37-a08ea80aa9c4" providerId="ADAL" clId="{BAD2627F-837B-45F1-965B-9EFCFD035A14}" dt="2023-11-22T22:54:14.605" v="296"/>
          <ac:graphicFrameMkLst>
            <pc:docMk/>
            <pc:sldMk cId="3822881685" sldId="2147471496"/>
            <ac:graphicFrameMk id="4" creationId="{90AE86F4-2C33-E4BD-EED3-95599F86775C}"/>
          </ac:graphicFrameMkLst>
        </pc:graphicFrameChg>
      </pc:sldChg>
      <pc:sldChg chg="modSp mod">
        <pc:chgData name="Lana Thaís Marques Santos" userId="34fde7bb-d757-47b7-8a37-a08ea80aa9c4" providerId="ADAL" clId="{BAD2627F-837B-45F1-965B-9EFCFD035A14}" dt="2023-11-22T19:25:55.113" v="88" actId="14734"/>
        <pc:sldMkLst>
          <pc:docMk/>
          <pc:sldMk cId="1304341511" sldId="2147471511"/>
        </pc:sldMkLst>
        <pc:graphicFrameChg chg="modGraphic">
          <ac:chgData name="Lana Thaís Marques Santos" userId="34fde7bb-d757-47b7-8a37-a08ea80aa9c4" providerId="ADAL" clId="{BAD2627F-837B-45F1-965B-9EFCFD035A14}" dt="2023-11-22T19:25:55.113" v="88" actId="14734"/>
          <ac:graphicFrameMkLst>
            <pc:docMk/>
            <pc:sldMk cId="1304341511" sldId="2147471511"/>
            <ac:graphicFrameMk id="3" creationId="{74AFC5A5-4C23-5BCB-2BA9-FF51FE89200B}"/>
          </ac:graphicFrameMkLst>
        </pc:graphicFrameChg>
        <pc:graphicFrameChg chg="modGraphic">
          <ac:chgData name="Lana Thaís Marques Santos" userId="34fde7bb-d757-47b7-8a37-a08ea80aa9c4" providerId="ADAL" clId="{BAD2627F-837B-45F1-965B-9EFCFD035A14}" dt="2023-11-22T19:25:34.457" v="80" actId="14734"/>
          <ac:graphicFrameMkLst>
            <pc:docMk/>
            <pc:sldMk cId="1304341511" sldId="2147471511"/>
            <ac:graphicFrameMk id="4" creationId="{04324150-E718-C960-1674-DB673BE02BE3}"/>
          </ac:graphicFrameMkLst>
        </pc:graphicFrameChg>
      </pc:sldChg>
      <pc:sldChg chg="modSp mod">
        <pc:chgData name="Lana Thaís Marques Santos" userId="34fde7bb-d757-47b7-8a37-a08ea80aa9c4" providerId="ADAL" clId="{BAD2627F-837B-45F1-965B-9EFCFD035A14}" dt="2023-11-22T19:29:10.169" v="139" actId="2711"/>
        <pc:sldMkLst>
          <pc:docMk/>
          <pc:sldMk cId="1319201510" sldId="2147471512"/>
        </pc:sldMkLst>
        <pc:graphicFrameChg chg="modGraphic">
          <ac:chgData name="Lana Thaís Marques Santos" userId="34fde7bb-d757-47b7-8a37-a08ea80aa9c4" providerId="ADAL" clId="{BAD2627F-837B-45F1-965B-9EFCFD035A14}" dt="2023-11-22T19:29:10.169" v="139" actId="2711"/>
          <ac:graphicFrameMkLst>
            <pc:docMk/>
            <pc:sldMk cId="1319201510" sldId="2147471512"/>
            <ac:graphicFrameMk id="3" creationId="{85B1E3EB-D49B-F59A-68C5-8D31DF6BA7D0}"/>
          </ac:graphicFrameMkLst>
        </pc:graphicFrameChg>
        <pc:graphicFrameChg chg="modGraphic">
          <ac:chgData name="Lana Thaís Marques Santos" userId="34fde7bb-d757-47b7-8a37-a08ea80aa9c4" providerId="ADAL" clId="{BAD2627F-837B-45F1-965B-9EFCFD035A14}" dt="2023-11-22T19:28:53.199" v="132" actId="14734"/>
          <ac:graphicFrameMkLst>
            <pc:docMk/>
            <pc:sldMk cId="1319201510" sldId="2147471512"/>
            <ac:graphicFrameMk id="41" creationId="{591E8EBD-494C-49C7-2BB2-ADF7E42FDF46}"/>
          </ac:graphicFrameMkLst>
        </pc:graphicFrameChg>
      </pc:sldChg>
      <pc:sldChg chg="modSp mod">
        <pc:chgData name="Lana Thaís Marques Santos" userId="34fde7bb-d757-47b7-8a37-a08ea80aa9c4" providerId="ADAL" clId="{BAD2627F-837B-45F1-965B-9EFCFD035A14}" dt="2023-11-22T19:31:34.327" v="145" actId="20577"/>
        <pc:sldMkLst>
          <pc:docMk/>
          <pc:sldMk cId="1076855657" sldId="2147471519"/>
        </pc:sldMkLst>
        <pc:spChg chg="mod">
          <ac:chgData name="Lana Thaís Marques Santos" userId="34fde7bb-d757-47b7-8a37-a08ea80aa9c4" providerId="ADAL" clId="{BAD2627F-837B-45F1-965B-9EFCFD035A14}" dt="2023-11-22T19:31:34.327" v="145" actId="20577"/>
          <ac:spMkLst>
            <pc:docMk/>
            <pc:sldMk cId="1076855657" sldId="2147471519"/>
            <ac:spMk id="28" creationId="{3D626CE3-2589-BD55-3381-1EFE6249CFCD}"/>
          </ac:spMkLst>
        </pc:spChg>
        <pc:graphicFrameChg chg="modGraphic">
          <ac:chgData name="Lana Thaís Marques Santos" userId="34fde7bb-d757-47b7-8a37-a08ea80aa9c4" providerId="ADAL" clId="{BAD2627F-837B-45F1-965B-9EFCFD035A14}" dt="2023-11-22T19:28:31.420" v="125" actId="6549"/>
          <ac:graphicFrameMkLst>
            <pc:docMk/>
            <pc:sldMk cId="1076855657" sldId="2147471519"/>
            <ac:graphicFrameMk id="4" creationId="{13BA13F3-86A4-94CE-1BEE-88E797C1B73E}"/>
          </ac:graphicFrameMkLst>
        </pc:graphicFrameChg>
        <pc:graphicFrameChg chg="modGraphic">
          <ac:chgData name="Lana Thaís Marques Santos" userId="34fde7bb-d757-47b7-8a37-a08ea80aa9c4" providerId="ADAL" clId="{BAD2627F-837B-45F1-965B-9EFCFD035A14}" dt="2023-11-22T19:28:26.188" v="110" actId="6549"/>
          <ac:graphicFrameMkLst>
            <pc:docMk/>
            <pc:sldMk cId="1076855657" sldId="2147471519"/>
            <ac:graphicFrameMk id="41" creationId="{591E8EBD-494C-49C7-2BB2-ADF7E42FDF46}"/>
          </ac:graphicFrameMkLst>
        </pc:graphicFrameChg>
      </pc:sldChg>
      <pc:sldChg chg="modSp mod">
        <pc:chgData name="Lana Thaís Marques Santos" userId="34fde7bb-d757-47b7-8a37-a08ea80aa9c4" providerId="ADAL" clId="{BAD2627F-837B-45F1-965B-9EFCFD035A14}" dt="2023-11-22T23:33:31.929" v="325" actId="1038"/>
        <pc:sldMkLst>
          <pc:docMk/>
          <pc:sldMk cId="3598948664" sldId="2147471526"/>
        </pc:sldMkLst>
        <pc:spChg chg="mod">
          <ac:chgData name="Lana Thaís Marques Santos" userId="34fde7bb-d757-47b7-8a37-a08ea80aa9c4" providerId="ADAL" clId="{BAD2627F-837B-45F1-965B-9EFCFD035A14}" dt="2023-11-22T23:33:31.929" v="325" actId="1038"/>
          <ac:spMkLst>
            <pc:docMk/>
            <pc:sldMk cId="3598948664" sldId="2147471526"/>
            <ac:spMk id="2" creationId="{04BCD122-7422-83A3-373F-A5FE37B9C6B9}"/>
          </ac:spMkLst>
        </pc:spChg>
        <pc:spChg chg="mod">
          <ac:chgData name="Lana Thaís Marques Santos" userId="34fde7bb-d757-47b7-8a37-a08ea80aa9c4" providerId="ADAL" clId="{BAD2627F-837B-45F1-965B-9EFCFD035A14}" dt="2023-11-22T23:33:31.929" v="325" actId="1038"/>
          <ac:spMkLst>
            <pc:docMk/>
            <pc:sldMk cId="3598948664" sldId="2147471526"/>
            <ac:spMk id="3" creationId="{99546EF2-3B08-7C78-03AE-109D29492293}"/>
          </ac:spMkLst>
        </pc:spChg>
        <pc:spChg chg="mod">
          <ac:chgData name="Lana Thaís Marques Santos" userId="34fde7bb-d757-47b7-8a37-a08ea80aa9c4" providerId="ADAL" clId="{BAD2627F-837B-45F1-965B-9EFCFD035A14}" dt="2023-11-22T23:33:10.263" v="317" actId="1036"/>
          <ac:spMkLst>
            <pc:docMk/>
            <pc:sldMk cId="3598948664" sldId="2147471526"/>
            <ac:spMk id="9" creationId="{4BE4DC79-4F03-8D63-640D-1B25C36111F6}"/>
          </ac:spMkLst>
        </pc:spChg>
        <pc:spChg chg="mod">
          <ac:chgData name="Lana Thaís Marques Santos" userId="34fde7bb-d757-47b7-8a37-a08ea80aa9c4" providerId="ADAL" clId="{BAD2627F-837B-45F1-965B-9EFCFD035A14}" dt="2023-11-22T23:33:10.263" v="317" actId="1036"/>
          <ac:spMkLst>
            <pc:docMk/>
            <pc:sldMk cId="3598948664" sldId="2147471526"/>
            <ac:spMk id="12" creationId="{E59D86DD-2046-09B4-57B5-E3C015E2A47D}"/>
          </ac:spMkLst>
        </pc:spChg>
        <pc:spChg chg="mod">
          <ac:chgData name="Lana Thaís Marques Santos" userId="34fde7bb-d757-47b7-8a37-a08ea80aa9c4" providerId="ADAL" clId="{BAD2627F-837B-45F1-965B-9EFCFD035A14}" dt="2023-11-22T23:33:31.929" v="325" actId="1038"/>
          <ac:spMkLst>
            <pc:docMk/>
            <pc:sldMk cId="3598948664" sldId="2147471526"/>
            <ac:spMk id="24" creationId="{D29AAE19-0D26-CD97-EA0F-A179C64FFFEB}"/>
          </ac:spMkLst>
        </pc:spChg>
        <pc:spChg chg="mod">
          <ac:chgData name="Lana Thaís Marques Santos" userId="34fde7bb-d757-47b7-8a37-a08ea80aa9c4" providerId="ADAL" clId="{BAD2627F-837B-45F1-965B-9EFCFD035A14}" dt="2023-11-22T23:33:10.263" v="317" actId="1036"/>
          <ac:spMkLst>
            <pc:docMk/>
            <pc:sldMk cId="3598948664" sldId="2147471526"/>
            <ac:spMk id="28" creationId="{ACBC5EF5-14CC-0AD4-84FB-5C859A977FC3}"/>
          </ac:spMkLst>
        </pc:spChg>
        <pc:spChg chg="mod">
          <ac:chgData name="Lana Thaís Marques Santos" userId="34fde7bb-d757-47b7-8a37-a08ea80aa9c4" providerId="ADAL" clId="{BAD2627F-837B-45F1-965B-9EFCFD035A14}" dt="2023-11-22T23:33:10.263" v="317" actId="1036"/>
          <ac:spMkLst>
            <pc:docMk/>
            <pc:sldMk cId="3598948664" sldId="2147471526"/>
            <ac:spMk id="29" creationId="{BAF5940E-B960-59BF-028B-F69A98D79C32}"/>
          </ac:spMkLst>
        </pc:spChg>
        <pc:spChg chg="mod">
          <ac:chgData name="Lana Thaís Marques Santos" userId="34fde7bb-d757-47b7-8a37-a08ea80aa9c4" providerId="ADAL" clId="{BAD2627F-837B-45F1-965B-9EFCFD035A14}" dt="2023-11-22T23:33:10.263" v="317" actId="1036"/>
          <ac:spMkLst>
            <pc:docMk/>
            <pc:sldMk cId="3598948664" sldId="2147471526"/>
            <ac:spMk id="32" creationId="{97814C13-3ED2-1874-A24F-B35524CB8F21}"/>
          </ac:spMkLst>
        </pc:spChg>
        <pc:spChg chg="mod">
          <ac:chgData name="Lana Thaís Marques Santos" userId="34fde7bb-d757-47b7-8a37-a08ea80aa9c4" providerId="ADAL" clId="{BAD2627F-837B-45F1-965B-9EFCFD035A14}" dt="2023-11-22T23:33:10.263" v="317" actId="1036"/>
          <ac:spMkLst>
            <pc:docMk/>
            <pc:sldMk cId="3598948664" sldId="2147471526"/>
            <ac:spMk id="34" creationId="{BC9B033E-C072-16B5-AE5C-B86D5EB22906}"/>
          </ac:spMkLst>
        </pc:spChg>
        <pc:spChg chg="mod">
          <ac:chgData name="Lana Thaís Marques Santos" userId="34fde7bb-d757-47b7-8a37-a08ea80aa9c4" providerId="ADAL" clId="{BAD2627F-837B-45F1-965B-9EFCFD035A14}" dt="2023-11-22T23:33:15.814" v="321" actId="1036"/>
          <ac:spMkLst>
            <pc:docMk/>
            <pc:sldMk cId="3598948664" sldId="2147471526"/>
            <ac:spMk id="36" creationId="{690D662A-80C0-8BFF-411F-B8C2C1AF9DC9}"/>
          </ac:spMkLst>
        </pc:spChg>
        <pc:spChg chg="mod">
          <ac:chgData name="Lana Thaís Marques Santos" userId="34fde7bb-d757-47b7-8a37-a08ea80aa9c4" providerId="ADAL" clId="{BAD2627F-837B-45F1-965B-9EFCFD035A14}" dt="2023-11-22T23:33:31.929" v="325" actId="1038"/>
          <ac:spMkLst>
            <pc:docMk/>
            <pc:sldMk cId="3598948664" sldId="2147471526"/>
            <ac:spMk id="58" creationId="{298339D0-D97F-16B7-2C38-7FB78333FF41}"/>
          </ac:spMkLst>
        </pc:spChg>
        <pc:spChg chg="mod">
          <ac:chgData name="Lana Thaís Marques Santos" userId="34fde7bb-d757-47b7-8a37-a08ea80aa9c4" providerId="ADAL" clId="{BAD2627F-837B-45F1-965B-9EFCFD035A14}" dt="2023-11-22T23:33:31.929" v="325" actId="1038"/>
          <ac:spMkLst>
            <pc:docMk/>
            <pc:sldMk cId="3598948664" sldId="2147471526"/>
            <ac:spMk id="59" creationId="{DC4EC5A8-7E97-E6E4-E9A2-5FDB302F4585}"/>
          </ac:spMkLst>
        </pc:spChg>
        <pc:spChg chg="mod">
          <ac:chgData name="Lana Thaís Marques Santos" userId="34fde7bb-d757-47b7-8a37-a08ea80aa9c4" providerId="ADAL" clId="{BAD2627F-837B-45F1-965B-9EFCFD035A14}" dt="2023-11-22T23:33:31.929" v="325" actId="1038"/>
          <ac:spMkLst>
            <pc:docMk/>
            <pc:sldMk cId="3598948664" sldId="2147471526"/>
            <ac:spMk id="60" creationId="{5C4AD3D7-4246-9F6D-FD2B-AA89E0ED9957}"/>
          </ac:spMkLst>
        </pc:spChg>
        <pc:spChg chg="mod">
          <ac:chgData name="Lana Thaís Marques Santos" userId="34fde7bb-d757-47b7-8a37-a08ea80aa9c4" providerId="ADAL" clId="{BAD2627F-837B-45F1-965B-9EFCFD035A14}" dt="2023-11-22T23:33:31.929" v="325" actId="1038"/>
          <ac:spMkLst>
            <pc:docMk/>
            <pc:sldMk cId="3598948664" sldId="2147471526"/>
            <ac:spMk id="62" creationId="{3F597B24-0AAA-5F4A-E032-565551A07F7F}"/>
          </ac:spMkLst>
        </pc:spChg>
        <pc:spChg chg="mod">
          <ac:chgData name="Lana Thaís Marques Santos" userId="34fde7bb-d757-47b7-8a37-a08ea80aa9c4" providerId="ADAL" clId="{BAD2627F-837B-45F1-965B-9EFCFD035A14}" dt="2023-11-22T23:33:31.929" v="325" actId="1038"/>
          <ac:spMkLst>
            <pc:docMk/>
            <pc:sldMk cId="3598948664" sldId="2147471526"/>
            <ac:spMk id="64" creationId="{9D3B43A2-BFA4-D34C-2E1D-3018005D043A}"/>
          </ac:spMkLst>
        </pc:spChg>
        <pc:picChg chg="mod">
          <ac:chgData name="Lana Thaís Marques Santos" userId="34fde7bb-d757-47b7-8a37-a08ea80aa9c4" providerId="ADAL" clId="{BAD2627F-837B-45F1-965B-9EFCFD035A14}" dt="2023-11-22T22:20:47.909" v="183" actId="1036"/>
          <ac:picMkLst>
            <pc:docMk/>
            <pc:sldMk cId="3598948664" sldId="2147471526"/>
            <ac:picMk id="8" creationId="{D7A137CF-1FF1-F746-400B-61925EF2DA2D}"/>
          </ac:picMkLst>
        </pc:picChg>
        <pc:picChg chg="mod">
          <ac:chgData name="Lana Thaís Marques Santos" userId="34fde7bb-d757-47b7-8a37-a08ea80aa9c4" providerId="ADAL" clId="{BAD2627F-837B-45F1-965B-9EFCFD035A14}" dt="2023-11-22T23:33:10.263" v="317" actId="1036"/>
          <ac:picMkLst>
            <pc:docMk/>
            <pc:sldMk cId="3598948664" sldId="2147471526"/>
            <ac:picMk id="10" creationId="{885C40F9-3070-6910-EB75-6D1ABC241E35}"/>
          </ac:picMkLst>
        </pc:picChg>
        <pc:picChg chg="mod">
          <ac:chgData name="Lana Thaís Marques Santos" userId="34fde7bb-d757-47b7-8a37-a08ea80aa9c4" providerId="ADAL" clId="{BAD2627F-837B-45F1-965B-9EFCFD035A14}" dt="2023-11-22T23:33:10.263" v="317" actId="1036"/>
          <ac:picMkLst>
            <pc:docMk/>
            <pc:sldMk cId="3598948664" sldId="2147471526"/>
            <ac:picMk id="13" creationId="{F19AE0D0-1A2F-AECD-718E-070F3E468A6C}"/>
          </ac:picMkLst>
        </pc:picChg>
        <pc:picChg chg="mod">
          <ac:chgData name="Lana Thaís Marques Santos" userId="34fde7bb-d757-47b7-8a37-a08ea80aa9c4" providerId="ADAL" clId="{BAD2627F-837B-45F1-965B-9EFCFD035A14}" dt="2023-11-22T18:35:37.263" v="24" actId="1076"/>
          <ac:picMkLst>
            <pc:docMk/>
            <pc:sldMk cId="3598948664" sldId="2147471526"/>
            <ac:picMk id="14" creationId="{4E1EA2B1-24C7-5001-2DBD-D88BC484AA36}"/>
          </ac:picMkLst>
        </pc:picChg>
        <pc:picChg chg="mod">
          <ac:chgData name="Lana Thaís Marques Santos" userId="34fde7bb-d757-47b7-8a37-a08ea80aa9c4" providerId="ADAL" clId="{BAD2627F-837B-45F1-965B-9EFCFD035A14}" dt="2023-11-22T23:33:10.263" v="317" actId="1036"/>
          <ac:picMkLst>
            <pc:docMk/>
            <pc:sldMk cId="3598948664" sldId="2147471526"/>
            <ac:picMk id="30" creationId="{8F7BCC65-887A-0839-3415-E19D527778E9}"/>
          </ac:picMkLst>
        </pc:picChg>
        <pc:picChg chg="mod">
          <ac:chgData name="Lana Thaís Marques Santos" userId="34fde7bb-d757-47b7-8a37-a08ea80aa9c4" providerId="ADAL" clId="{BAD2627F-837B-45F1-965B-9EFCFD035A14}" dt="2023-11-22T23:33:10.263" v="317" actId="1036"/>
          <ac:picMkLst>
            <pc:docMk/>
            <pc:sldMk cId="3598948664" sldId="2147471526"/>
            <ac:picMk id="31" creationId="{E9549F2E-D976-3A77-2A57-DBC76E9F2DD7}"/>
          </ac:picMkLst>
        </pc:picChg>
        <pc:picChg chg="mod">
          <ac:chgData name="Lana Thaís Marques Santos" userId="34fde7bb-d757-47b7-8a37-a08ea80aa9c4" providerId="ADAL" clId="{BAD2627F-837B-45F1-965B-9EFCFD035A14}" dt="2023-11-22T23:33:10.263" v="317" actId="1036"/>
          <ac:picMkLst>
            <pc:docMk/>
            <pc:sldMk cId="3598948664" sldId="2147471526"/>
            <ac:picMk id="33" creationId="{032D34B5-F27A-F586-E536-FF70A102DBF8}"/>
          </ac:picMkLst>
        </pc:picChg>
        <pc:picChg chg="mod">
          <ac:chgData name="Lana Thaís Marques Santos" userId="34fde7bb-d757-47b7-8a37-a08ea80aa9c4" providerId="ADAL" clId="{BAD2627F-837B-45F1-965B-9EFCFD035A14}" dt="2023-11-22T23:33:10.263" v="317" actId="1036"/>
          <ac:picMkLst>
            <pc:docMk/>
            <pc:sldMk cId="3598948664" sldId="2147471526"/>
            <ac:picMk id="37" creationId="{0999F195-2E4A-DC82-90A6-92097CC943E8}"/>
          </ac:picMkLst>
        </pc:picChg>
        <pc:picChg chg="mod">
          <ac:chgData name="Lana Thaís Marques Santos" userId="34fde7bb-d757-47b7-8a37-a08ea80aa9c4" providerId="ADAL" clId="{BAD2627F-837B-45F1-965B-9EFCFD035A14}" dt="2023-11-22T23:33:31.929" v="325" actId="1038"/>
          <ac:picMkLst>
            <pc:docMk/>
            <pc:sldMk cId="3598948664" sldId="2147471526"/>
            <ac:picMk id="45" creationId="{835771EC-637F-C723-E0F6-DE1272C15EE0}"/>
          </ac:picMkLst>
        </pc:picChg>
        <pc:picChg chg="mod">
          <ac:chgData name="Lana Thaís Marques Santos" userId="34fde7bb-d757-47b7-8a37-a08ea80aa9c4" providerId="ADAL" clId="{BAD2627F-837B-45F1-965B-9EFCFD035A14}" dt="2023-11-22T23:33:31.929" v="325" actId="1038"/>
          <ac:picMkLst>
            <pc:docMk/>
            <pc:sldMk cId="3598948664" sldId="2147471526"/>
            <ac:picMk id="53" creationId="{0FDDD61F-1C0A-EC4C-459B-F47B55D26943}"/>
          </ac:picMkLst>
        </pc:picChg>
        <pc:picChg chg="mod">
          <ac:chgData name="Lana Thaís Marques Santos" userId="34fde7bb-d757-47b7-8a37-a08ea80aa9c4" providerId="ADAL" clId="{BAD2627F-837B-45F1-965B-9EFCFD035A14}" dt="2023-11-22T23:33:31.929" v="325" actId="1038"/>
          <ac:picMkLst>
            <pc:docMk/>
            <pc:sldMk cId="3598948664" sldId="2147471526"/>
            <ac:picMk id="55" creationId="{6EB8AAD9-4FF3-2233-8191-9E33FA79A43B}"/>
          </ac:picMkLst>
        </pc:picChg>
        <pc:picChg chg="mod">
          <ac:chgData name="Lana Thaís Marques Santos" userId="34fde7bb-d757-47b7-8a37-a08ea80aa9c4" providerId="ADAL" clId="{BAD2627F-837B-45F1-965B-9EFCFD035A14}" dt="2023-11-22T23:33:31.929" v="325" actId="1038"/>
          <ac:picMkLst>
            <pc:docMk/>
            <pc:sldMk cId="3598948664" sldId="2147471526"/>
            <ac:picMk id="57" creationId="{38FA523C-2124-AC56-0960-3A457D317555}"/>
          </ac:picMkLst>
        </pc:picChg>
        <pc:picChg chg="mod">
          <ac:chgData name="Lana Thaís Marques Santos" userId="34fde7bb-d757-47b7-8a37-a08ea80aa9c4" providerId="ADAL" clId="{BAD2627F-837B-45F1-965B-9EFCFD035A14}" dt="2023-11-22T23:33:31.929" v="325" actId="1038"/>
          <ac:picMkLst>
            <pc:docMk/>
            <pc:sldMk cId="3598948664" sldId="2147471526"/>
            <ac:picMk id="72" creationId="{E218D4E2-CE77-46DF-1EA9-F67D4E6BFF8B}"/>
          </ac:picMkLst>
        </pc:picChg>
      </pc:sldChg>
      <pc:sldChg chg="del">
        <pc:chgData name="Lana Thaís Marques Santos" userId="34fde7bb-d757-47b7-8a37-a08ea80aa9c4" providerId="ADAL" clId="{BAD2627F-837B-45F1-965B-9EFCFD035A14}" dt="2023-11-22T18:35:48.534" v="25" actId="47"/>
        <pc:sldMkLst>
          <pc:docMk/>
          <pc:sldMk cId="2868422288" sldId="2147471531"/>
        </pc:sldMkLst>
      </pc:sldChg>
      <pc:sldChg chg="del">
        <pc:chgData name="Lana Thaís Marques Santos" userId="34fde7bb-d757-47b7-8a37-a08ea80aa9c4" providerId="ADAL" clId="{BAD2627F-837B-45F1-965B-9EFCFD035A14}" dt="2023-11-22T18:35:51.900" v="26" actId="47"/>
        <pc:sldMkLst>
          <pc:docMk/>
          <pc:sldMk cId="1558355738" sldId="2147471537"/>
        </pc:sldMkLst>
      </pc:sldChg>
      <pc:sldChg chg="delSp del mod">
        <pc:chgData name="Lana Thaís Marques Santos" userId="34fde7bb-d757-47b7-8a37-a08ea80aa9c4" providerId="ADAL" clId="{BAD2627F-837B-45F1-965B-9EFCFD035A14}" dt="2023-11-22T18:36:46.618" v="29" actId="47"/>
        <pc:sldMkLst>
          <pc:docMk/>
          <pc:sldMk cId="1616521578" sldId="2147471543"/>
        </pc:sldMkLst>
        <pc:spChg chg="del">
          <ac:chgData name="Lana Thaís Marques Santos" userId="34fde7bb-d757-47b7-8a37-a08ea80aa9c4" providerId="ADAL" clId="{BAD2627F-837B-45F1-965B-9EFCFD035A14}" dt="2023-11-22T18:35:55.716" v="27" actId="478"/>
          <ac:spMkLst>
            <pc:docMk/>
            <pc:sldMk cId="1616521578" sldId="2147471543"/>
            <ac:spMk id="2" creationId="{C012E819-06CE-795F-5D45-0D0E9A525A12}"/>
          </ac:spMkLst>
        </pc:spChg>
        <pc:spChg chg="del">
          <ac:chgData name="Lana Thaís Marques Santos" userId="34fde7bb-d757-47b7-8a37-a08ea80aa9c4" providerId="ADAL" clId="{BAD2627F-837B-45F1-965B-9EFCFD035A14}" dt="2023-11-22T18:35:55.716" v="27" actId="478"/>
          <ac:spMkLst>
            <pc:docMk/>
            <pc:sldMk cId="1616521578" sldId="2147471543"/>
            <ac:spMk id="3" creationId="{B2EC33A5-53FE-E86C-709D-7A1980C8B1F0}"/>
          </ac:spMkLst>
        </pc:spChg>
        <pc:spChg chg="del">
          <ac:chgData name="Lana Thaís Marques Santos" userId="34fde7bb-d757-47b7-8a37-a08ea80aa9c4" providerId="ADAL" clId="{BAD2627F-837B-45F1-965B-9EFCFD035A14}" dt="2023-11-22T18:35:55.716" v="27" actId="478"/>
          <ac:spMkLst>
            <pc:docMk/>
            <pc:sldMk cId="1616521578" sldId="2147471543"/>
            <ac:spMk id="35" creationId="{53039876-51F1-A4AA-330C-7A7D9F8EFDAB}"/>
          </ac:spMkLst>
        </pc:spChg>
        <pc:spChg chg="del">
          <ac:chgData name="Lana Thaís Marques Santos" userId="34fde7bb-d757-47b7-8a37-a08ea80aa9c4" providerId="ADAL" clId="{BAD2627F-837B-45F1-965B-9EFCFD035A14}" dt="2023-11-22T18:35:55.716" v="27" actId="478"/>
          <ac:spMkLst>
            <pc:docMk/>
            <pc:sldMk cId="1616521578" sldId="2147471543"/>
            <ac:spMk id="39" creationId="{6CA3A730-65FA-5E0C-FEE5-E18D31CB5ABA}"/>
          </ac:spMkLst>
        </pc:spChg>
        <pc:picChg chg="del">
          <ac:chgData name="Lana Thaís Marques Santos" userId="34fde7bb-d757-47b7-8a37-a08ea80aa9c4" providerId="ADAL" clId="{BAD2627F-837B-45F1-965B-9EFCFD035A14}" dt="2023-11-22T18:35:55.716" v="27" actId="478"/>
          <ac:picMkLst>
            <pc:docMk/>
            <pc:sldMk cId="1616521578" sldId="2147471543"/>
            <ac:picMk id="4" creationId="{62B6BA57-5656-304C-D8BC-5FEEA87F321B}"/>
          </ac:picMkLst>
        </pc:picChg>
        <pc:picChg chg="del">
          <ac:chgData name="Lana Thaís Marques Santos" userId="34fde7bb-d757-47b7-8a37-a08ea80aa9c4" providerId="ADAL" clId="{BAD2627F-837B-45F1-965B-9EFCFD035A14}" dt="2023-11-22T18:35:55.716" v="27" actId="478"/>
          <ac:picMkLst>
            <pc:docMk/>
            <pc:sldMk cId="1616521578" sldId="2147471543"/>
            <ac:picMk id="8" creationId="{045BFFDC-695C-BDA2-E576-B216A8B16B91}"/>
          </ac:picMkLst>
        </pc:picChg>
        <pc:picChg chg="del">
          <ac:chgData name="Lana Thaís Marques Santos" userId="34fde7bb-d757-47b7-8a37-a08ea80aa9c4" providerId="ADAL" clId="{BAD2627F-837B-45F1-965B-9EFCFD035A14}" dt="2023-11-22T18:35:55.716" v="27" actId="478"/>
          <ac:picMkLst>
            <pc:docMk/>
            <pc:sldMk cId="1616521578" sldId="2147471543"/>
            <ac:picMk id="106" creationId="{89CABEC0-5694-5DA9-F954-E4DC13F21E4D}"/>
          </ac:picMkLst>
        </pc:picChg>
      </pc:sldChg>
      <pc:sldChg chg="modSp mod">
        <pc:chgData name="Lana Thaís Marques Santos" userId="34fde7bb-d757-47b7-8a37-a08ea80aa9c4" providerId="ADAL" clId="{BAD2627F-837B-45F1-965B-9EFCFD035A14}" dt="2023-11-22T19:57:01.072" v="169" actId="1076"/>
        <pc:sldMkLst>
          <pc:docMk/>
          <pc:sldMk cId="2020735960" sldId="2147471544"/>
        </pc:sldMkLst>
        <pc:spChg chg="mod">
          <ac:chgData name="Lana Thaís Marques Santos" userId="34fde7bb-d757-47b7-8a37-a08ea80aa9c4" providerId="ADAL" clId="{BAD2627F-837B-45F1-965B-9EFCFD035A14}" dt="2023-11-22T19:54:48.901" v="160" actId="404"/>
          <ac:spMkLst>
            <pc:docMk/>
            <pc:sldMk cId="2020735960" sldId="2147471544"/>
            <ac:spMk id="6" creationId="{36D81D89-8556-F69A-056C-9DEA3FC9E427}"/>
          </ac:spMkLst>
        </pc:spChg>
        <pc:spChg chg="mod">
          <ac:chgData name="Lana Thaís Marques Santos" userId="34fde7bb-d757-47b7-8a37-a08ea80aa9c4" providerId="ADAL" clId="{BAD2627F-837B-45F1-965B-9EFCFD035A14}" dt="2023-11-22T19:54:52.123" v="161" actId="404"/>
          <ac:spMkLst>
            <pc:docMk/>
            <pc:sldMk cId="2020735960" sldId="2147471544"/>
            <ac:spMk id="20" creationId="{95A265E7-ABEC-DE0E-F7AC-A9BFE2E199F9}"/>
          </ac:spMkLst>
        </pc:spChg>
        <pc:spChg chg="mod">
          <ac:chgData name="Lana Thaís Marques Santos" userId="34fde7bb-d757-47b7-8a37-a08ea80aa9c4" providerId="ADAL" clId="{BAD2627F-837B-45F1-965B-9EFCFD035A14}" dt="2023-11-22T19:56:45.723" v="168" actId="404"/>
          <ac:spMkLst>
            <pc:docMk/>
            <pc:sldMk cId="2020735960" sldId="2147471544"/>
            <ac:spMk id="24" creationId="{42DB6C9D-938E-9687-2C66-24B8A6B05909}"/>
          </ac:spMkLst>
        </pc:spChg>
        <pc:graphicFrameChg chg="mod">
          <ac:chgData name="Lana Thaís Marques Santos" userId="34fde7bb-d757-47b7-8a37-a08ea80aa9c4" providerId="ADAL" clId="{BAD2627F-837B-45F1-965B-9EFCFD035A14}" dt="2023-11-22T19:57:01.072" v="169" actId="1076"/>
          <ac:graphicFrameMkLst>
            <pc:docMk/>
            <pc:sldMk cId="2020735960" sldId="2147471544"/>
            <ac:graphicFrameMk id="29" creationId="{D030B339-E596-31E9-39FA-080801EBE8D9}"/>
          </ac:graphicFrameMkLst>
        </pc:graphicFrameChg>
        <pc:graphicFrameChg chg="mod">
          <ac:chgData name="Lana Thaís Marques Santos" userId="34fde7bb-d757-47b7-8a37-a08ea80aa9c4" providerId="ADAL" clId="{BAD2627F-837B-45F1-965B-9EFCFD035A14}" dt="2023-11-22T19:55:34.177" v="167" actId="14100"/>
          <ac:graphicFrameMkLst>
            <pc:docMk/>
            <pc:sldMk cId="2020735960" sldId="2147471544"/>
            <ac:graphicFrameMk id="30" creationId="{D030B339-E596-31E9-39FA-080801EBE8D9}"/>
          </ac:graphicFrameMkLst>
        </pc:graphicFrameChg>
      </pc:sldChg>
      <pc:sldChg chg="add">
        <pc:chgData name="Lana Thaís Marques Santos" userId="34fde7bb-d757-47b7-8a37-a08ea80aa9c4" providerId="ADAL" clId="{BAD2627F-837B-45F1-965B-9EFCFD035A14}" dt="2023-11-22T18:36:44.256" v="28"/>
        <pc:sldMkLst>
          <pc:docMk/>
          <pc:sldMk cId="2031253726" sldId="2147471544"/>
        </pc:sldMkLst>
      </pc:sldChg>
      <pc:sldChg chg="delSp modSp mod">
        <pc:chgData name="Lana Thaís Marques Santos" userId="34fde7bb-d757-47b7-8a37-a08ea80aa9c4" providerId="ADAL" clId="{BAD2627F-837B-45F1-965B-9EFCFD035A14}" dt="2023-11-22T18:37:28.247" v="37" actId="113"/>
        <pc:sldMkLst>
          <pc:docMk/>
          <pc:sldMk cId="2031253726" sldId="2147471545"/>
        </pc:sldMkLst>
        <pc:spChg chg="del">
          <ac:chgData name="Lana Thaís Marques Santos" userId="34fde7bb-d757-47b7-8a37-a08ea80aa9c4" providerId="ADAL" clId="{BAD2627F-837B-45F1-965B-9EFCFD035A14}" dt="2023-11-22T18:36:53.155" v="31" actId="478"/>
          <ac:spMkLst>
            <pc:docMk/>
            <pc:sldMk cId="2031253726" sldId="2147471545"/>
            <ac:spMk id="36" creationId="{FDA1B908-00B7-7DA3-C610-1EC9FF9A7531}"/>
          </ac:spMkLst>
        </pc:spChg>
        <pc:spChg chg="del">
          <ac:chgData name="Lana Thaís Marques Santos" userId="34fde7bb-d757-47b7-8a37-a08ea80aa9c4" providerId="ADAL" clId="{BAD2627F-837B-45F1-965B-9EFCFD035A14}" dt="2023-11-22T18:36:53.155" v="31" actId="478"/>
          <ac:spMkLst>
            <pc:docMk/>
            <pc:sldMk cId="2031253726" sldId="2147471545"/>
            <ac:spMk id="37" creationId="{A51A03D3-3278-3383-EDDB-13710DF1BAB3}"/>
          </ac:spMkLst>
        </pc:spChg>
        <pc:spChg chg="mod">
          <ac:chgData name="Lana Thaís Marques Santos" userId="34fde7bb-d757-47b7-8a37-a08ea80aa9c4" providerId="ADAL" clId="{BAD2627F-837B-45F1-965B-9EFCFD035A14}" dt="2023-11-22T18:37:28.247" v="37" actId="113"/>
          <ac:spMkLst>
            <pc:docMk/>
            <pc:sldMk cId="2031253726" sldId="2147471545"/>
            <ac:spMk id="72" creationId="{93EB0599-C0FD-4C1C-E4A3-785F0CEF1F8A}"/>
          </ac:spMkLst>
        </pc:spChg>
        <pc:spChg chg="mod">
          <ac:chgData name="Lana Thaís Marques Santos" userId="34fde7bb-d757-47b7-8a37-a08ea80aa9c4" providerId="ADAL" clId="{BAD2627F-837B-45F1-965B-9EFCFD035A14}" dt="2023-11-22T18:37:25.014" v="36" actId="113"/>
          <ac:spMkLst>
            <pc:docMk/>
            <pc:sldMk cId="2031253726" sldId="2147471545"/>
            <ac:spMk id="82" creationId="{684C021C-844D-E6A0-F878-F9380C028BD8}"/>
          </ac:spMkLst>
        </pc:spChg>
        <pc:grpChg chg="del">
          <ac:chgData name="Lana Thaís Marques Santos" userId="34fde7bb-d757-47b7-8a37-a08ea80aa9c4" providerId="ADAL" clId="{BAD2627F-837B-45F1-965B-9EFCFD035A14}" dt="2023-11-22T18:36:53.155" v="31" actId="478"/>
          <ac:grpSpMkLst>
            <pc:docMk/>
            <pc:sldMk cId="2031253726" sldId="2147471545"/>
            <ac:grpSpMk id="13" creationId="{71B81E19-D968-B426-61D5-A7AD50FFF39C}"/>
          </ac:grpSpMkLst>
        </pc:grpChg>
        <pc:grpChg chg="del">
          <ac:chgData name="Lana Thaís Marques Santos" userId="34fde7bb-d757-47b7-8a37-a08ea80aa9c4" providerId="ADAL" clId="{BAD2627F-837B-45F1-965B-9EFCFD035A14}" dt="2023-11-22T18:36:53.155" v="31" actId="478"/>
          <ac:grpSpMkLst>
            <pc:docMk/>
            <pc:sldMk cId="2031253726" sldId="2147471545"/>
            <ac:grpSpMk id="15" creationId="{16092931-954F-89C2-D6EC-475A742BF2F5}"/>
          </ac:grpSpMkLst>
        </pc:grpChg>
        <pc:grpChg chg="del">
          <ac:chgData name="Lana Thaís Marques Santos" userId="34fde7bb-d757-47b7-8a37-a08ea80aa9c4" providerId="ADAL" clId="{BAD2627F-837B-45F1-965B-9EFCFD035A14}" dt="2023-11-22T18:36:53.155" v="31" actId="478"/>
          <ac:grpSpMkLst>
            <pc:docMk/>
            <pc:sldMk cId="2031253726" sldId="2147471545"/>
            <ac:grpSpMk id="17" creationId="{243F9ADC-2837-7FA4-829E-2FC0DA3883B7}"/>
          </ac:grpSpMkLst>
        </pc:grpChg>
        <pc:grpChg chg="del">
          <ac:chgData name="Lana Thaís Marques Santos" userId="34fde7bb-d757-47b7-8a37-a08ea80aa9c4" providerId="ADAL" clId="{BAD2627F-837B-45F1-965B-9EFCFD035A14}" dt="2023-11-22T18:36:53.155" v="31" actId="478"/>
          <ac:grpSpMkLst>
            <pc:docMk/>
            <pc:sldMk cId="2031253726" sldId="2147471545"/>
            <ac:grpSpMk id="27" creationId="{D6BCD174-45A6-F643-5E79-581EBC9284D1}"/>
          </ac:grpSpMkLst>
        </pc:grpChg>
        <pc:picChg chg="del">
          <ac:chgData name="Lana Thaís Marques Santos" userId="34fde7bb-d757-47b7-8a37-a08ea80aa9c4" providerId="ADAL" clId="{BAD2627F-837B-45F1-965B-9EFCFD035A14}" dt="2023-11-22T18:36:55.584" v="32" actId="478"/>
          <ac:picMkLst>
            <pc:docMk/>
            <pc:sldMk cId="2031253726" sldId="2147471545"/>
            <ac:picMk id="11" creationId="{0CF0B7F7-75BD-2305-4B3F-7834DC531CEB}"/>
          </ac:picMkLst>
        </pc:picChg>
        <pc:picChg chg="del">
          <ac:chgData name="Lana Thaís Marques Santos" userId="34fde7bb-d757-47b7-8a37-a08ea80aa9c4" providerId="ADAL" clId="{BAD2627F-837B-45F1-965B-9EFCFD035A14}" dt="2023-11-22T18:36:53.155" v="31" actId="478"/>
          <ac:picMkLst>
            <pc:docMk/>
            <pc:sldMk cId="2031253726" sldId="2147471545"/>
            <ac:picMk id="26" creationId="{24956A32-CFA3-723D-6AD5-7807744D6759}"/>
          </ac:picMkLst>
        </pc:picChg>
        <pc:picChg chg="del">
          <ac:chgData name="Lana Thaís Marques Santos" userId="34fde7bb-d757-47b7-8a37-a08ea80aa9c4" providerId="ADAL" clId="{BAD2627F-837B-45F1-965B-9EFCFD035A14}" dt="2023-11-22T18:36:53.155" v="31" actId="478"/>
          <ac:picMkLst>
            <pc:docMk/>
            <pc:sldMk cId="2031253726" sldId="2147471545"/>
            <ac:picMk id="38" creationId="{04C2F129-3A5A-D49F-5834-117406848757}"/>
          </ac:picMkLst>
        </pc:picChg>
        <pc:picChg chg="mod">
          <ac:chgData name="Lana Thaís Marques Santos" userId="34fde7bb-d757-47b7-8a37-a08ea80aa9c4" providerId="ADAL" clId="{BAD2627F-837B-45F1-965B-9EFCFD035A14}" dt="2023-11-22T18:36:50.931" v="30" actId="1076"/>
          <ac:picMkLst>
            <pc:docMk/>
            <pc:sldMk cId="2031253726" sldId="2147471545"/>
            <ac:picMk id="41" creationId="{2E0912A7-C21B-DBAA-8E38-33766A904ADF}"/>
          </ac:picMkLst>
        </pc:picChg>
        <pc:picChg chg="del">
          <ac:chgData name="Lana Thaís Marques Santos" userId="34fde7bb-d757-47b7-8a37-a08ea80aa9c4" providerId="ADAL" clId="{BAD2627F-837B-45F1-965B-9EFCFD035A14}" dt="2023-11-22T18:36:53.155" v="31" actId="478"/>
          <ac:picMkLst>
            <pc:docMk/>
            <pc:sldMk cId="2031253726" sldId="2147471545"/>
            <ac:picMk id="43" creationId="{68133A3B-70FC-D528-C0FD-65B0B5FCC3B4}"/>
          </ac:picMkLst>
        </pc:picChg>
        <pc:picChg chg="del">
          <ac:chgData name="Lana Thaís Marques Santos" userId="34fde7bb-d757-47b7-8a37-a08ea80aa9c4" providerId="ADAL" clId="{BAD2627F-837B-45F1-965B-9EFCFD035A14}" dt="2023-11-22T18:36:53.155" v="31" actId="478"/>
          <ac:picMkLst>
            <pc:docMk/>
            <pc:sldMk cId="2031253726" sldId="2147471545"/>
            <ac:picMk id="54" creationId="{F9D699F4-8955-CCFA-9A8F-761AB03EAD1E}"/>
          </ac:picMkLst>
        </pc:picChg>
        <pc:picChg chg="del">
          <ac:chgData name="Lana Thaís Marques Santos" userId="34fde7bb-d757-47b7-8a37-a08ea80aa9c4" providerId="ADAL" clId="{BAD2627F-837B-45F1-965B-9EFCFD035A14}" dt="2023-11-22T18:36:53.155" v="31" actId="478"/>
          <ac:picMkLst>
            <pc:docMk/>
            <pc:sldMk cId="2031253726" sldId="2147471545"/>
            <ac:picMk id="55" creationId="{FBEF5A17-770C-EFC9-8B65-3F409CAEC81C}"/>
          </ac:picMkLst>
        </pc:picChg>
        <pc:picChg chg="del">
          <ac:chgData name="Lana Thaís Marques Santos" userId="34fde7bb-d757-47b7-8a37-a08ea80aa9c4" providerId="ADAL" clId="{BAD2627F-837B-45F1-965B-9EFCFD035A14}" dt="2023-11-22T18:36:53.155" v="31" actId="478"/>
          <ac:picMkLst>
            <pc:docMk/>
            <pc:sldMk cId="2031253726" sldId="2147471545"/>
            <ac:picMk id="64" creationId="{EBF1C61F-46CA-3542-5671-3411FAE3E88E}"/>
          </ac:picMkLst>
        </pc:picChg>
        <pc:picChg chg="del">
          <ac:chgData name="Lana Thaís Marques Santos" userId="34fde7bb-d757-47b7-8a37-a08ea80aa9c4" providerId="ADAL" clId="{BAD2627F-837B-45F1-965B-9EFCFD035A14}" dt="2023-11-22T18:36:53.155" v="31" actId="478"/>
          <ac:picMkLst>
            <pc:docMk/>
            <pc:sldMk cId="2031253726" sldId="2147471545"/>
            <ac:picMk id="76" creationId="{0810262B-F456-6D38-1575-AE8D3FBABBD2}"/>
          </ac:picMkLst>
        </pc:picChg>
      </pc:sldChg>
      <pc:sldChg chg="addSp delSp modSp mod">
        <pc:chgData name="Lana Thaís Marques Santos" userId="34fde7bb-d757-47b7-8a37-a08ea80aa9c4" providerId="ADAL" clId="{BAD2627F-837B-45F1-965B-9EFCFD035A14}" dt="2023-11-23T00:01:18.954" v="390" actId="1037"/>
        <pc:sldMkLst>
          <pc:docMk/>
          <pc:sldMk cId="321121393" sldId="2147471547"/>
        </pc:sldMkLst>
        <pc:spChg chg="add mod">
          <ac:chgData name="Lana Thaís Marques Santos" userId="34fde7bb-d757-47b7-8a37-a08ea80aa9c4" providerId="ADAL" clId="{BAD2627F-837B-45F1-965B-9EFCFD035A14}" dt="2023-11-23T00:00:21.408" v="371" actId="207"/>
          <ac:spMkLst>
            <pc:docMk/>
            <pc:sldMk cId="321121393" sldId="2147471547"/>
            <ac:spMk id="5" creationId="{994BE904-1834-7782-A2F9-A20CE8503EA3}"/>
          </ac:spMkLst>
        </pc:spChg>
        <pc:spChg chg="add mod">
          <ac:chgData name="Lana Thaís Marques Santos" userId="34fde7bb-d757-47b7-8a37-a08ea80aa9c4" providerId="ADAL" clId="{BAD2627F-837B-45F1-965B-9EFCFD035A14}" dt="2023-11-23T00:00:38.858" v="380" actId="1076"/>
          <ac:spMkLst>
            <pc:docMk/>
            <pc:sldMk cId="321121393" sldId="2147471547"/>
            <ac:spMk id="7" creationId="{4A597FDA-0B26-1AE2-7D57-66DB03DC956E}"/>
          </ac:spMkLst>
        </pc:spChg>
        <pc:picChg chg="add mod">
          <ac:chgData name="Lana Thaís Marques Santos" userId="34fde7bb-d757-47b7-8a37-a08ea80aa9c4" providerId="ADAL" clId="{BAD2627F-837B-45F1-965B-9EFCFD035A14}" dt="2023-11-23T00:01:18.954" v="390" actId="1037"/>
          <ac:picMkLst>
            <pc:docMk/>
            <pc:sldMk cId="321121393" sldId="2147471547"/>
            <ac:picMk id="8" creationId="{BEA8F67C-B2A7-BB62-43E7-EFE9070032FD}"/>
          </ac:picMkLst>
        </pc:picChg>
        <pc:picChg chg="del mod">
          <ac:chgData name="Lana Thaís Marques Santos" userId="34fde7bb-d757-47b7-8a37-a08ea80aa9c4" providerId="ADAL" clId="{BAD2627F-837B-45F1-965B-9EFCFD035A14}" dt="2023-11-23T00:01:10.805" v="385" actId="21"/>
          <ac:picMkLst>
            <pc:docMk/>
            <pc:sldMk cId="321121393" sldId="2147471547"/>
            <ac:picMk id="18" creationId="{22BEDEBB-0494-48C0-1F40-EE8DAF9C3667}"/>
          </ac:picMkLst>
        </pc:picChg>
        <pc:picChg chg="del">
          <ac:chgData name="Lana Thaís Marques Santos" userId="34fde7bb-d757-47b7-8a37-a08ea80aa9c4" providerId="ADAL" clId="{BAD2627F-837B-45F1-965B-9EFCFD035A14}" dt="2023-11-23T00:00:52.544" v="382" actId="478"/>
          <ac:picMkLst>
            <pc:docMk/>
            <pc:sldMk cId="321121393" sldId="2147471547"/>
            <ac:picMk id="19" creationId="{E3201891-CE0E-1FF7-175D-93225815FC97}"/>
          </ac:picMkLst>
        </pc:picChg>
        <pc:picChg chg="del">
          <ac:chgData name="Lana Thaís Marques Santos" userId="34fde7bb-d757-47b7-8a37-a08ea80aa9c4" providerId="ADAL" clId="{BAD2627F-837B-45F1-965B-9EFCFD035A14}" dt="2023-11-23T00:00:51.713" v="381" actId="478"/>
          <ac:picMkLst>
            <pc:docMk/>
            <pc:sldMk cId="321121393" sldId="2147471547"/>
            <ac:picMk id="20" creationId="{8C241A41-D68B-07D7-C620-E39F003D349B}"/>
          </ac:picMkLst>
        </pc:picChg>
      </pc:sldChg>
    </pc:docChg>
  </pc:docChgLst>
  <pc:docChgLst>
    <pc:chgData name="Fernando Gomes Distretti Junior" userId="83fbe0ba-a2b8-49a7-8642-99b9daef0eb5" providerId="ADAL" clId="{42E40B44-4B95-4D9F-882F-E6B632D8EC1B}"/>
    <pc:docChg chg="undo custSel delSld modSld sldOrd">
      <pc:chgData name="Fernando Gomes Distretti Junior" userId="83fbe0ba-a2b8-49a7-8642-99b9daef0eb5" providerId="ADAL" clId="{42E40B44-4B95-4D9F-882F-E6B632D8EC1B}" dt="2023-11-21T00:10:06.847" v="989" actId="14100"/>
      <pc:docMkLst>
        <pc:docMk/>
      </pc:docMkLst>
      <pc:sldChg chg="del">
        <pc:chgData name="Fernando Gomes Distretti Junior" userId="83fbe0ba-a2b8-49a7-8642-99b9daef0eb5" providerId="ADAL" clId="{42E40B44-4B95-4D9F-882F-E6B632D8EC1B}" dt="2023-11-20T21:52:04.853" v="554" actId="47"/>
        <pc:sldMkLst>
          <pc:docMk/>
          <pc:sldMk cId="778780431" sldId="2147471229"/>
        </pc:sldMkLst>
      </pc:sldChg>
      <pc:sldChg chg="modSp del mod modShow">
        <pc:chgData name="Fernando Gomes Distretti Junior" userId="83fbe0ba-a2b8-49a7-8642-99b9daef0eb5" providerId="ADAL" clId="{42E40B44-4B95-4D9F-882F-E6B632D8EC1B}" dt="2023-11-20T23:20:06.609" v="893" actId="47"/>
        <pc:sldMkLst>
          <pc:docMk/>
          <pc:sldMk cId="2849792783" sldId="2147471240"/>
        </pc:sldMkLst>
        <pc:spChg chg="mod">
          <ac:chgData name="Fernando Gomes Distretti Junior" userId="83fbe0ba-a2b8-49a7-8642-99b9daef0eb5" providerId="ADAL" clId="{42E40B44-4B95-4D9F-882F-E6B632D8EC1B}" dt="2023-11-20T21:48:22.261" v="551" actId="404"/>
          <ac:spMkLst>
            <pc:docMk/>
            <pc:sldMk cId="2849792783" sldId="2147471240"/>
            <ac:spMk id="21" creationId="{5C8D8F5C-5EFE-4681-D033-D662FC156436}"/>
          </ac:spMkLst>
        </pc:spChg>
        <pc:graphicFrameChg chg="mod">
          <ac:chgData name="Fernando Gomes Distretti Junior" userId="83fbe0ba-a2b8-49a7-8642-99b9daef0eb5" providerId="ADAL" clId="{42E40B44-4B95-4D9F-882F-E6B632D8EC1B}" dt="2023-11-20T21:37:35.821" v="131"/>
          <ac:graphicFrameMkLst>
            <pc:docMk/>
            <pc:sldMk cId="2849792783" sldId="2147471240"/>
            <ac:graphicFrameMk id="7" creationId="{0145405E-7F4F-46F6-AE03-DFE8C0279FC4}"/>
          </ac:graphicFrameMkLst>
        </pc:graphicFrameChg>
        <pc:graphicFrameChg chg="mod">
          <ac:chgData name="Fernando Gomes Distretti Junior" userId="83fbe0ba-a2b8-49a7-8642-99b9daef0eb5" providerId="ADAL" clId="{42E40B44-4B95-4D9F-882F-E6B632D8EC1B}" dt="2023-11-20T21:37:58.615" v="136"/>
          <ac:graphicFrameMkLst>
            <pc:docMk/>
            <pc:sldMk cId="2849792783" sldId="2147471240"/>
            <ac:graphicFrameMk id="8" creationId="{B38C935E-FC59-43AA-BCE0-18FB4558B243}"/>
          </ac:graphicFrameMkLst>
        </pc:graphicFrameChg>
      </pc:sldChg>
      <pc:sldChg chg="ord">
        <pc:chgData name="Fernando Gomes Distretti Junior" userId="83fbe0ba-a2b8-49a7-8642-99b9daef0eb5" providerId="ADAL" clId="{42E40B44-4B95-4D9F-882F-E6B632D8EC1B}" dt="2023-11-20T21:42:37.528" v="138"/>
        <pc:sldMkLst>
          <pc:docMk/>
          <pc:sldMk cId="2285565939" sldId="2147471420"/>
        </pc:sldMkLst>
      </pc:sldChg>
      <pc:sldChg chg="del">
        <pc:chgData name="Fernando Gomes Distretti Junior" userId="83fbe0ba-a2b8-49a7-8642-99b9daef0eb5" providerId="ADAL" clId="{42E40B44-4B95-4D9F-882F-E6B632D8EC1B}" dt="2023-11-20T22:54:43.836" v="887" actId="47"/>
        <pc:sldMkLst>
          <pc:docMk/>
          <pc:sldMk cId="2917500952" sldId="2147471487"/>
        </pc:sldMkLst>
      </pc:sldChg>
      <pc:sldChg chg="modSp del mod">
        <pc:chgData name="Fernando Gomes Distretti Junior" userId="83fbe0ba-a2b8-49a7-8642-99b9daef0eb5" providerId="ADAL" clId="{42E40B44-4B95-4D9F-882F-E6B632D8EC1B}" dt="2023-11-20T23:03:16.704" v="889" actId="47"/>
        <pc:sldMkLst>
          <pc:docMk/>
          <pc:sldMk cId="3955678142" sldId="2147471488"/>
        </pc:sldMkLst>
        <pc:picChg chg="mod">
          <ac:chgData name="Fernando Gomes Distretti Junior" userId="83fbe0ba-a2b8-49a7-8642-99b9daef0eb5" providerId="ADAL" clId="{42E40B44-4B95-4D9F-882F-E6B632D8EC1B}" dt="2023-11-20T22:42:21.574" v="782" actId="1076"/>
          <ac:picMkLst>
            <pc:docMk/>
            <pc:sldMk cId="3955678142" sldId="2147471488"/>
            <ac:picMk id="10" creationId="{86E6C00B-3906-A195-5DD6-2125208F9A4B}"/>
          </ac:picMkLst>
        </pc:picChg>
        <pc:picChg chg="mod">
          <ac:chgData name="Fernando Gomes Distretti Junior" userId="83fbe0ba-a2b8-49a7-8642-99b9daef0eb5" providerId="ADAL" clId="{42E40B44-4B95-4D9F-882F-E6B632D8EC1B}" dt="2023-11-20T22:37:45.999" v="681" actId="1076"/>
          <ac:picMkLst>
            <pc:docMk/>
            <pc:sldMk cId="3955678142" sldId="2147471488"/>
            <ac:picMk id="2056" creationId="{1080311A-9255-B6B2-C91A-F23129EF82CE}"/>
          </ac:picMkLst>
        </pc:picChg>
      </pc:sldChg>
      <pc:sldChg chg="modSp del mod">
        <pc:chgData name="Fernando Gomes Distretti Junior" userId="83fbe0ba-a2b8-49a7-8642-99b9daef0eb5" providerId="ADAL" clId="{42E40B44-4B95-4D9F-882F-E6B632D8EC1B}" dt="2023-11-20T21:52:01.566" v="553" actId="47"/>
        <pc:sldMkLst>
          <pc:docMk/>
          <pc:sldMk cId="1478111953" sldId="2147471505"/>
        </pc:sldMkLst>
        <pc:spChg chg="mod">
          <ac:chgData name="Fernando Gomes Distretti Junior" userId="83fbe0ba-a2b8-49a7-8642-99b9daef0eb5" providerId="ADAL" clId="{42E40B44-4B95-4D9F-882F-E6B632D8EC1B}" dt="2023-11-20T20:37:43.724" v="1" actId="1076"/>
          <ac:spMkLst>
            <pc:docMk/>
            <pc:sldMk cId="1478111953" sldId="2147471505"/>
            <ac:spMk id="2" creationId="{1AD001BA-7D0D-4AF1-FF0D-0584B81B6F59}"/>
          </ac:spMkLst>
        </pc:spChg>
      </pc:sldChg>
      <pc:sldChg chg="modSp del mod">
        <pc:chgData name="Fernando Gomes Distretti Junior" userId="83fbe0ba-a2b8-49a7-8642-99b9daef0eb5" providerId="ADAL" clId="{42E40B44-4B95-4D9F-882F-E6B632D8EC1B}" dt="2023-11-20T22:22:05.188" v="680" actId="47"/>
        <pc:sldMkLst>
          <pc:docMk/>
          <pc:sldMk cId="310880099" sldId="2147471506"/>
        </pc:sldMkLst>
        <pc:spChg chg="mod">
          <ac:chgData name="Fernando Gomes Distretti Junior" userId="83fbe0ba-a2b8-49a7-8642-99b9daef0eb5" providerId="ADAL" clId="{42E40B44-4B95-4D9F-882F-E6B632D8EC1B}" dt="2023-11-20T19:48:23.702" v="0" actId="1076"/>
          <ac:spMkLst>
            <pc:docMk/>
            <pc:sldMk cId="310880099" sldId="2147471506"/>
            <ac:spMk id="2" creationId="{1AD001BA-7D0D-4AF1-FF0D-0584B81B6F59}"/>
          </ac:spMkLst>
        </pc:spChg>
      </pc:sldChg>
      <pc:sldChg chg="addSp modSp mod">
        <pc:chgData name="Fernando Gomes Distretti Junior" userId="83fbe0ba-a2b8-49a7-8642-99b9daef0eb5" providerId="ADAL" clId="{42E40B44-4B95-4D9F-882F-E6B632D8EC1B}" dt="2023-11-20T22:16:48.491" v="679" actId="14100"/>
        <pc:sldMkLst>
          <pc:docMk/>
          <pc:sldMk cId="3274599868" sldId="2147471508"/>
        </pc:sldMkLst>
        <pc:spChg chg="mod">
          <ac:chgData name="Fernando Gomes Distretti Junior" userId="83fbe0ba-a2b8-49a7-8642-99b9daef0eb5" providerId="ADAL" clId="{42E40B44-4B95-4D9F-882F-E6B632D8EC1B}" dt="2023-11-20T22:10:52.491" v="614" actId="14100"/>
          <ac:spMkLst>
            <pc:docMk/>
            <pc:sldMk cId="3274599868" sldId="2147471508"/>
            <ac:spMk id="25" creationId="{CFD81E27-B37C-1CA1-36D1-1858989C9EB3}"/>
          </ac:spMkLst>
        </pc:spChg>
        <pc:spChg chg="mod">
          <ac:chgData name="Fernando Gomes Distretti Junior" userId="83fbe0ba-a2b8-49a7-8642-99b9daef0eb5" providerId="ADAL" clId="{42E40B44-4B95-4D9F-882F-E6B632D8EC1B}" dt="2023-11-20T22:16:48.491" v="679" actId="14100"/>
          <ac:spMkLst>
            <pc:docMk/>
            <pc:sldMk cId="3274599868" sldId="2147471508"/>
            <ac:spMk id="26" creationId="{E1EACF1A-B6E7-0F8B-066A-739BEC8B5B74}"/>
          </ac:spMkLst>
        </pc:spChg>
        <pc:spChg chg="mod">
          <ac:chgData name="Fernando Gomes Distretti Junior" userId="83fbe0ba-a2b8-49a7-8642-99b9daef0eb5" providerId="ADAL" clId="{42E40B44-4B95-4D9F-882F-E6B632D8EC1B}" dt="2023-11-20T22:11:34.304" v="623" actId="20577"/>
          <ac:spMkLst>
            <pc:docMk/>
            <pc:sldMk cId="3274599868" sldId="2147471508"/>
            <ac:spMk id="27" creationId="{05F06F04-FF52-8869-5BAA-D918E00E9935}"/>
          </ac:spMkLst>
        </pc:spChg>
        <pc:spChg chg="add mod">
          <ac:chgData name="Fernando Gomes Distretti Junior" userId="83fbe0ba-a2b8-49a7-8642-99b9daef0eb5" providerId="ADAL" clId="{42E40B44-4B95-4D9F-882F-E6B632D8EC1B}" dt="2023-11-20T22:14:40.318" v="659" actId="164"/>
          <ac:spMkLst>
            <pc:docMk/>
            <pc:sldMk cId="3274599868" sldId="2147471508"/>
            <ac:spMk id="28" creationId="{3D626CE3-2589-BD55-3381-1EFE6249CFCD}"/>
          </ac:spMkLst>
        </pc:spChg>
        <pc:spChg chg="add mod">
          <ac:chgData name="Fernando Gomes Distretti Junior" userId="83fbe0ba-a2b8-49a7-8642-99b9daef0eb5" providerId="ADAL" clId="{42E40B44-4B95-4D9F-882F-E6B632D8EC1B}" dt="2023-11-20T22:16:23.964" v="677" actId="1076"/>
          <ac:spMkLst>
            <pc:docMk/>
            <pc:sldMk cId="3274599868" sldId="2147471508"/>
            <ac:spMk id="31" creationId="{3F42A321-10E7-46AD-8E05-1E6B580D976C}"/>
          </ac:spMkLst>
        </pc:spChg>
        <pc:grpChg chg="add mod">
          <ac:chgData name="Fernando Gomes Distretti Junior" userId="83fbe0ba-a2b8-49a7-8642-99b9daef0eb5" providerId="ADAL" clId="{42E40B44-4B95-4D9F-882F-E6B632D8EC1B}" dt="2023-11-20T22:14:46.349" v="660" actId="1076"/>
          <ac:grpSpMkLst>
            <pc:docMk/>
            <pc:sldMk cId="3274599868" sldId="2147471508"/>
            <ac:grpSpMk id="29" creationId="{BBAC4712-9A86-E2FB-2D45-565C4F604FB4}"/>
          </ac:grpSpMkLst>
        </pc:grpChg>
        <pc:picChg chg="mod">
          <ac:chgData name="Fernando Gomes Distretti Junior" userId="83fbe0ba-a2b8-49a7-8642-99b9daef0eb5" providerId="ADAL" clId="{42E40B44-4B95-4D9F-882F-E6B632D8EC1B}" dt="2023-11-20T22:07:46.941" v="575" actId="1076"/>
          <ac:picMkLst>
            <pc:docMk/>
            <pc:sldMk cId="3274599868" sldId="2147471508"/>
            <ac:picMk id="2" creationId="{DC86AB1B-531A-0B74-64FC-7F912D070A7D}"/>
          </ac:picMkLst>
        </pc:picChg>
        <pc:picChg chg="add mod">
          <ac:chgData name="Fernando Gomes Distretti Junior" userId="83fbe0ba-a2b8-49a7-8642-99b9daef0eb5" providerId="ADAL" clId="{42E40B44-4B95-4D9F-882F-E6B632D8EC1B}" dt="2023-11-20T22:14:40.318" v="659" actId="164"/>
          <ac:picMkLst>
            <pc:docMk/>
            <pc:sldMk cId="3274599868" sldId="2147471508"/>
            <ac:picMk id="15" creationId="{BB1A03B0-B6CD-728F-2469-720DE76C4BC6}"/>
          </ac:picMkLst>
        </pc:picChg>
        <pc:picChg chg="mod">
          <ac:chgData name="Fernando Gomes Distretti Junior" userId="83fbe0ba-a2b8-49a7-8642-99b9daef0eb5" providerId="ADAL" clId="{42E40B44-4B95-4D9F-882F-E6B632D8EC1B}" dt="2023-11-20T22:13:14.177" v="629" actId="1076"/>
          <ac:picMkLst>
            <pc:docMk/>
            <pc:sldMk cId="3274599868" sldId="2147471508"/>
            <ac:picMk id="16" creationId="{19C7AF08-DCE8-CB07-F4F2-D0DFE862DD96}"/>
          </ac:picMkLst>
        </pc:picChg>
      </pc:sldChg>
      <pc:sldChg chg="del">
        <pc:chgData name="Fernando Gomes Distretti Junior" userId="83fbe0ba-a2b8-49a7-8642-99b9daef0eb5" providerId="ADAL" clId="{42E40B44-4B95-4D9F-882F-E6B632D8EC1B}" dt="2023-11-20T23:03:14.830" v="888" actId="47"/>
        <pc:sldMkLst>
          <pc:docMk/>
          <pc:sldMk cId="1232156150" sldId="2147471509"/>
        </pc:sldMkLst>
      </pc:sldChg>
      <pc:sldChg chg="del">
        <pc:chgData name="Fernando Gomes Distretti Junior" userId="83fbe0ba-a2b8-49a7-8642-99b9daef0eb5" providerId="ADAL" clId="{42E40B44-4B95-4D9F-882F-E6B632D8EC1B}" dt="2023-11-20T21:50:57.925" v="552" actId="47"/>
        <pc:sldMkLst>
          <pc:docMk/>
          <pc:sldMk cId="1697866077" sldId="2147471510"/>
        </pc:sldMkLst>
      </pc:sldChg>
      <pc:sldChg chg="addSp delSp modSp mod ord">
        <pc:chgData name="Fernando Gomes Distretti Junior" userId="83fbe0ba-a2b8-49a7-8642-99b9daef0eb5" providerId="ADAL" clId="{42E40B44-4B95-4D9F-882F-E6B632D8EC1B}" dt="2023-11-21T00:10:06.847" v="989" actId="14100"/>
        <pc:sldMkLst>
          <pc:docMk/>
          <pc:sldMk cId="4098664722" sldId="2147471510"/>
        </pc:sldMkLst>
        <pc:graphicFrameChg chg="del mod">
          <ac:chgData name="Fernando Gomes Distretti Junior" userId="83fbe0ba-a2b8-49a7-8642-99b9daef0eb5" providerId="ADAL" clId="{42E40B44-4B95-4D9F-882F-E6B632D8EC1B}" dt="2023-11-20T23:38:46.750" v="928" actId="478"/>
          <ac:graphicFrameMkLst>
            <pc:docMk/>
            <pc:sldMk cId="4098664722" sldId="2147471510"/>
            <ac:graphicFrameMk id="17" creationId="{2D354059-6F25-4F40-9FD6-A884A555C65F}"/>
          </ac:graphicFrameMkLst>
        </pc:graphicFrameChg>
        <pc:graphicFrameChg chg="del mod">
          <ac:chgData name="Fernando Gomes Distretti Junior" userId="83fbe0ba-a2b8-49a7-8642-99b9daef0eb5" providerId="ADAL" clId="{42E40B44-4B95-4D9F-882F-E6B632D8EC1B}" dt="2023-11-20T23:34:35.810" v="913" actId="478"/>
          <ac:graphicFrameMkLst>
            <pc:docMk/>
            <pc:sldMk cId="4098664722" sldId="2147471510"/>
            <ac:graphicFrameMk id="18" creationId="{ED930471-E395-42C0-8EAA-046E97A88353}"/>
          </ac:graphicFrameMkLst>
        </pc:graphicFrameChg>
        <pc:graphicFrameChg chg="add del mod">
          <ac:chgData name="Fernando Gomes Distretti Junior" userId="83fbe0ba-a2b8-49a7-8642-99b9daef0eb5" providerId="ADAL" clId="{42E40B44-4B95-4D9F-882F-E6B632D8EC1B}" dt="2023-11-21T00:07:20.765" v="966" actId="478"/>
          <ac:graphicFrameMkLst>
            <pc:docMk/>
            <pc:sldMk cId="4098664722" sldId="2147471510"/>
            <ac:graphicFrameMk id="23" creationId="{ED930471-E395-42C0-8EAA-046E97A88353}"/>
          </ac:graphicFrameMkLst>
        </pc:graphicFrameChg>
        <pc:graphicFrameChg chg="add del mod">
          <ac:chgData name="Fernando Gomes Distretti Junior" userId="83fbe0ba-a2b8-49a7-8642-99b9daef0eb5" providerId="ADAL" clId="{42E40B44-4B95-4D9F-882F-E6B632D8EC1B}" dt="2023-11-21T00:04:15.064" v="953" actId="478"/>
          <ac:graphicFrameMkLst>
            <pc:docMk/>
            <pc:sldMk cId="4098664722" sldId="2147471510"/>
            <ac:graphicFrameMk id="24" creationId="{2D354059-6F25-4F40-9FD6-A884A555C65F}"/>
          </ac:graphicFrameMkLst>
        </pc:graphicFrameChg>
        <pc:graphicFrameChg chg="add del mod">
          <ac:chgData name="Fernando Gomes Distretti Junior" userId="83fbe0ba-a2b8-49a7-8642-99b9daef0eb5" providerId="ADAL" clId="{42E40B44-4B95-4D9F-882F-E6B632D8EC1B}" dt="2023-11-21T00:01:20.937" v="952" actId="478"/>
          <ac:graphicFrameMkLst>
            <pc:docMk/>
            <pc:sldMk cId="4098664722" sldId="2147471510"/>
            <ac:graphicFrameMk id="25" creationId="{8C06484D-33FA-5578-4EB4-FFCB07358971}"/>
          </ac:graphicFrameMkLst>
        </pc:graphicFrameChg>
        <pc:graphicFrameChg chg="add del mod">
          <ac:chgData name="Fernando Gomes Distretti Junior" userId="83fbe0ba-a2b8-49a7-8642-99b9daef0eb5" providerId="ADAL" clId="{42E40B44-4B95-4D9F-882F-E6B632D8EC1B}" dt="2023-11-21T00:08:00.802" v="979" actId="478"/>
          <ac:graphicFrameMkLst>
            <pc:docMk/>
            <pc:sldMk cId="4098664722" sldId="2147471510"/>
            <ac:graphicFrameMk id="26" creationId="{F83F8F44-6645-4372-9A6D-31F3543C5A75}"/>
          </ac:graphicFrameMkLst>
        </pc:graphicFrameChg>
        <pc:graphicFrameChg chg="add mod">
          <ac:chgData name="Fernando Gomes Distretti Junior" userId="83fbe0ba-a2b8-49a7-8642-99b9daef0eb5" providerId="ADAL" clId="{42E40B44-4B95-4D9F-882F-E6B632D8EC1B}" dt="2023-11-21T00:07:44.740" v="977" actId="1076"/>
          <ac:graphicFrameMkLst>
            <pc:docMk/>
            <pc:sldMk cId="4098664722" sldId="2147471510"/>
            <ac:graphicFrameMk id="27" creationId="{ED930471-E395-42C0-8EAA-046E97A88353}"/>
          </ac:graphicFrameMkLst>
        </pc:graphicFrameChg>
        <pc:graphicFrameChg chg="add mod">
          <ac:chgData name="Fernando Gomes Distretti Junior" userId="83fbe0ba-a2b8-49a7-8642-99b9daef0eb5" providerId="ADAL" clId="{42E40B44-4B95-4D9F-882F-E6B632D8EC1B}" dt="2023-11-21T00:10:06.847" v="989" actId="14100"/>
          <ac:graphicFrameMkLst>
            <pc:docMk/>
            <pc:sldMk cId="4098664722" sldId="2147471510"/>
            <ac:graphicFrameMk id="28" creationId="{F83F8F44-6645-4372-9A6D-31F3543C5A75}"/>
          </ac:graphicFrameMkLst>
        </pc:graphicFrameChg>
      </pc:sldChg>
      <pc:sldChg chg="addSp delSp modSp mod">
        <pc:chgData name="Fernando Gomes Distretti Junior" userId="83fbe0ba-a2b8-49a7-8642-99b9daef0eb5" providerId="ADAL" clId="{42E40B44-4B95-4D9F-882F-E6B632D8EC1B}" dt="2023-11-20T22:54:40.733" v="886" actId="478"/>
        <pc:sldMkLst>
          <pc:docMk/>
          <pc:sldMk cId="1304341511" sldId="2147471511"/>
        </pc:sldMkLst>
        <pc:spChg chg="mod">
          <ac:chgData name="Fernando Gomes Distretti Junior" userId="83fbe0ba-a2b8-49a7-8642-99b9daef0eb5" providerId="ADAL" clId="{42E40B44-4B95-4D9F-882F-E6B632D8EC1B}" dt="2023-11-20T22:53:26.714" v="854" actId="20577"/>
          <ac:spMkLst>
            <pc:docMk/>
            <pc:sldMk cId="1304341511" sldId="2147471511"/>
            <ac:spMk id="9" creationId="{5D40478C-5CDE-3FED-2EAC-D0B4A4F17AF1}"/>
          </ac:spMkLst>
        </pc:spChg>
        <pc:spChg chg="mod">
          <ac:chgData name="Fernando Gomes Distretti Junior" userId="83fbe0ba-a2b8-49a7-8642-99b9daef0eb5" providerId="ADAL" clId="{42E40B44-4B95-4D9F-882F-E6B632D8EC1B}" dt="2023-11-20T22:38:47.353" v="717" actId="20577"/>
          <ac:spMkLst>
            <pc:docMk/>
            <pc:sldMk cId="1304341511" sldId="2147471511"/>
            <ac:spMk id="17" creationId="{D108FA12-3846-E09C-2C5A-A2052D086F22}"/>
          </ac:spMkLst>
        </pc:spChg>
        <pc:spChg chg="mod">
          <ac:chgData name="Fernando Gomes Distretti Junior" userId="83fbe0ba-a2b8-49a7-8642-99b9daef0eb5" providerId="ADAL" clId="{42E40B44-4B95-4D9F-882F-E6B632D8EC1B}" dt="2023-11-20T22:40:12.945" v="738" actId="20577"/>
          <ac:spMkLst>
            <pc:docMk/>
            <pc:sldMk cId="1304341511" sldId="2147471511"/>
            <ac:spMk id="18" creationId="{5210B209-8F9D-34D5-5051-ACD3415445ED}"/>
          </ac:spMkLst>
        </pc:spChg>
        <pc:spChg chg="mod">
          <ac:chgData name="Fernando Gomes Distretti Junior" userId="83fbe0ba-a2b8-49a7-8642-99b9daef0eb5" providerId="ADAL" clId="{42E40B44-4B95-4D9F-882F-E6B632D8EC1B}" dt="2023-11-20T22:41:02.471" v="755" actId="20577"/>
          <ac:spMkLst>
            <pc:docMk/>
            <pc:sldMk cId="1304341511" sldId="2147471511"/>
            <ac:spMk id="19" creationId="{CB9801A0-4D08-72AA-EC66-ED2B7DC05710}"/>
          </ac:spMkLst>
        </pc:spChg>
        <pc:spChg chg="mod">
          <ac:chgData name="Fernando Gomes Distretti Junior" userId="83fbe0ba-a2b8-49a7-8642-99b9daef0eb5" providerId="ADAL" clId="{42E40B44-4B95-4D9F-882F-E6B632D8EC1B}" dt="2023-11-20T22:41:28.446" v="771" actId="20577"/>
          <ac:spMkLst>
            <pc:docMk/>
            <pc:sldMk cId="1304341511" sldId="2147471511"/>
            <ac:spMk id="20" creationId="{F3A27C51-5D55-B1B9-E781-01710D4320EE}"/>
          </ac:spMkLst>
        </pc:spChg>
        <pc:spChg chg="mod">
          <ac:chgData name="Fernando Gomes Distretti Junior" userId="83fbe0ba-a2b8-49a7-8642-99b9daef0eb5" providerId="ADAL" clId="{42E40B44-4B95-4D9F-882F-E6B632D8EC1B}" dt="2023-11-20T22:41:52.024" v="780" actId="20577"/>
          <ac:spMkLst>
            <pc:docMk/>
            <pc:sldMk cId="1304341511" sldId="2147471511"/>
            <ac:spMk id="21" creationId="{7E8A338E-EBB2-0B55-F73A-823F8F4DCDE0}"/>
          </ac:spMkLst>
        </pc:spChg>
        <pc:spChg chg="mod">
          <ac:chgData name="Fernando Gomes Distretti Junior" userId="83fbe0ba-a2b8-49a7-8642-99b9daef0eb5" providerId="ADAL" clId="{42E40B44-4B95-4D9F-882F-E6B632D8EC1B}" dt="2023-11-20T22:38:17.008" v="697" actId="20577"/>
          <ac:spMkLst>
            <pc:docMk/>
            <pc:sldMk cId="1304341511" sldId="2147471511"/>
            <ac:spMk id="22" creationId="{C72282EE-4EE9-CFE1-A375-3E13E39FCB02}"/>
          </ac:spMkLst>
        </pc:spChg>
        <pc:spChg chg="mod">
          <ac:chgData name="Fernando Gomes Distretti Junior" userId="83fbe0ba-a2b8-49a7-8642-99b9daef0eb5" providerId="ADAL" clId="{42E40B44-4B95-4D9F-882F-E6B632D8EC1B}" dt="2023-11-20T22:42:57.320" v="789" actId="20577"/>
          <ac:spMkLst>
            <pc:docMk/>
            <pc:sldMk cId="1304341511" sldId="2147471511"/>
            <ac:spMk id="23" creationId="{ACBE5A7B-DAFB-E369-A825-D69B5E7F614C}"/>
          </ac:spMkLst>
        </pc:spChg>
        <pc:spChg chg="mod">
          <ac:chgData name="Fernando Gomes Distretti Junior" userId="83fbe0ba-a2b8-49a7-8642-99b9daef0eb5" providerId="ADAL" clId="{42E40B44-4B95-4D9F-882F-E6B632D8EC1B}" dt="2023-11-20T22:44:48.730" v="829" actId="20577"/>
          <ac:spMkLst>
            <pc:docMk/>
            <pc:sldMk cId="1304341511" sldId="2147471511"/>
            <ac:spMk id="25" creationId="{CFD81E27-B37C-1CA1-36D1-1858989C9EB3}"/>
          </ac:spMkLst>
        </pc:spChg>
        <pc:spChg chg="mod">
          <ac:chgData name="Fernando Gomes Distretti Junior" userId="83fbe0ba-a2b8-49a7-8642-99b9daef0eb5" providerId="ADAL" clId="{42E40B44-4B95-4D9F-882F-E6B632D8EC1B}" dt="2023-11-20T22:45:20.137" v="837" actId="20577"/>
          <ac:spMkLst>
            <pc:docMk/>
            <pc:sldMk cId="1304341511" sldId="2147471511"/>
            <ac:spMk id="26" creationId="{E1EACF1A-B6E7-0F8B-066A-739BEC8B5B74}"/>
          </ac:spMkLst>
        </pc:spChg>
        <pc:spChg chg="mod">
          <ac:chgData name="Fernando Gomes Distretti Junior" userId="83fbe0ba-a2b8-49a7-8642-99b9daef0eb5" providerId="ADAL" clId="{42E40B44-4B95-4D9F-882F-E6B632D8EC1B}" dt="2023-11-20T22:45:32.115" v="846" actId="20577"/>
          <ac:spMkLst>
            <pc:docMk/>
            <pc:sldMk cId="1304341511" sldId="2147471511"/>
            <ac:spMk id="27" creationId="{05F06F04-FF52-8869-5BAA-D918E00E9935}"/>
          </ac:spMkLst>
        </pc:spChg>
        <pc:spChg chg="mod">
          <ac:chgData name="Fernando Gomes Distretti Junior" userId="83fbe0ba-a2b8-49a7-8642-99b9daef0eb5" providerId="ADAL" clId="{42E40B44-4B95-4D9F-882F-E6B632D8EC1B}" dt="2023-11-20T22:43:07.290" v="792" actId="20577"/>
          <ac:spMkLst>
            <pc:docMk/>
            <pc:sldMk cId="1304341511" sldId="2147471511"/>
            <ac:spMk id="28" creationId="{3D626CE3-2589-BD55-3381-1EFE6249CFCD}"/>
          </ac:spMkLst>
        </pc:spChg>
        <pc:spChg chg="mod">
          <ac:chgData name="Fernando Gomes Distretti Junior" userId="83fbe0ba-a2b8-49a7-8642-99b9daef0eb5" providerId="ADAL" clId="{42E40B44-4B95-4D9F-882F-E6B632D8EC1B}" dt="2023-11-20T22:53:35.462" v="858" actId="20577"/>
          <ac:spMkLst>
            <pc:docMk/>
            <pc:sldMk cId="1304341511" sldId="2147471511"/>
            <ac:spMk id="32" creationId="{34B35C1E-DA0A-B04A-FD38-66E5E688EE30}"/>
          </ac:spMkLst>
        </pc:spChg>
        <pc:spChg chg="del">
          <ac:chgData name="Fernando Gomes Distretti Junior" userId="83fbe0ba-a2b8-49a7-8642-99b9daef0eb5" providerId="ADAL" clId="{42E40B44-4B95-4D9F-882F-E6B632D8EC1B}" dt="2023-11-20T22:53:38.793" v="859" actId="478"/>
          <ac:spMkLst>
            <pc:docMk/>
            <pc:sldMk cId="1304341511" sldId="2147471511"/>
            <ac:spMk id="33" creationId="{8A10929E-5138-77B9-95E8-7D7DFA538BA6}"/>
          </ac:spMkLst>
        </pc:spChg>
        <pc:spChg chg="del">
          <ac:chgData name="Fernando Gomes Distretti Junior" userId="83fbe0ba-a2b8-49a7-8642-99b9daef0eb5" providerId="ADAL" clId="{42E40B44-4B95-4D9F-882F-E6B632D8EC1B}" dt="2023-11-20T22:53:40.205" v="860" actId="478"/>
          <ac:spMkLst>
            <pc:docMk/>
            <pc:sldMk cId="1304341511" sldId="2147471511"/>
            <ac:spMk id="34" creationId="{411BA63B-50DD-9712-C829-39E1F138EBC8}"/>
          </ac:spMkLst>
        </pc:spChg>
        <pc:spChg chg="mod">
          <ac:chgData name="Fernando Gomes Distretti Junior" userId="83fbe0ba-a2b8-49a7-8642-99b9daef0eb5" providerId="ADAL" clId="{42E40B44-4B95-4D9F-882F-E6B632D8EC1B}" dt="2023-11-20T22:54:17.716" v="875" actId="14100"/>
          <ac:spMkLst>
            <pc:docMk/>
            <pc:sldMk cId="1304341511" sldId="2147471511"/>
            <ac:spMk id="35" creationId="{DFA51412-0260-CE8B-0888-AEA23049795B}"/>
          </ac:spMkLst>
        </pc:spChg>
        <pc:spChg chg="mod">
          <ac:chgData name="Fernando Gomes Distretti Junior" userId="83fbe0ba-a2b8-49a7-8642-99b9daef0eb5" providerId="ADAL" clId="{42E40B44-4B95-4D9F-882F-E6B632D8EC1B}" dt="2023-11-20T22:54:22.314" v="879" actId="1035"/>
          <ac:spMkLst>
            <pc:docMk/>
            <pc:sldMk cId="1304341511" sldId="2147471511"/>
            <ac:spMk id="36" creationId="{585BEECC-C057-0F27-F561-DCE4DA7DB786}"/>
          </ac:spMkLst>
        </pc:spChg>
        <pc:spChg chg="del">
          <ac:chgData name="Fernando Gomes Distretti Junior" userId="83fbe0ba-a2b8-49a7-8642-99b9daef0eb5" providerId="ADAL" clId="{42E40B44-4B95-4D9F-882F-E6B632D8EC1B}" dt="2023-11-20T22:54:10.020" v="873" actId="478"/>
          <ac:spMkLst>
            <pc:docMk/>
            <pc:sldMk cId="1304341511" sldId="2147471511"/>
            <ac:spMk id="37" creationId="{F234AB78-B71B-2D76-1FB1-4A38F5C6AD3B}"/>
          </ac:spMkLst>
        </pc:spChg>
        <pc:spChg chg="del">
          <ac:chgData name="Fernando Gomes Distretti Junior" userId="83fbe0ba-a2b8-49a7-8642-99b9daef0eb5" providerId="ADAL" clId="{42E40B44-4B95-4D9F-882F-E6B632D8EC1B}" dt="2023-11-20T22:54:09.220" v="872" actId="478"/>
          <ac:spMkLst>
            <pc:docMk/>
            <pc:sldMk cId="1304341511" sldId="2147471511"/>
            <ac:spMk id="38" creationId="{F583A66B-BB54-B167-954A-5A8077D1A399}"/>
          </ac:spMkLst>
        </pc:spChg>
        <pc:spChg chg="add mod">
          <ac:chgData name="Fernando Gomes Distretti Junior" userId="83fbe0ba-a2b8-49a7-8642-99b9daef0eb5" providerId="ADAL" clId="{42E40B44-4B95-4D9F-882F-E6B632D8EC1B}" dt="2023-11-20T22:53:43.019" v="862" actId="571"/>
          <ac:spMkLst>
            <pc:docMk/>
            <pc:sldMk cId="1304341511" sldId="2147471511"/>
            <ac:spMk id="40" creationId="{E7064C85-E54F-E36B-A5C6-41F65DA828BC}"/>
          </ac:spMkLst>
        </pc:spChg>
        <pc:spChg chg="add mod">
          <ac:chgData name="Fernando Gomes Distretti Junior" userId="83fbe0ba-a2b8-49a7-8642-99b9daef0eb5" providerId="ADAL" clId="{42E40B44-4B95-4D9F-882F-E6B632D8EC1B}" dt="2023-11-20T22:53:43.019" v="862" actId="571"/>
          <ac:spMkLst>
            <pc:docMk/>
            <pc:sldMk cId="1304341511" sldId="2147471511"/>
            <ac:spMk id="41" creationId="{12D7635D-F59C-3C30-2246-2CA70B6BCEAC}"/>
          </ac:spMkLst>
        </pc:spChg>
        <pc:spChg chg="add mod">
          <ac:chgData name="Fernando Gomes Distretti Junior" userId="83fbe0ba-a2b8-49a7-8642-99b9daef0eb5" providerId="ADAL" clId="{42E40B44-4B95-4D9F-882F-E6B632D8EC1B}" dt="2023-11-20T22:53:51.784" v="864" actId="1076"/>
          <ac:spMkLst>
            <pc:docMk/>
            <pc:sldMk cId="1304341511" sldId="2147471511"/>
            <ac:spMk id="42" creationId="{BEE3FF66-0EAF-AEB2-94E4-B370E32A0CA9}"/>
          </ac:spMkLst>
        </pc:spChg>
        <pc:spChg chg="add mod">
          <ac:chgData name="Fernando Gomes Distretti Junior" userId="83fbe0ba-a2b8-49a7-8642-99b9daef0eb5" providerId="ADAL" clId="{42E40B44-4B95-4D9F-882F-E6B632D8EC1B}" dt="2023-11-20T22:53:56.201" v="868" actId="20577"/>
          <ac:spMkLst>
            <pc:docMk/>
            <pc:sldMk cId="1304341511" sldId="2147471511"/>
            <ac:spMk id="43" creationId="{C9761D31-82D8-B0A7-F490-E522BB53391A}"/>
          </ac:spMkLst>
        </pc:spChg>
        <pc:spChg chg="add mod">
          <ac:chgData name="Fernando Gomes Distretti Junior" userId="83fbe0ba-a2b8-49a7-8642-99b9daef0eb5" providerId="ADAL" clId="{42E40B44-4B95-4D9F-882F-E6B632D8EC1B}" dt="2023-11-20T22:54:34.380" v="881" actId="1076"/>
          <ac:spMkLst>
            <pc:docMk/>
            <pc:sldMk cId="1304341511" sldId="2147471511"/>
            <ac:spMk id="44" creationId="{BFE4D896-3FB0-5378-3493-4A6C3705B5F1}"/>
          </ac:spMkLst>
        </pc:spChg>
        <pc:spChg chg="add mod">
          <ac:chgData name="Fernando Gomes Distretti Junior" userId="83fbe0ba-a2b8-49a7-8642-99b9daef0eb5" providerId="ADAL" clId="{42E40B44-4B95-4D9F-882F-E6B632D8EC1B}" dt="2023-11-20T22:54:37.851" v="885" actId="20577"/>
          <ac:spMkLst>
            <pc:docMk/>
            <pc:sldMk cId="1304341511" sldId="2147471511"/>
            <ac:spMk id="45" creationId="{0FF543C3-C9FF-98E4-9299-6891846F8613}"/>
          </ac:spMkLst>
        </pc:spChg>
        <pc:graphicFrameChg chg="add mod">
          <ac:chgData name="Fernando Gomes Distretti Junior" userId="83fbe0ba-a2b8-49a7-8642-99b9daef0eb5" providerId="ADAL" clId="{42E40B44-4B95-4D9F-882F-E6B632D8EC1B}" dt="2023-11-20T22:42:52.435" v="785" actId="1076"/>
          <ac:graphicFrameMkLst>
            <pc:docMk/>
            <pc:sldMk cId="1304341511" sldId="2147471511"/>
            <ac:graphicFrameMk id="4" creationId="{04324150-E718-C960-1674-DB673BE02BE3}"/>
          </ac:graphicFrameMkLst>
        </pc:graphicFrameChg>
        <pc:graphicFrameChg chg="del">
          <ac:chgData name="Fernando Gomes Distretti Junior" userId="83fbe0ba-a2b8-49a7-8642-99b9daef0eb5" providerId="ADAL" clId="{42E40B44-4B95-4D9F-882F-E6B632D8EC1B}" dt="2023-11-20T22:42:49.258" v="784" actId="478"/>
          <ac:graphicFrameMkLst>
            <pc:docMk/>
            <pc:sldMk cId="1304341511" sldId="2147471511"/>
            <ac:graphicFrameMk id="5" creationId="{23C729F3-AECC-C566-64B6-2EF6DF27DBAB}"/>
          </ac:graphicFrameMkLst>
        </pc:graphicFrameChg>
        <pc:graphicFrameChg chg="add del mod">
          <ac:chgData name="Fernando Gomes Distretti Junior" userId="83fbe0ba-a2b8-49a7-8642-99b9daef0eb5" providerId="ADAL" clId="{42E40B44-4B95-4D9F-882F-E6B632D8EC1B}" dt="2023-11-20T22:53:10.329" v="850" actId="478"/>
          <ac:graphicFrameMkLst>
            <pc:docMk/>
            <pc:sldMk cId="1304341511" sldId="2147471511"/>
            <ac:graphicFrameMk id="10" creationId="{8DBE7913-3E3A-9969-F24A-A1F431204379}"/>
          </ac:graphicFrameMkLst>
        </pc:graphicFrameChg>
        <pc:graphicFrameChg chg="add del mod">
          <ac:chgData name="Fernando Gomes Distretti Junior" userId="83fbe0ba-a2b8-49a7-8642-99b9daef0eb5" providerId="ADAL" clId="{42E40B44-4B95-4D9F-882F-E6B632D8EC1B}" dt="2023-11-20T22:54:40.733" v="886" actId="478"/>
          <ac:graphicFrameMkLst>
            <pc:docMk/>
            <pc:sldMk cId="1304341511" sldId="2147471511"/>
            <ac:graphicFrameMk id="29" creationId="{DF04DB1E-878B-6205-66AA-52CBD07E3CC7}"/>
          </ac:graphicFrameMkLst>
        </pc:graphicFrameChg>
        <pc:picChg chg="add del mod">
          <ac:chgData name="Fernando Gomes Distretti Junior" userId="83fbe0ba-a2b8-49a7-8642-99b9daef0eb5" providerId="ADAL" clId="{42E40B44-4B95-4D9F-882F-E6B632D8EC1B}" dt="2023-11-20T22:51:04.149" v="847" actId="21"/>
          <ac:picMkLst>
            <pc:docMk/>
            <pc:sldMk cId="1304341511" sldId="2147471511"/>
            <ac:picMk id="3" creationId="{DBCE9868-AD30-7F18-CB8C-B937BCE9AE2A}"/>
          </ac:picMkLst>
        </pc:picChg>
        <pc:picChg chg="add del mod">
          <ac:chgData name="Fernando Gomes Distretti Junior" userId="83fbe0ba-a2b8-49a7-8642-99b9daef0eb5" providerId="ADAL" clId="{42E40B44-4B95-4D9F-882F-E6B632D8EC1B}" dt="2023-11-20T22:43:00.830" v="790" actId="478"/>
          <ac:picMkLst>
            <pc:docMk/>
            <pc:sldMk cId="1304341511" sldId="2147471511"/>
            <ac:picMk id="6" creationId="{D8CD391C-D6FE-7D77-2DE1-05BA930DA25B}"/>
          </ac:picMkLst>
        </pc:picChg>
      </pc:sldChg>
      <pc:sldChg chg="del">
        <pc:chgData name="Fernando Gomes Distretti Junior" userId="83fbe0ba-a2b8-49a7-8642-99b9daef0eb5" providerId="ADAL" clId="{42E40B44-4B95-4D9F-882F-E6B632D8EC1B}" dt="2023-11-20T23:42:15.060" v="948" actId="47"/>
        <pc:sldMkLst>
          <pc:docMk/>
          <pc:sldMk cId="2434262904" sldId="2147471513"/>
        </pc:sldMkLst>
      </pc:sldChg>
    </pc:docChg>
  </pc:docChgLst>
  <pc:docChgLst>
    <pc:chgData name="Daniel José de Sousa" userId="76af07d1-54a6-4e66-8347-9668feba0abe" providerId="ADAL" clId="{68BBC2BF-0DEE-48C1-BE4D-1BB4DBBC4562}"/>
    <pc:docChg chg="undo custSel addSld delSld modSld sldOrd">
      <pc:chgData name="Daniel José de Sousa" userId="76af07d1-54a6-4e66-8347-9668feba0abe" providerId="ADAL" clId="{68BBC2BF-0DEE-48C1-BE4D-1BB4DBBC4562}" dt="2023-11-22T00:17:28.539" v="2183" actId="1076"/>
      <pc:docMkLst>
        <pc:docMk/>
      </pc:docMkLst>
      <pc:sldChg chg="mod modShow">
        <pc:chgData name="Daniel José de Sousa" userId="76af07d1-54a6-4e66-8347-9668feba0abe" providerId="ADAL" clId="{68BBC2BF-0DEE-48C1-BE4D-1BB4DBBC4562}" dt="2023-11-21T19:43:55.607" v="327" actId="729"/>
        <pc:sldMkLst>
          <pc:docMk/>
          <pc:sldMk cId="1689578829" sldId="2147471419"/>
        </pc:sldMkLst>
      </pc:sldChg>
      <pc:sldChg chg="modSp mod">
        <pc:chgData name="Daniel José de Sousa" userId="76af07d1-54a6-4e66-8347-9668feba0abe" providerId="ADAL" clId="{68BBC2BF-0DEE-48C1-BE4D-1BB4DBBC4562}" dt="2023-11-21T23:36:09.182" v="1608" actId="13926"/>
        <pc:sldMkLst>
          <pc:docMk/>
          <pc:sldMk cId="2803323146" sldId="2147471439"/>
        </pc:sldMkLst>
        <pc:graphicFrameChg chg="modGraphic">
          <ac:chgData name="Daniel José de Sousa" userId="76af07d1-54a6-4e66-8347-9668feba0abe" providerId="ADAL" clId="{68BBC2BF-0DEE-48C1-BE4D-1BB4DBBC4562}" dt="2023-11-21T23:36:09.182" v="1608" actId="13926"/>
          <ac:graphicFrameMkLst>
            <pc:docMk/>
            <pc:sldMk cId="2803323146" sldId="2147471439"/>
            <ac:graphicFrameMk id="10" creationId="{F447F74D-97BA-B051-46C6-00413E413A1F}"/>
          </ac:graphicFrameMkLst>
        </pc:graphicFrameChg>
      </pc:sldChg>
      <pc:sldChg chg="modSp mod modShow">
        <pc:chgData name="Daniel José de Sousa" userId="76af07d1-54a6-4e66-8347-9668feba0abe" providerId="ADAL" clId="{68BBC2BF-0DEE-48C1-BE4D-1BB4DBBC4562}" dt="2023-11-21T19:43:48.550" v="326" actId="729"/>
        <pc:sldMkLst>
          <pc:docMk/>
          <pc:sldMk cId="2107471008" sldId="2147471498"/>
        </pc:sldMkLst>
        <pc:graphicFrameChg chg="modGraphic">
          <ac:chgData name="Daniel José de Sousa" userId="76af07d1-54a6-4e66-8347-9668feba0abe" providerId="ADAL" clId="{68BBC2BF-0DEE-48C1-BE4D-1BB4DBBC4562}" dt="2023-11-21T19:39:06.969" v="281" actId="20577"/>
          <ac:graphicFrameMkLst>
            <pc:docMk/>
            <pc:sldMk cId="2107471008" sldId="2147471498"/>
            <ac:graphicFrameMk id="16" creationId="{A847C776-BC3B-F954-F8C7-D659A31413B1}"/>
          </ac:graphicFrameMkLst>
        </pc:graphicFrameChg>
      </pc:sldChg>
      <pc:sldChg chg="addSp modSp mod">
        <pc:chgData name="Daniel José de Sousa" userId="76af07d1-54a6-4e66-8347-9668feba0abe" providerId="ADAL" clId="{68BBC2BF-0DEE-48C1-BE4D-1BB4DBBC4562}" dt="2023-11-21T23:27:44.668" v="1574" actId="20577"/>
        <pc:sldMkLst>
          <pc:docMk/>
          <pc:sldMk cId="3274599868" sldId="2147471508"/>
        </pc:sldMkLst>
        <pc:spChg chg="mod">
          <ac:chgData name="Daniel José de Sousa" userId="76af07d1-54a6-4e66-8347-9668feba0abe" providerId="ADAL" clId="{68BBC2BF-0DEE-48C1-BE4D-1BB4DBBC4562}" dt="2023-11-21T22:07:48.169" v="1043" actId="1076"/>
          <ac:spMkLst>
            <pc:docMk/>
            <pc:sldMk cId="3274599868" sldId="2147471508"/>
            <ac:spMk id="2" creationId="{A18802BF-1A05-1219-D3E4-C29E46207B01}"/>
          </ac:spMkLst>
        </pc:spChg>
        <pc:spChg chg="mod">
          <ac:chgData name="Daniel José de Sousa" userId="76af07d1-54a6-4e66-8347-9668feba0abe" providerId="ADAL" clId="{68BBC2BF-0DEE-48C1-BE4D-1BB4DBBC4562}" dt="2023-11-21T23:27:44.668" v="1574" actId="20577"/>
          <ac:spMkLst>
            <pc:docMk/>
            <pc:sldMk cId="3274599868" sldId="2147471508"/>
            <ac:spMk id="19" creationId="{CB9801A0-4D08-72AA-EC66-ED2B7DC05710}"/>
          </ac:spMkLst>
        </pc:spChg>
        <pc:spChg chg="mod">
          <ac:chgData name="Daniel José de Sousa" userId="76af07d1-54a6-4e66-8347-9668feba0abe" providerId="ADAL" clId="{68BBC2BF-0DEE-48C1-BE4D-1BB4DBBC4562}" dt="2023-11-21T22:41:16.221" v="1494" actId="13926"/>
          <ac:spMkLst>
            <pc:docMk/>
            <pc:sldMk cId="3274599868" sldId="2147471508"/>
            <ac:spMk id="20" creationId="{F3A27C51-5D55-B1B9-E781-01710D4320EE}"/>
          </ac:spMkLst>
        </pc:spChg>
        <pc:spChg chg="mod">
          <ac:chgData name="Daniel José de Sousa" userId="76af07d1-54a6-4e66-8347-9668feba0abe" providerId="ADAL" clId="{68BBC2BF-0DEE-48C1-BE4D-1BB4DBBC4562}" dt="2023-11-21T22:10:18.990" v="1082" actId="20577"/>
          <ac:spMkLst>
            <pc:docMk/>
            <pc:sldMk cId="3274599868" sldId="2147471508"/>
            <ac:spMk id="24" creationId="{B6EEF2F2-F80A-77DE-9BC2-186223B94810}"/>
          </ac:spMkLst>
        </pc:spChg>
        <pc:graphicFrameChg chg="add mod modGraphic">
          <ac:chgData name="Daniel José de Sousa" userId="76af07d1-54a6-4e66-8347-9668feba0abe" providerId="ADAL" clId="{68BBC2BF-0DEE-48C1-BE4D-1BB4DBBC4562}" dt="2023-11-21T22:16:27.507" v="1233" actId="20577"/>
          <ac:graphicFrameMkLst>
            <pc:docMk/>
            <pc:sldMk cId="3274599868" sldId="2147471508"/>
            <ac:graphicFrameMk id="3" creationId="{AE6A75E7-B45B-1361-6D4B-85BE2AE16043}"/>
          </ac:graphicFrameMkLst>
        </pc:graphicFrameChg>
        <pc:graphicFrameChg chg="mod modGraphic">
          <ac:chgData name="Daniel José de Sousa" userId="76af07d1-54a6-4e66-8347-9668feba0abe" providerId="ADAL" clId="{68BBC2BF-0DEE-48C1-BE4D-1BB4DBBC4562}" dt="2023-11-21T22:16:41.088" v="1234" actId="113"/>
          <ac:graphicFrameMkLst>
            <pc:docMk/>
            <pc:sldMk cId="3274599868" sldId="2147471508"/>
            <ac:graphicFrameMk id="5" creationId="{23C729F3-AECC-C566-64B6-2EF6DF27DBAB}"/>
          </ac:graphicFrameMkLst>
        </pc:graphicFrameChg>
      </pc:sldChg>
      <pc:sldChg chg="addSp modSp mod ord">
        <pc:chgData name="Daniel José de Sousa" userId="76af07d1-54a6-4e66-8347-9668feba0abe" providerId="ADAL" clId="{68BBC2BF-0DEE-48C1-BE4D-1BB4DBBC4562}" dt="2023-11-21T23:27:50.494" v="1583" actId="20577"/>
        <pc:sldMkLst>
          <pc:docMk/>
          <pc:sldMk cId="1304341511" sldId="2147471511"/>
        </pc:sldMkLst>
        <pc:spChg chg="mod">
          <ac:chgData name="Daniel José de Sousa" userId="76af07d1-54a6-4e66-8347-9668feba0abe" providerId="ADAL" clId="{68BBC2BF-0DEE-48C1-BE4D-1BB4DBBC4562}" dt="2023-11-21T22:42:34.560" v="1502" actId="20577"/>
          <ac:spMkLst>
            <pc:docMk/>
            <pc:sldMk cId="1304341511" sldId="2147471511"/>
            <ac:spMk id="17" creationId="{D108FA12-3846-E09C-2C5A-A2052D086F22}"/>
          </ac:spMkLst>
        </pc:spChg>
        <pc:spChg chg="mod">
          <ac:chgData name="Daniel José de Sousa" userId="76af07d1-54a6-4e66-8347-9668feba0abe" providerId="ADAL" clId="{68BBC2BF-0DEE-48C1-BE4D-1BB4DBBC4562}" dt="2023-11-21T22:42:39.143" v="1508" actId="6549"/>
          <ac:spMkLst>
            <pc:docMk/>
            <pc:sldMk cId="1304341511" sldId="2147471511"/>
            <ac:spMk id="18" creationId="{5210B209-8F9D-34D5-5051-ACD3415445ED}"/>
          </ac:spMkLst>
        </pc:spChg>
        <pc:spChg chg="mod">
          <ac:chgData name="Daniel José de Sousa" userId="76af07d1-54a6-4e66-8347-9668feba0abe" providerId="ADAL" clId="{68BBC2BF-0DEE-48C1-BE4D-1BB4DBBC4562}" dt="2023-11-21T23:27:50.494" v="1583" actId="20577"/>
          <ac:spMkLst>
            <pc:docMk/>
            <pc:sldMk cId="1304341511" sldId="2147471511"/>
            <ac:spMk id="19" creationId="{CB9801A0-4D08-72AA-EC66-ED2B7DC05710}"/>
          </ac:spMkLst>
        </pc:spChg>
        <pc:spChg chg="mod">
          <ac:chgData name="Daniel José de Sousa" userId="76af07d1-54a6-4e66-8347-9668feba0abe" providerId="ADAL" clId="{68BBC2BF-0DEE-48C1-BE4D-1BB4DBBC4562}" dt="2023-11-21T22:43:07.049" v="1529"/>
          <ac:spMkLst>
            <pc:docMk/>
            <pc:sldMk cId="1304341511" sldId="2147471511"/>
            <ac:spMk id="20" creationId="{F3A27C51-5D55-B1B9-E781-01710D4320EE}"/>
          </ac:spMkLst>
        </pc:spChg>
        <pc:spChg chg="mod">
          <ac:chgData name="Daniel José de Sousa" userId="76af07d1-54a6-4e66-8347-9668feba0abe" providerId="ADAL" clId="{68BBC2BF-0DEE-48C1-BE4D-1BB4DBBC4562}" dt="2023-11-21T22:42:50.349" v="1526" actId="20577"/>
          <ac:spMkLst>
            <pc:docMk/>
            <pc:sldMk cId="1304341511" sldId="2147471511"/>
            <ac:spMk id="21" creationId="{7E8A338E-EBB2-0B55-F73A-823F8F4DCDE0}"/>
          </ac:spMkLst>
        </pc:spChg>
        <pc:spChg chg="mod">
          <ac:chgData name="Daniel José de Sousa" userId="76af07d1-54a6-4e66-8347-9668feba0abe" providerId="ADAL" clId="{68BBC2BF-0DEE-48C1-BE4D-1BB4DBBC4562}" dt="2023-11-21T22:25:16.650" v="1361" actId="1037"/>
          <ac:spMkLst>
            <pc:docMk/>
            <pc:sldMk cId="1304341511" sldId="2147471511"/>
            <ac:spMk id="23" creationId="{ACBE5A7B-DAFB-E369-A825-D69B5E7F614C}"/>
          </ac:spMkLst>
        </pc:spChg>
        <pc:spChg chg="mod">
          <ac:chgData name="Daniel José de Sousa" userId="76af07d1-54a6-4e66-8347-9668feba0abe" providerId="ADAL" clId="{68BBC2BF-0DEE-48C1-BE4D-1BB4DBBC4562}" dt="2023-11-21T22:25:16.650" v="1361" actId="1037"/>
          <ac:spMkLst>
            <pc:docMk/>
            <pc:sldMk cId="1304341511" sldId="2147471511"/>
            <ac:spMk id="24" creationId="{B6EEF2F2-F80A-77DE-9BC2-186223B94810}"/>
          </ac:spMkLst>
        </pc:spChg>
        <pc:spChg chg="mod">
          <ac:chgData name="Daniel José de Sousa" userId="76af07d1-54a6-4e66-8347-9668feba0abe" providerId="ADAL" clId="{68BBC2BF-0DEE-48C1-BE4D-1BB4DBBC4562}" dt="2023-11-21T22:24:07.574" v="1338" actId="20577"/>
          <ac:spMkLst>
            <pc:docMk/>
            <pc:sldMk cId="1304341511" sldId="2147471511"/>
            <ac:spMk id="25" creationId="{CFD81E27-B37C-1CA1-36D1-1858989C9EB3}"/>
          </ac:spMkLst>
        </pc:spChg>
        <pc:spChg chg="mod">
          <ac:chgData name="Daniel José de Sousa" userId="76af07d1-54a6-4e66-8347-9668feba0abe" providerId="ADAL" clId="{68BBC2BF-0DEE-48C1-BE4D-1BB4DBBC4562}" dt="2023-11-21T22:23:20.280" v="1310" actId="20577"/>
          <ac:spMkLst>
            <pc:docMk/>
            <pc:sldMk cId="1304341511" sldId="2147471511"/>
            <ac:spMk id="26" creationId="{E1EACF1A-B6E7-0F8B-066A-739BEC8B5B74}"/>
          </ac:spMkLst>
        </pc:spChg>
        <pc:spChg chg="mod">
          <ac:chgData name="Daniel José de Sousa" userId="76af07d1-54a6-4e66-8347-9668feba0abe" providerId="ADAL" clId="{68BBC2BF-0DEE-48C1-BE4D-1BB4DBBC4562}" dt="2023-11-21T22:23:33.460" v="1328" actId="20577"/>
          <ac:spMkLst>
            <pc:docMk/>
            <pc:sldMk cId="1304341511" sldId="2147471511"/>
            <ac:spMk id="27" creationId="{05F06F04-FF52-8869-5BAA-D918E00E9935}"/>
          </ac:spMkLst>
        </pc:spChg>
        <pc:spChg chg="mod">
          <ac:chgData name="Daniel José de Sousa" userId="76af07d1-54a6-4e66-8347-9668feba0abe" providerId="ADAL" clId="{68BBC2BF-0DEE-48C1-BE4D-1BB4DBBC4562}" dt="2023-11-21T22:25:16.650" v="1361" actId="1037"/>
          <ac:spMkLst>
            <pc:docMk/>
            <pc:sldMk cId="1304341511" sldId="2147471511"/>
            <ac:spMk id="39" creationId="{9DAADC18-32C9-9766-6FC3-5C9334A5168C}"/>
          </ac:spMkLst>
        </pc:spChg>
        <pc:graphicFrameChg chg="add mod ord modGraphic">
          <ac:chgData name="Daniel José de Sousa" userId="76af07d1-54a6-4e66-8347-9668feba0abe" providerId="ADAL" clId="{68BBC2BF-0DEE-48C1-BE4D-1BB4DBBC4562}" dt="2023-11-21T22:26:56.211" v="1413" actId="20577"/>
          <ac:graphicFrameMkLst>
            <pc:docMk/>
            <pc:sldMk cId="1304341511" sldId="2147471511"/>
            <ac:graphicFrameMk id="3" creationId="{74AFC5A5-4C23-5BCB-2BA9-FF51FE89200B}"/>
          </ac:graphicFrameMkLst>
        </pc:graphicFrameChg>
        <pc:graphicFrameChg chg="mod modGraphic">
          <ac:chgData name="Daniel José de Sousa" userId="76af07d1-54a6-4e66-8347-9668feba0abe" providerId="ADAL" clId="{68BBC2BF-0DEE-48C1-BE4D-1BB4DBBC4562}" dt="2023-11-21T22:25:16.650" v="1361" actId="1037"/>
          <ac:graphicFrameMkLst>
            <pc:docMk/>
            <pc:sldMk cId="1304341511" sldId="2147471511"/>
            <ac:graphicFrameMk id="4" creationId="{04324150-E718-C960-1674-DB673BE02BE3}"/>
          </ac:graphicFrameMkLst>
        </pc:graphicFrameChg>
      </pc:sldChg>
      <pc:sldChg chg="addSp modSp mod">
        <pc:chgData name="Daniel José de Sousa" userId="76af07d1-54a6-4e66-8347-9668feba0abe" providerId="ADAL" clId="{68BBC2BF-0DEE-48C1-BE4D-1BB4DBBC4562}" dt="2023-11-21T23:26:52.886" v="1566" actId="13926"/>
        <pc:sldMkLst>
          <pc:docMk/>
          <pc:sldMk cId="1319201510" sldId="2147471512"/>
        </pc:sldMkLst>
        <pc:spChg chg="mod">
          <ac:chgData name="Daniel José de Sousa" userId="76af07d1-54a6-4e66-8347-9668feba0abe" providerId="ADAL" clId="{68BBC2BF-0DEE-48C1-BE4D-1BB4DBBC4562}" dt="2023-11-21T23:26:52.886" v="1566" actId="13926"/>
          <ac:spMkLst>
            <pc:docMk/>
            <pc:sldMk cId="1319201510" sldId="2147471512"/>
            <ac:spMk id="19" creationId="{CB9801A0-4D08-72AA-EC66-ED2B7DC05710}"/>
          </ac:spMkLst>
        </pc:spChg>
        <pc:spChg chg="mod">
          <ac:chgData name="Daniel José de Sousa" userId="76af07d1-54a6-4e66-8347-9668feba0abe" providerId="ADAL" clId="{68BBC2BF-0DEE-48C1-BE4D-1BB4DBBC4562}" dt="2023-11-21T22:30:33.438" v="1425" actId="20577"/>
          <ac:spMkLst>
            <pc:docMk/>
            <pc:sldMk cId="1319201510" sldId="2147471512"/>
            <ac:spMk id="24" creationId="{B6EEF2F2-F80A-77DE-9BC2-186223B94810}"/>
          </ac:spMkLst>
        </pc:spChg>
        <pc:graphicFrameChg chg="add mod modGraphic">
          <ac:chgData name="Daniel José de Sousa" userId="76af07d1-54a6-4e66-8347-9668feba0abe" providerId="ADAL" clId="{68BBC2BF-0DEE-48C1-BE4D-1BB4DBBC4562}" dt="2023-11-21T22:31:25.224" v="1475" actId="20577"/>
          <ac:graphicFrameMkLst>
            <pc:docMk/>
            <pc:sldMk cId="1319201510" sldId="2147471512"/>
            <ac:graphicFrameMk id="3" creationId="{85B1E3EB-D49B-F59A-68C5-8D31DF6BA7D0}"/>
          </ac:graphicFrameMkLst>
        </pc:graphicFrameChg>
        <pc:graphicFrameChg chg="modGraphic">
          <ac:chgData name="Daniel José de Sousa" userId="76af07d1-54a6-4e66-8347-9668feba0abe" providerId="ADAL" clId="{68BBC2BF-0DEE-48C1-BE4D-1BB4DBBC4562}" dt="2023-11-21T22:30:45.255" v="1453" actId="113"/>
          <ac:graphicFrameMkLst>
            <pc:docMk/>
            <pc:sldMk cId="1319201510" sldId="2147471512"/>
            <ac:graphicFrameMk id="41" creationId="{591E8EBD-494C-49C7-2BB2-ADF7E42FDF46}"/>
          </ac:graphicFrameMkLst>
        </pc:graphicFrameChg>
      </pc:sldChg>
      <pc:sldChg chg="addSp modSp mod">
        <pc:chgData name="Daniel José de Sousa" userId="76af07d1-54a6-4e66-8347-9668feba0abe" providerId="ADAL" clId="{68BBC2BF-0DEE-48C1-BE4D-1BB4DBBC4562}" dt="2023-11-22T00:17:28.539" v="2183" actId="1076"/>
        <pc:sldMkLst>
          <pc:docMk/>
          <pc:sldMk cId="1076855657" sldId="2147471519"/>
        </pc:sldMkLst>
        <pc:spChg chg="mod">
          <ac:chgData name="Daniel José de Sousa" userId="76af07d1-54a6-4e66-8347-9668feba0abe" providerId="ADAL" clId="{68BBC2BF-0DEE-48C1-BE4D-1BB4DBBC4562}" dt="2023-11-22T00:17:28.539" v="2183" actId="1076"/>
          <ac:spMkLst>
            <pc:docMk/>
            <pc:sldMk cId="1076855657" sldId="2147471519"/>
            <ac:spMk id="7" creationId="{7E6ADED3-084D-6159-DEA5-9AC03E79EEF9}"/>
          </ac:spMkLst>
        </pc:spChg>
        <pc:spChg chg="mod">
          <ac:chgData name="Daniel José de Sousa" userId="76af07d1-54a6-4e66-8347-9668feba0abe" providerId="ADAL" clId="{68BBC2BF-0DEE-48C1-BE4D-1BB4DBBC4562}" dt="2023-11-22T00:17:18.638" v="2182" actId="1035"/>
          <ac:spMkLst>
            <pc:docMk/>
            <pc:sldMk cId="1076855657" sldId="2147471519"/>
            <ac:spMk id="23" creationId="{ACBE5A7B-DAFB-E369-A825-D69B5E7F614C}"/>
          </ac:spMkLst>
        </pc:spChg>
        <pc:spChg chg="mod">
          <ac:chgData name="Daniel José de Sousa" userId="76af07d1-54a6-4e66-8347-9668feba0abe" providerId="ADAL" clId="{68BBC2BF-0DEE-48C1-BE4D-1BB4DBBC4562}" dt="2023-11-22T00:17:18.638" v="2182" actId="1035"/>
          <ac:spMkLst>
            <pc:docMk/>
            <pc:sldMk cId="1076855657" sldId="2147471519"/>
            <ac:spMk id="24" creationId="{B6EEF2F2-F80A-77DE-9BC2-186223B94810}"/>
          </ac:spMkLst>
        </pc:spChg>
        <pc:graphicFrameChg chg="add mod modGraphic">
          <ac:chgData name="Daniel José de Sousa" userId="76af07d1-54a6-4e66-8347-9668feba0abe" providerId="ADAL" clId="{68BBC2BF-0DEE-48C1-BE4D-1BB4DBBC4562}" dt="2023-11-22T00:17:18.638" v="2182" actId="1035"/>
          <ac:graphicFrameMkLst>
            <pc:docMk/>
            <pc:sldMk cId="1076855657" sldId="2147471519"/>
            <ac:graphicFrameMk id="4" creationId="{13BA13F3-86A4-94CE-1BEE-88E797C1B73E}"/>
          </ac:graphicFrameMkLst>
        </pc:graphicFrameChg>
        <pc:graphicFrameChg chg="mod modGraphic">
          <ac:chgData name="Daniel José de Sousa" userId="76af07d1-54a6-4e66-8347-9668feba0abe" providerId="ADAL" clId="{68BBC2BF-0DEE-48C1-BE4D-1BB4DBBC4562}" dt="2023-11-22T00:17:18.638" v="2182" actId="1035"/>
          <ac:graphicFrameMkLst>
            <pc:docMk/>
            <pc:sldMk cId="1076855657" sldId="2147471519"/>
            <ac:graphicFrameMk id="41" creationId="{591E8EBD-494C-49C7-2BB2-ADF7E42FDF46}"/>
          </ac:graphicFrameMkLst>
        </pc:graphicFrameChg>
      </pc:sldChg>
      <pc:sldChg chg="modSp add mod">
        <pc:chgData name="Daniel José de Sousa" userId="76af07d1-54a6-4e66-8347-9668feba0abe" providerId="ADAL" clId="{68BBC2BF-0DEE-48C1-BE4D-1BB4DBBC4562}" dt="2023-11-21T22:38:48.695" v="1481" actId="20577"/>
        <pc:sldMkLst>
          <pc:docMk/>
          <pc:sldMk cId="628896500" sldId="2147471524"/>
        </pc:sldMkLst>
        <pc:spChg chg="mod">
          <ac:chgData name="Daniel José de Sousa" userId="76af07d1-54a6-4e66-8347-9668feba0abe" providerId="ADAL" clId="{68BBC2BF-0DEE-48C1-BE4D-1BB4DBBC4562}" dt="2023-11-21T22:38:40.971" v="1477" actId="20577"/>
          <ac:spMkLst>
            <pc:docMk/>
            <pc:sldMk cId="628896500" sldId="2147471524"/>
            <ac:spMk id="3" creationId="{6095B6C2-281C-A2AB-87B2-2B1E5FA0B941}"/>
          </ac:spMkLst>
        </pc:spChg>
        <pc:spChg chg="mod">
          <ac:chgData name="Daniel José de Sousa" userId="76af07d1-54a6-4e66-8347-9668feba0abe" providerId="ADAL" clId="{68BBC2BF-0DEE-48C1-BE4D-1BB4DBBC4562}" dt="2023-11-21T20:10:59.937" v="375" actId="1076"/>
          <ac:spMkLst>
            <pc:docMk/>
            <pc:sldMk cId="628896500" sldId="2147471524"/>
            <ac:spMk id="9" creationId="{69F1D33D-1601-1DAA-F869-C4C7484D003F}"/>
          </ac:spMkLst>
        </pc:spChg>
        <pc:spChg chg="mod">
          <ac:chgData name="Daniel José de Sousa" userId="76af07d1-54a6-4e66-8347-9668feba0abe" providerId="ADAL" clId="{68BBC2BF-0DEE-48C1-BE4D-1BB4DBBC4562}" dt="2023-11-21T20:30:50.235" v="402" actId="20577"/>
          <ac:spMkLst>
            <pc:docMk/>
            <pc:sldMk cId="628896500" sldId="2147471524"/>
            <ac:spMk id="11" creationId="{A34DCEA0-29B4-C008-881D-9F1E32E40A7D}"/>
          </ac:spMkLst>
        </pc:spChg>
        <pc:spChg chg="mod">
          <ac:chgData name="Daniel José de Sousa" userId="76af07d1-54a6-4e66-8347-9668feba0abe" providerId="ADAL" clId="{68BBC2BF-0DEE-48C1-BE4D-1BB4DBBC4562}" dt="2023-11-21T20:11:58.141" v="389" actId="20577"/>
          <ac:spMkLst>
            <pc:docMk/>
            <pc:sldMk cId="628896500" sldId="2147471524"/>
            <ac:spMk id="13" creationId="{483C8751-7169-1A8E-85AC-9E25B2FFF556}"/>
          </ac:spMkLst>
        </pc:spChg>
        <pc:graphicFrameChg chg="mod modGraphic">
          <ac:chgData name="Daniel José de Sousa" userId="76af07d1-54a6-4e66-8347-9668feba0abe" providerId="ADAL" clId="{68BBC2BF-0DEE-48C1-BE4D-1BB4DBBC4562}" dt="2023-11-21T22:38:48.695" v="1481" actId="20577"/>
          <ac:graphicFrameMkLst>
            <pc:docMk/>
            <pc:sldMk cId="628896500" sldId="2147471524"/>
            <ac:graphicFrameMk id="16" creationId="{A847C776-BC3B-F954-F8C7-D659A31413B1}"/>
          </ac:graphicFrameMkLst>
        </pc:graphicFrameChg>
      </pc:sldChg>
      <pc:sldChg chg="modSp add mod">
        <pc:chgData name="Daniel José de Sousa" userId="76af07d1-54a6-4e66-8347-9668feba0abe" providerId="ADAL" clId="{68BBC2BF-0DEE-48C1-BE4D-1BB4DBBC4562}" dt="2023-11-21T21:51:32.942" v="806" actId="20577"/>
        <pc:sldMkLst>
          <pc:docMk/>
          <pc:sldMk cId="670988063" sldId="2147471530"/>
        </pc:sldMkLst>
        <pc:spChg chg="mod">
          <ac:chgData name="Daniel José de Sousa" userId="76af07d1-54a6-4e66-8347-9668feba0abe" providerId="ADAL" clId="{68BBC2BF-0DEE-48C1-BE4D-1BB4DBBC4562}" dt="2023-11-21T20:31:17.326" v="431" actId="20577"/>
          <ac:spMkLst>
            <pc:docMk/>
            <pc:sldMk cId="670988063" sldId="2147471530"/>
            <ac:spMk id="3" creationId="{6095B6C2-281C-A2AB-87B2-2B1E5FA0B941}"/>
          </ac:spMkLst>
        </pc:spChg>
        <pc:spChg chg="mod">
          <ac:chgData name="Daniel José de Sousa" userId="76af07d1-54a6-4e66-8347-9668feba0abe" providerId="ADAL" clId="{68BBC2BF-0DEE-48C1-BE4D-1BB4DBBC4562}" dt="2023-11-21T21:23:36.583" v="607" actId="6549"/>
          <ac:spMkLst>
            <pc:docMk/>
            <pc:sldMk cId="670988063" sldId="2147471530"/>
            <ac:spMk id="11" creationId="{A34DCEA0-29B4-C008-881D-9F1E32E40A7D}"/>
          </ac:spMkLst>
        </pc:spChg>
        <pc:spChg chg="mod">
          <ac:chgData name="Daniel José de Sousa" userId="76af07d1-54a6-4e66-8347-9668feba0abe" providerId="ADAL" clId="{68BBC2BF-0DEE-48C1-BE4D-1BB4DBBC4562}" dt="2023-11-21T21:51:32.942" v="806" actId="20577"/>
          <ac:spMkLst>
            <pc:docMk/>
            <pc:sldMk cId="670988063" sldId="2147471530"/>
            <ac:spMk id="13" creationId="{483C8751-7169-1A8E-85AC-9E25B2FFF556}"/>
          </ac:spMkLst>
        </pc:spChg>
        <pc:graphicFrameChg chg="modGraphic">
          <ac:chgData name="Daniel José de Sousa" userId="76af07d1-54a6-4e66-8347-9668feba0abe" providerId="ADAL" clId="{68BBC2BF-0DEE-48C1-BE4D-1BB4DBBC4562}" dt="2023-11-21T21:29:34.929" v="782" actId="20577"/>
          <ac:graphicFrameMkLst>
            <pc:docMk/>
            <pc:sldMk cId="670988063" sldId="2147471530"/>
            <ac:graphicFrameMk id="16" creationId="{A847C776-BC3B-F954-F8C7-D659A31413B1}"/>
          </ac:graphicFrameMkLst>
        </pc:graphicFrameChg>
      </pc:sldChg>
      <pc:sldChg chg="addSp delSp modSp add mod modTransition">
        <pc:chgData name="Daniel José de Sousa" userId="76af07d1-54a6-4e66-8347-9668feba0abe" providerId="ADAL" clId="{68BBC2BF-0DEE-48C1-BE4D-1BB4DBBC4562}" dt="2023-11-21T23:08:06.218" v="1538"/>
        <pc:sldMkLst>
          <pc:docMk/>
          <pc:sldMk cId="3902975858" sldId="2147471534"/>
        </pc:sldMkLst>
        <pc:spChg chg="mod">
          <ac:chgData name="Daniel José de Sousa" userId="76af07d1-54a6-4e66-8347-9668feba0abe" providerId="ADAL" clId="{68BBC2BF-0DEE-48C1-BE4D-1BB4DBBC4562}" dt="2023-11-21T22:07:23.132" v="1041" actId="14100"/>
          <ac:spMkLst>
            <pc:docMk/>
            <pc:sldMk cId="3902975858" sldId="2147471534"/>
            <ac:spMk id="6" creationId="{DDA8D966-1484-9EF7-0807-233CA819D3F2}"/>
          </ac:spMkLst>
        </pc:spChg>
        <pc:spChg chg="mod">
          <ac:chgData name="Daniel José de Sousa" userId="76af07d1-54a6-4e66-8347-9668feba0abe" providerId="ADAL" clId="{68BBC2BF-0DEE-48C1-BE4D-1BB4DBBC4562}" dt="2023-11-21T22:02:54.884" v="977" actId="20577"/>
          <ac:spMkLst>
            <pc:docMk/>
            <pc:sldMk cId="3902975858" sldId="2147471534"/>
            <ac:spMk id="21" creationId="{5C8D8F5C-5EFE-4681-D033-D662FC156436}"/>
          </ac:spMkLst>
        </pc:spChg>
        <pc:graphicFrameChg chg="add mod">
          <ac:chgData name="Daniel José de Sousa" userId="76af07d1-54a6-4e66-8347-9668feba0abe" providerId="ADAL" clId="{68BBC2BF-0DEE-48C1-BE4D-1BB4DBBC4562}" dt="2023-11-21T22:05:26.330" v="1000" actId="1076"/>
          <ac:graphicFrameMkLst>
            <pc:docMk/>
            <pc:sldMk cId="3902975858" sldId="2147471534"/>
            <ac:graphicFrameMk id="4" creationId="{94810B1D-C3AD-3322-5E61-E4DC8DF3843B}"/>
          </ac:graphicFrameMkLst>
        </pc:graphicFrameChg>
        <pc:graphicFrameChg chg="del">
          <ac:chgData name="Daniel José de Sousa" userId="76af07d1-54a6-4e66-8347-9668feba0abe" providerId="ADAL" clId="{68BBC2BF-0DEE-48C1-BE4D-1BB4DBBC4562}" dt="2023-11-21T22:00:42.967" v="809" actId="478"/>
          <ac:graphicFrameMkLst>
            <pc:docMk/>
            <pc:sldMk cId="3902975858" sldId="2147471534"/>
            <ac:graphicFrameMk id="27" creationId="{ED930471-E395-42C0-8EAA-046E97A88353}"/>
          </ac:graphicFrameMkLst>
        </pc:graphicFrameChg>
        <pc:graphicFrameChg chg="del">
          <ac:chgData name="Daniel José de Sousa" userId="76af07d1-54a6-4e66-8347-9668feba0abe" providerId="ADAL" clId="{68BBC2BF-0DEE-48C1-BE4D-1BB4DBBC4562}" dt="2023-11-21T22:00:38.154" v="808" actId="478"/>
          <ac:graphicFrameMkLst>
            <pc:docMk/>
            <pc:sldMk cId="3902975858" sldId="2147471534"/>
            <ac:graphicFrameMk id="28" creationId="{F83F8F44-6645-4372-9A6D-31F3543C5A75}"/>
          </ac:graphicFrameMkLst>
        </pc:graphicFrameChg>
        <pc:picChg chg="add mod ord">
          <ac:chgData name="Daniel José de Sousa" userId="76af07d1-54a6-4e66-8347-9668feba0abe" providerId="ADAL" clId="{68BBC2BF-0DEE-48C1-BE4D-1BB4DBBC4562}" dt="2023-11-21T22:06:22.598" v="1011" actId="688"/>
          <ac:picMkLst>
            <pc:docMk/>
            <pc:sldMk cId="3902975858" sldId="2147471534"/>
            <ac:picMk id="12" creationId="{C5939D77-5A10-5EF8-0CB0-D0D47247F262}"/>
          </ac:picMkLst>
        </pc:picChg>
        <pc:cxnChg chg="add del mod">
          <ac:chgData name="Daniel José de Sousa" userId="76af07d1-54a6-4e66-8347-9668feba0abe" providerId="ADAL" clId="{68BBC2BF-0DEE-48C1-BE4D-1BB4DBBC4562}" dt="2023-11-21T22:04:23.940" v="988" actId="478"/>
          <ac:cxnSpMkLst>
            <pc:docMk/>
            <pc:sldMk cId="3902975858" sldId="2147471534"/>
            <ac:cxnSpMk id="8" creationId="{01309407-04B2-6FED-DCCA-80639D1F3909}"/>
          </ac:cxnSpMkLst>
        </pc:cxnChg>
      </pc:sldChg>
      <pc:sldChg chg="add del">
        <pc:chgData name="Daniel José de Sousa" userId="76af07d1-54a6-4e66-8347-9668feba0abe" providerId="ADAL" clId="{68BBC2BF-0DEE-48C1-BE4D-1BB4DBBC4562}" dt="2023-11-21T22:48:46.124" v="1534" actId="47"/>
        <pc:sldMkLst>
          <pc:docMk/>
          <pc:sldMk cId="3400066003" sldId="2147471535"/>
        </pc:sldMkLst>
      </pc:sldChg>
      <pc:sldChg chg="addSp delSp modSp add mod modTransition">
        <pc:chgData name="Daniel José de Sousa" userId="76af07d1-54a6-4e66-8347-9668feba0abe" providerId="ADAL" clId="{68BBC2BF-0DEE-48C1-BE4D-1BB4DBBC4562}" dt="2023-11-21T23:51:50.484" v="1833" actId="20577"/>
        <pc:sldMkLst>
          <pc:docMk/>
          <pc:sldMk cId="2055461398" sldId="2147471538"/>
        </pc:sldMkLst>
        <pc:spChg chg="mod">
          <ac:chgData name="Daniel José de Sousa" userId="76af07d1-54a6-4e66-8347-9668feba0abe" providerId="ADAL" clId="{68BBC2BF-0DEE-48C1-BE4D-1BB4DBBC4562}" dt="2023-11-21T23:49:36.050" v="1722" actId="14100"/>
          <ac:spMkLst>
            <pc:docMk/>
            <pc:sldMk cId="2055461398" sldId="2147471538"/>
            <ac:spMk id="6" creationId="{DDA8D966-1484-9EF7-0807-233CA819D3F2}"/>
          </ac:spMkLst>
        </pc:spChg>
        <pc:spChg chg="mod">
          <ac:chgData name="Daniel José de Sousa" userId="76af07d1-54a6-4e66-8347-9668feba0abe" providerId="ADAL" clId="{68BBC2BF-0DEE-48C1-BE4D-1BB4DBBC4562}" dt="2023-11-21T23:51:50.484" v="1833" actId="20577"/>
          <ac:spMkLst>
            <pc:docMk/>
            <pc:sldMk cId="2055461398" sldId="2147471538"/>
            <ac:spMk id="21" creationId="{5C8D8F5C-5EFE-4681-D033-D662FC156436}"/>
          </ac:spMkLst>
        </pc:spChg>
        <pc:graphicFrameChg chg="del">
          <ac:chgData name="Daniel José de Sousa" userId="76af07d1-54a6-4e66-8347-9668feba0abe" providerId="ADAL" clId="{68BBC2BF-0DEE-48C1-BE4D-1BB4DBBC4562}" dt="2023-11-21T22:56:09.488" v="1536" actId="478"/>
          <ac:graphicFrameMkLst>
            <pc:docMk/>
            <pc:sldMk cId="2055461398" sldId="2147471538"/>
            <ac:graphicFrameMk id="4" creationId="{94810B1D-C3AD-3322-5E61-E4DC8DF3843B}"/>
          </ac:graphicFrameMkLst>
        </pc:graphicFrameChg>
        <pc:graphicFrameChg chg="add mod">
          <ac:chgData name="Daniel José de Sousa" userId="76af07d1-54a6-4e66-8347-9668feba0abe" providerId="ADAL" clId="{68BBC2BF-0DEE-48C1-BE4D-1BB4DBBC4562}" dt="2023-11-21T23:47:58.469" v="1633" actId="113"/>
          <ac:graphicFrameMkLst>
            <pc:docMk/>
            <pc:sldMk cId="2055461398" sldId="2147471538"/>
            <ac:graphicFrameMk id="7" creationId="{6712D6F7-D4F0-B207-C339-5CA4E5676C4D}"/>
          </ac:graphicFrameMkLst>
        </pc:graphicFrameChg>
        <pc:graphicFrameChg chg="add del mod">
          <ac:chgData name="Daniel José de Sousa" userId="76af07d1-54a6-4e66-8347-9668feba0abe" providerId="ADAL" clId="{68BBC2BF-0DEE-48C1-BE4D-1BB4DBBC4562}" dt="2023-11-21T23:47:26.032" v="1626" actId="478"/>
          <ac:graphicFrameMkLst>
            <pc:docMk/>
            <pc:sldMk cId="2055461398" sldId="2147471538"/>
            <ac:graphicFrameMk id="8" creationId="{D8FE751F-9FA1-34EE-B276-C539B0A6F69D}"/>
          </ac:graphicFrameMkLst>
        </pc:graphicFrameChg>
        <pc:graphicFrameChg chg="add mod">
          <ac:chgData name="Daniel José de Sousa" userId="76af07d1-54a6-4e66-8347-9668feba0abe" providerId="ADAL" clId="{68BBC2BF-0DEE-48C1-BE4D-1BB4DBBC4562}" dt="2023-11-21T23:48:04.167" v="1634" actId="113"/>
          <ac:graphicFrameMkLst>
            <pc:docMk/>
            <pc:sldMk cId="2055461398" sldId="2147471538"/>
            <ac:graphicFrameMk id="9" creationId="{D8FE751F-9FA1-34EE-B276-C539B0A6F69D}"/>
          </ac:graphicFrameMkLst>
        </pc:graphicFrameChg>
        <pc:picChg chg="del">
          <ac:chgData name="Daniel José de Sousa" userId="76af07d1-54a6-4e66-8347-9668feba0abe" providerId="ADAL" clId="{68BBC2BF-0DEE-48C1-BE4D-1BB4DBBC4562}" dt="2023-11-21T22:56:11.496" v="1537" actId="478"/>
          <ac:picMkLst>
            <pc:docMk/>
            <pc:sldMk cId="2055461398" sldId="2147471538"/>
            <ac:picMk id="12" creationId="{C5939D77-5A10-5EF8-0CB0-D0D47247F262}"/>
          </ac:picMkLst>
        </pc:picChg>
      </pc:sldChg>
    </pc:docChg>
  </pc:docChgLst>
  <pc:docChgLst>
    <pc:chgData name="Luiz Djalma Rodrigues Filho" userId="7d7edf01-ab75-475e-8c1c-967c0da6ff76" providerId="ADAL" clId="{B455C3A5-8686-4B50-AC0F-F7ADB01D5F3E}"/>
    <pc:docChg chg="delSld delMainMaster">
      <pc:chgData name="Luiz Djalma Rodrigues Filho" userId="7d7edf01-ab75-475e-8c1c-967c0da6ff76" providerId="ADAL" clId="{B455C3A5-8686-4B50-AC0F-F7ADB01D5F3E}" dt="2023-12-06T22:34:36.611" v="1" actId="2696"/>
      <pc:docMkLst>
        <pc:docMk/>
      </pc:docMkLst>
      <pc:sldChg chg="del">
        <pc:chgData name="Luiz Djalma Rodrigues Filho" userId="7d7edf01-ab75-475e-8c1c-967c0da6ff76" providerId="ADAL" clId="{B455C3A5-8686-4B50-AC0F-F7ADB01D5F3E}" dt="2023-12-06T22:34:36.611" v="1" actId="2696"/>
        <pc:sldMkLst>
          <pc:docMk/>
          <pc:sldMk cId="2346160436" sldId="2134960739"/>
        </pc:sldMkLst>
      </pc:sldChg>
      <pc:sldChg chg="del">
        <pc:chgData name="Luiz Djalma Rodrigues Filho" userId="7d7edf01-ab75-475e-8c1c-967c0da6ff76" providerId="ADAL" clId="{B455C3A5-8686-4B50-AC0F-F7ADB01D5F3E}" dt="2023-12-06T22:34:36.611" v="1" actId="2696"/>
        <pc:sldMkLst>
          <pc:docMk/>
          <pc:sldMk cId="312978386" sldId="2147471238"/>
        </pc:sldMkLst>
      </pc:sldChg>
      <pc:sldChg chg="del">
        <pc:chgData name="Luiz Djalma Rodrigues Filho" userId="7d7edf01-ab75-475e-8c1c-967c0da6ff76" providerId="ADAL" clId="{B455C3A5-8686-4B50-AC0F-F7ADB01D5F3E}" dt="2023-12-06T22:34:36.611" v="1" actId="2696"/>
        <pc:sldMkLst>
          <pc:docMk/>
          <pc:sldMk cId="2649495072" sldId="2147471432"/>
        </pc:sldMkLst>
      </pc:sldChg>
      <pc:sldChg chg="del">
        <pc:chgData name="Luiz Djalma Rodrigues Filho" userId="7d7edf01-ab75-475e-8c1c-967c0da6ff76" providerId="ADAL" clId="{B455C3A5-8686-4B50-AC0F-F7ADB01D5F3E}" dt="2023-12-06T22:34:36.611" v="1" actId="2696"/>
        <pc:sldMkLst>
          <pc:docMk/>
          <pc:sldMk cId="2803323146" sldId="2147471439"/>
        </pc:sldMkLst>
      </pc:sldChg>
      <pc:sldChg chg="del">
        <pc:chgData name="Luiz Djalma Rodrigues Filho" userId="7d7edf01-ab75-475e-8c1c-967c0da6ff76" providerId="ADAL" clId="{B455C3A5-8686-4B50-AC0F-F7ADB01D5F3E}" dt="2023-12-06T22:34:36.611" v="1" actId="2696"/>
        <pc:sldMkLst>
          <pc:docMk/>
          <pc:sldMk cId="3369325264" sldId="2147471441"/>
        </pc:sldMkLst>
      </pc:sldChg>
      <pc:sldChg chg="del">
        <pc:chgData name="Luiz Djalma Rodrigues Filho" userId="7d7edf01-ab75-475e-8c1c-967c0da6ff76" providerId="ADAL" clId="{B455C3A5-8686-4B50-AC0F-F7ADB01D5F3E}" dt="2023-12-06T22:34:36.611" v="1" actId="2696"/>
        <pc:sldMkLst>
          <pc:docMk/>
          <pc:sldMk cId="2332518240" sldId="2147471459"/>
        </pc:sldMkLst>
      </pc:sldChg>
      <pc:sldChg chg="del">
        <pc:chgData name="Luiz Djalma Rodrigues Filho" userId="7d7edf01-ab75-475e-8c1c-967c0da6ff76" providerId="ADAL" clId="{B455C3A5-8686-4B50-AC0F-F7ADB01D5F3E}" dt="2023-12-06T22:34:36.611" v="1" actId="2696"/>
        <pc:sldMkLst>
          <pc:docMk/>
          <pc:sldMk cId="2461095722" sldId="2147471475"/>
        </pc:sldMkLst>
      </pc:sldChg>
      <pc:sldChg chg="del">
        <pc:chgData name="Luiz Djalma Rodrigues Filho" userId="7d7edf01-ab75-475e-8c1c-967c0da6ff76" providerId="ADAL" clId="{B455C3A5-8686-4B50-AC0F-F7ADB01D5F3E}" dt="2023-12-06T22:34:36.611" v="1" actId="2696"/>
        <pc:sldMkLst>
          <pc:docMk/>
          <pc:sldMk cId="269313492" sldId="2147471495"/>
        </pc:sldMkLst>
      </pc:sldChg>
      <pc:sldChg chg="del">
        <pc:chgData name="Luiz Djalma Rodrigues Filho" userId="7d7edf01-ab75-475e-8c1c-967c0da6ff76" providerId="ADAL" clId="{B455C3A5-8686-4B50-AC0F-F7ADB01D5F3E}" dt="2023-12-06T22:34:36.611" v="1" actId="2696"/>
        <pc:sldMkLst>
          <pc:docMk/>
          <pc:sldMk cId="3822881685" sldId="2147471496"/>
        </pc:sldMkLst>
      </pc:sldChg>
      <pc:sldChg chg="del">
        <pc:chgData name="Luiz Djalma Rodrigues Filho" userId="7d7edf01-ab75-475e-8c1c-967c0da6ff76" providerId="ADAL" clId="{B455C3A5-8686-4B50-AC0F-F7ADB01D5F3E}" dt="2023-12-06T22:34:36.611" v="1" actId="2696"/>
        <pc:sldMkLst>
          <pc:docMk/>
          <pc:sldMk cId="3066031404" sldId="2147471513"/>
        </pc:sldMkLst>
      </pc:sldChg>
      <pc:sldChg chg="del">
        <pc:chgData name="Luiz Djalma Rodrigues Filho" userId="7d7edf01-ab75-475e-8c1c-967c0da6ff76" providerId="ADAL" clId="{B455C3A5-8686-4B50-AC0F-F7ADB01D5F3E}" dt="2023-12-06T22:34:36.611" v="1" actId="2696"/>
        <pc:sldMkLst>
          <pc:docMk/>
          <pc:sldMk cId="628896500" sldId="2147471524"/>
        </pc:sldMkLst>
      </pc:sldChg>
      <pc:sldChg chg="del">
        <pc:chgData name="Luiz Djalma Rodrigues Filho" userId="7d7edf01-ab75-475e-8c1c-967c0da6ff76" providerId="ADAL" clId="{B455C3A5-8686-4B50-AC0F-F7ADB01D5F3E}" dt="2023-12-06T22:34:36.611" v="1" actId="2696"/>
        <pc:sldMkLst>
          <pc:docMk/>
          <pc:sldMk cId="3760190698" sldId="2147471527"/>
        </pc:sldMkLst>
      </pc:sldChg>
      <pc:sldChg chg="del">
        <pc:chgData name="Luiz Djalma Rodrigues Filho" userId="7d7edf01-ab75-475e-8c1c-967c0da6ff76" providerId="ADAL" clId="{B455C3A5-8686-4B50-AC0F-F7ADB01D5F3E}" dt="2023-12-06T22:34:36.611" v="1" actId="2696"/>
        <pc:sldMkLst>
          <pc:docMk/>
          <pc:sldMk cId="3592713939" sldId="2147471529"/>
        </pc:sldMkLst>
      </pc:sldChg>
      <pc:sldChg chg="del">
        <pc:chgData name="Luiz Djalma Rodrigues Filho" userId="7d7edf01-ab75-475e-8c1c-967c0da6ff76" providerId="ADAL" clId="{B455C3A5-8686-4B50-AC0F-F7ADB01D5F3E}" dt="2023-12-06T22:34:36.611" v="1" actId="2696"/>
        <pc:sldMkLst>
          <pc:docMk/>
          <pc:sldMk cId="1391737281" sldId="2147471533"/>
        </pc:sldMkLst>
      </pc:sldChg>
      <pc:sldChg chg="del">
        <pc:chgData name="Luiz Djalma Rodrigues Filho" userId="7d7edf01-ab75-475e-8c1c-967c0da6ff76" providerId="ADAL" clId="{B455C3A5-8686-4B50-AC0F-F7ADB01D5F3E}" dt="2023-12-06T22:34:36.611" v="1" actId="2696"/>
        <pc:sldMkLst>
          <pc:docMk/>
          <pc:sldMk cId="2496971762" sldId="2147471536"/>
        </pc:sldMkLst>
      </pc:sldChg>
      <pc:sldChg chg="del">
        <pc:chgData name="Luiz Djalma Rodrigues Filho" userId="7d7edf01-ab75-475e-8c1c-967c0da6ff76" providerId="ADAL" clId="{B455C3A5-8686-4B50-AC0F-F7ADB01D5F3E}" dt="2023-12-06T22:34:36.611" v="1" actId="2696"/>
        <pc:sldMkLst>
          <pc:docMk/>
          <pc:sldMk cId="4092699927" sldId="2147471539"/>
        </pc:sldMkLst>
      </pc:sldChg>
      <pc:sldChg chg="del">
        <pc:chgData name="Luiz Djalma Rodrigues Filho" userId="7d7edf01-ab75-475e-8c1c-967c0da6ff76" providerId="ADAL" clId="{B455C3A5-8686-4B50-AC0F-F7ADB01D5F3E}" dt="2023-12-06T22:34:36.611" v="1" actId="2696"/>
        <pc:sldMkLst>
          <pc:docMk/>
          <pc:sldMk cId="3935443070" sldId="2147471541"/>
        </pc:sldMkLst>
      </pc:sldChg>
      <pc:sldChg chg="del">
        <pc:chgData name="Luiz Djalma Rodrigues Filho" userId="7d7edf01-ab75-475e-8c1c-967c0da6ff76" providerId="ADAL" clId="{B455C3A5-8686-4B50-AC0F-F7ADB01D5F3E}" dt="2023-12-06T22:34:36.611" v="1" actId="2696"/>
        <pc:sldMkLst>
          <pc:docMk/>
          <pc:sldMk cId="3835920208" sldId="2147471549"/>
        </pc:sldMkLst>
      </pc:sldChg>
      <pc:sldChg chg="del">
        <pc:chgData name="Luiz Djalma Rodrigues Filho" userId="7d7edf01-ab75-475e-8c1c-967c0da6ff76" providerId="ADAL" clId="{B455C3A5-8686-4B50-AC0F-F7ADB01D5F3E}" dt="2023-12-06T22:34:36.611" v="1" actId="2696"/>
        <pc:sldMkLst>
          <pc:docMk/>
          <pc:sldMk cId="875357271" sldId="2147471550"/>
        </pc:sldMkLst>
      </pc:sldChg>
      <pc:sldChg chg="del">
        <pc:chgData name="Luiz Djalma Rodrigues Filho" userId="7d7edf01-ab75-475e-8c1c-967c0da6ff76" providerId="ADAL" clId="{B455C3A5-8686-4B50-AC0F-F7ADB01D5F3E}" dt="2023-12-06T22:34:36.611" v="1" actId="2696"/>
        <pc:sldMkLst>
          <pc:docMk/>
          <pc:sldMk cId="1053460037" sldId="2147471555"/>
        </pc:sldMkLst>
      </pc:sldChg>
      <pc:sldChg chg="del">
        <pc:chgData name="Luiz Djalma Rodrigues Filho" userId="7d7edf01-ab75-475e-8c1c-967c0da6ff76" providerId="ADAL" clId="{B455C3A5-8686-4B50-AC0F-F7ADB01D5F3E}" dt="2023-12-06T22:34:36.611" v="1" actId="2696"/>
        <pc:sldMkLst>
          <pc:docMk/>
          <pc:sldMk cId="3170496993" sldId="2147471558"/>
        </pc:sldMkLst>
      </pc:sldChg>
      <pc:sldChg chg="del">
        <pc:chgData name="Luiz Djalma Rodrigues Filho" userId="7d7edf01-ab75-475e-8c1c-967c0da6ff76" providerId="ADAL" clId="{B455C3A5-8686-4B50-AC0F-F7ADB01D5F3E}" dt="2023-12-06T22:34:36.611" v="1" actId="2696"/>
        <pc:sldMkLst>
          <pc:docMk/>
          <pc:sldMk cId="2196309591" sldId="2147471559"/>
        </pc:sldMkLst>
      </pc:sldChg>
      <pc:sldChg chg="del">
        <pc:chgData name="Luiz Djalma Rodrigues Filho" userId="7d7edf01-ab75-475e-8c1c-967c0da6ff76" providerId="ADAL" clId="{B455C3A5-8686-4B50-AC0F-F7ADB01D5F3E}" dt="2023-12-06T22:34:36.611" v="1" actId="2696"/>
        <pc:sldMkLst>
          <pc:docMk/>
          <pc:sldMk cId="2958021599" sldId="2147471560"/>
        </pc:sldMkLst>
      </pc:sldChg>
      <pc:sldChg chg="del">
        <pc:chgData name="Luiz Djalma Rodrigues Filho" userId="7d7edf01-ab75-475e-8c1c-967c0da6ff76" providerId="ADAL" clId="{B455C3A5-8686-4B50-AC0F-F7ADB01D5F3E}" dt="2023-12-06T22:34:36.611" v="1" actId="2696"/>
        <pc:sldMkLst>
          <pc:docMk/>
          <pc:sldMk cId="3492506048" sldId="2147471561"/>
        </pc:sldMkLst>
      </pc:sldChg>
      <pc:sldChg chg="del">
        <pc:chgData name="Luiz Djalma Rodrigues Filho" userId="7d7edf01-ab75-475e-8c1c-967c0da6ff76" providerId="ADAL" clId="{B455C3A5-8686-4B50-AC0F-F7ADB01D5F3E}" dt="2023-12-06T22:34:36.611" v="1" actId="2696"/>
        <pc:sldMkLst>
          <pc:docMk/>
          <pc:sldMk cId="1774463062" sldId="2147471562"/>
        </pc:sldMkLst>
      </pc:sldChg>
      <pc:sldChg chg="del">
        <pc:chgData name="Luiz Djalma Rodrigues Filho" userId="7d7edf01-ab75-475e-8c1c-967c0da6ff76" providerId="ADAL" clId="{B455C3A5-8686-4B50-AC0F-F7ADB01D5F3E}" dt="2023-12-06T22:34:36.611" v="1" actId="2696"/>
        <pc:sldMkLst>
          <pc:docMk/>
          <pc:sldMk cId="321481313" sldId="2147471563"/>
        </pc:sldMkLst>
      </pc:sldChg>
      <pc:sldChg chg="del">
        <pc:chgData name="Luiz Djalma Rodrigues Filho" userId="7d7edf01-ab75-475e-8c1c-967c0da6ff76" providerId="ADAL" clId="{B455C3A5-8686-4B50-AC0F-F7ADB01D5F3E}" dt="2023-12-06T22:34:36.611" v="1" actId="2696"/>
        <pc:sldMkLst>
          <pc:docMk/>
          <pc:sldMk cId="3826954516" sldId="2147471564"/>
        </pc:sldMkLst>
      </pc:sldChg>
      <pc:sldChg chg="del">
        <pc:chgData name="Luiz Djalma Rodrigues Filho" userId="7d7edf01-ab75-475e-8c1c-967c0da6ff76" providerId="ADAL" clId="{B455C3A5-8686-4B50-AC0F-F7ADB01D5F3E}" dt="2023-12-06T22:34:36.611" v="1" actId="2696"/>
        <pc:sldMkLst>
          <pc:docMk/>
          <pc:sldMk cId="4179428168" sldId="2147471565"/>
        </pc:sldMkLst>
      </pc:sldChg>
      <pc:sldChg chg="del">
        <pc:chgData name="Luiz Djalma Rodrigues Filho" userId="7d7edf01-ab75-475e-8c1c-967c0da6ff76" providerId="ADAL" clId="{B455C3A5-8686-4B50-AC0F-F7ADB01D5F3E}" dt="2023-12-06T22:34:36.611" v="1" actId="2696"/>
        <pc:sldMkLst>
          <pc:docMk/>
          <pc:sldMk cId="892503305" sldId="2147471566"/>
        </pc:sldMkLst>
      </pc:sldChg>
      <pc:sldChg chg="del">
        <pc:chgData name="Luiz Djalma Rodrigues Filho" userId="7d7edf01-ab75-475e-8c1c-967c0da6ff76" providerId="ADAL" clId="{B455C3A5-8686-4B50-AC0F-F7ADB01D5F3E}" dt="2023-12-06T22:34:36.611" v="1" actId="2696"/>
        <pc:sldMkLst>
          <pc:docMk/>
          <pc:sldMk cId="2111123954" sldId="2147471567"/>
        </pc:sldMkLst>
      </pc:sldChg>
      <pc:sldChg chg="del">
        <pc:chgData name="Luiz Djalma Rodrigues Filho" userId="7d7edf01-ab75-475e-8c1c-967c0da6ff76" providerId="ADAL" clId="{B455C3A5-8686-4B50-AC0F-F7ADB01D5F3E}" dt="2023-12-06T22:34:36.611" v="1" actId="2696"/>
        <pc:sldMkLst>
          <pc:docMk/>
          <pc:sldMk cId="2006025427" sldId="2147471568"/>
        </pc:sldMkLst>
      </pc:sldChg>
      <pc:sldChg chg="del">
        <pc:chgData name="Luiz Djalma Rodrigues Filho" userId="7d7edf01-ab75-475e-8c1c-967c0da6ff76" providerId="ADAL" clId="{B455C3A5-8686-4B50-AC0F-F7ADB01D5F3E}" dt="2023-12-06T22:34:36.611" v="1" actId="2696"/>
        <pc:sldMkLst>
          <pc:docMk/>
          <pc:sldMk cId="2055012980" sldId="2147471569"/>
        </pc:sldMkLst>
      </pc:sldChg>
      <pc:sldChg chg="del">
        <pc:chgData name="Luiz Djalma Rodrigues Filho" userId="7d7edf01-ab75-475e-8c1c-967c0da6ff76" providerId="ADAL" clId="{B455C3A5-8686-4B50-AC0F-F7ADB01D5F3E}" dt="2023-12-06T22:34:36.611" v="1" actId="2696"/>
        <pc:sldMkLst>
          <pc:docMk/>
          <pc:sldMk cId="3073747901" sldId="2147471570"/>
        </pc:sldMkLst>
      </pc:sldChg>
      <pc:sldChg chg="del">
        <pc:chgData name="Luiz Djalma Rodrigues Filho" userId="7d7edf01-ab75-475e-8c1c-967c0da6ff76" providerId="ADAL" clId="{B455C3A5-8686-4B50-AC0F-F7ADB01D5F3E}" dt="2023-12-06T22:34:36.611" v="1" actId="2696"/>
        <pc:sldMkLst>
          <pc:docMk/>
          <pc:sldMk cId="528879002" sldId="2147471571"/>
        </pc:sldMkLst>
      </pc:sldChg>
      <pc:sldChg chg="del">
        <pc:chgData name="Luiz Djalma Rodrigues Filho" userId="7d7edf01-ab75-475e-8c1c-967c0da6ff76" providerId="ADAL" clId="{B455C3A5-8686-4B50-AC0F-F7ADB01D5F3E}" dt="2023-12-06T22:34:36.611" v="1" actId="2696"/>
        <pc:sldMkLst>
          <pc:docMk/>
          <pc:sldMk cId="3716704334" sldId="2147471572"/>
        </pc:sldMkLst>
      </pc:sldChg>
      <pc:sldChg chg="del">
        <pc:chgData name="Luiz Djalma Rodrigues Filho" userId="7d7edf01-ab75-475e-8c1c-967c0da6ff76" providerId="ADAL" clId="{B455C3A5-8686-4B50-AC0F-F7ADB01D5F3E}" dt="2023-12-06T22:34:36.611" v="1" actId="2696"/>
        <pc:sldMkLst>
          <pc:docMk/>
          <pc:sldMk cId="734031914" sldId="2147471573"/>
        </pc:sldMkLst>
      </pc:sldChg>
      <pc:sldChg chg="del">
        <pc:chgData name="Luiz Djalma Rodrigues Filho" userId="7d7edf01-ab75-475e-8c1c-967c0da6ff76" providerId="ADAL" clId="{B455C3A5-8686-4B50-AC0F-F7ADB01D5F3E}" dt="2023-12-06T22:34:36.611" v="1" actId="2696"/>
        <pc:sldMkLst>
          <pc:docMk/>
          <pc:sldMk cId="1734570590" sldId="2147471574"/>
        </pc:sldMkLst>
      </pc:sldChg>
      <pc:sldChg chg="del">
        <pc:chgData name="Luiz Djalma Rodrigues Filho" userId="7d7edf01-ab75-475e-8c1c-967c0da6ff76" providerId="ADAL" clId="{B455C3A5-8686-4B50-AC0F-F7ADB01D5F3E}" dt="2023-12-06T22:34:36.611" v="1" actId="2696"/>
        <pc:sldMkLst>
          <pc:docMk/>
          <pc:sldMk cId="783425057" sldId="2147471575"/>
        </pc:sldMkLst>
      </pc:sldChg>
      <pc:sldChg chg="del">
        <pc:chgData name="Luiz Djalma Rodrigues Filho" userId="7d7edf01-ab75-475e-8c1c-967c0da6ff76" providerId="ADAL" clId="{B455C3A5-8686-4B50-AC0F-F7ADB01D5F3E}" dt="2023-12-06T22:34:25.738" v="0" actId="2696"/>
        <pc:sldMkLst>
          <pc:docMk/>
          <pc:sldMk cId="3442392775" sldId="2147471578"/>
        </pc:sldMkLst>
      </pc:sldChg>
      <pc:sldMasterChg chg="delSldLayout">
        <pc:chgData name="Luiz Djalma Rodrigues Filho" userId="7d7edf01-ab75-475e-8c1c-967c0da6ff76" providerId="ADAL" clId="{B455C3A5-8686-4B50-AC0F-F7ADB01D5F3E}" dt="2023-12-06T22:34:36.611" v="1" actId="2696"/>
        <pc:sldMasterMkLst>
          <pc:docMk/>
          <pc:sldMasterMk cId="0" sldId="2147483648"/>
        </pc:sldMasterMkLst>
        <pc:sldLayoutChg chg="del">
          <pc:chgData name="Luiz Djalma Rodrigues Filho" userId="7d7edf01-ab75-475e-8c1c-967c0da6ff76" providerId="ADAL" clId="{B455C3A5-8686-4B50-AC0F-F7ADB01D5F3E}" dt="2023-12-06T22:34:36.611" v="1" actId="2696"/>
          <pc:sldLayoutMkLst>
            <pc:docMk/>
            <pc:sldMasterMk cId="0" sldId="2147483648"/>
            <pc:sldLayoutMk cId="2786906017" sldId="2147483676"/>
          </pc:sldLayoutMkLst>
        </pc:sldLayoutChg>
      </pc:sldMasterChg>
      <pc:sldMasterChg chg="del delSldLayout">
        <pc:chgData name="Luiz Djalma Rodrigues Filho" userId="7d7edf01-ab75-475e-8c1c-967c0da6ff76" providerId="ADAL" clId="{B455C3A5-8686-4B50-AC0F-F7ADB01D5F3E}" dt="2023-12-06T22:34:36.611" v="1" actId="2696"/>
        <pc:sldMasterMkLst>
          <pc:docMk/>
          <pc:sldMasterMk cId="0" sldId="2147483663"/>
        </pc:sldMasterMkLst>
        <pc:sldLayoutChg chg="del">
          <pc:chgData name="Luiz Djalma Rodrigues Filho" userId="7d7edf01-ab75-475e-8c1c-967c0da6ff76" providerId="ADAL" clId="{B455C3A5-8686-4B50-AC0F-F7ADB01D5F3E}" dt="2023-12-06T22:34:36.611" v="1" actId="2696"/>
          <pc:sldLayoutMkLst>
            <pc:docMk/>
            <pc:sldMasterMk cId="0" sldId="2147483663"/>
            <pc:sldLayoutMk cId="0" sldId="2147483664"/>
          </pc:sldLayoutMkLst>
        </pc:sldLayoutChg>
        <pc:sldLayoutChg chg="del">
          <pc:chgData name="Luiz Djalma Rodrigues Filho" userId="7d7edf01-ab75-475e-8c1c-967c0da6ff76" providerId="ADAL" clId="{B455C3A5-8686-4B50-AC0F-F7ADB01D5F3E}" dt="2023-12-06T22:34:36.611" v="1" actId="2696"/>
          <pc:sldLayoutMkLst>
            <pc:docMk/>
            <pc:sldMasterMk cId="0" sldId="2147483663"/>
            <pc:sldLayoutMk cId="0" sldId="2147483665"/>
          </pc:sldLayoutMkLst>
        </pc:sldLayoutChg>
        <pc:sldLayoutChg chg="del">
          <pc:chgData name="Luiz Djalma Rodrigues Filho" userId="7d7edf01-ab75-475e-8c1c-967c0da6ff76" providerId="ADAL" clId="{B455C3A5-8686-4B50-AC0F-F7ADB01D5F3E}" dt="2023-12-06T22:34:36.611" v="1" actId="2696"/>
          <pc:sldLayoutMkLst>
            <pc:docMk/>
            <pc:sldMasterMk cId="0" sldId="2147483663"/>
            <pc:sldLayoutMk cId="0" sldId="2147483666"/>
          </pc:sldLayoutMkLst>
        </pc:sldLayoutChg>
        <pc:sldLayoutChg chg="del">
          <pc:chgData name="Luiz Djalma Rodrigues Filho" userId="7d7edf01-ab75-475e-8c1c-967c0da6ff76" providerId="ADAL" clId="{B455C3A5-8686-4B50-AC0F-F7ADB01D5F3E}" dt="2023-12-06T22:34:36.611" v="1" actId="2696"/>
          <pc:sldLayoutMkLst>
            <pc:docMk/>
            <pc:sldMasterMk cId="0" sldId="2147483663"/>
            <pc:sldLayoutMk cId="0" sldId="2147483667"/>
          </pc:sldLayoutMkLst>
        </pc:sldLayoutChg>
        <pc:sldLayoutChg chg="del">
          <pc:chgData name="Luiz Djalma Rodrigues Filho" userId="7d7edf01-ab75-475e-8c1c-967c0da6ff76" providerId="ADAL" clId="{B455C3A5-8686-4B50-AC0F-F7ADB01D5F3E}" dt="2023-12-06T22:34:36.611" v="1" actId="2696"/>
          <pc:sldLayoutMkLst>
            <pc:docMk/>
            <pc:sldMasterMk cId="0" sldId="2147483663"/>
            <pc:sldLayoutMk cId="0" sldId="2147483668"/>
          </pc:sldLayoutMkLst>
        </pc:sldLayoutChg>
        <pc:sldLayoutChg chg="del">
          <pc:chgData name="Luiz Djalma Rodrigues Filho" userId="7d7edf01-ab75-475e-8c1c-967c0da6ff76" providerId="ADAL" clId="{B455C3A5-8686-4B50-AC0F-F7ADB01D5F3E}" dt="2023-12-06T22:34:36.611" v="1" actId="2696"/>
          <pc:sldLayoutMkLst>
            <pc:docMk/>
            <pc:sldMasterMk cId="0" sldId="2147483663"/>
            <pc:sldLayoutMk cId="0" sldId="2147483669"/>
          </pc:sldLayoutMkLst>
        </pc:sldLayoutChg>
        <pc:sldLayoutChg chg="del">
          <pc:chgData name="Luiz Djalma Rodrigues Filho" userId="7d7edf01-ab75-475e-8c1c-967c0da6ff76" providerId="ADAL" clId="{B455C3A5-8686-4B50-AC0F-F7ADB01D5F3E}" dt="2023-12-06T22:34:36.611" v="1" actId="2696"/>
          <pc:sldLayoutMkLst>
            <pc:docMk/>
            <pc:sldMasterMk cId="0" sldId="2147483663"/>
            <pc:sldLayoutMk cId="0" sldId="2147483670"/>
          </pc:sldLayoutMkLst>
        </pc:sldLayoutChg>
        <pc:sldLayoutChg chg="del">
          <pc:chgData name="Luiz Djalma Rodrigues Filho" userId="7d7edf01-ab75-475e-8c1c-967c0da6ff76" providerId="ADAL" clId="{B455C3A5-8686-4B50-AC0F-F7ADB01D5F3E}" dt="2023-12-06T22:34:36.611" v="1" actId="2696"/>
          <pc:sldLayoutMkLst>
            <pc:docMk/>
            <pc:sldMasterMk cId="0" sldId="2147483663"/>
            <pc:sldLayoutMk cId="0" sldId="2147483671"/>
          </pc:sldLayoutMkLst>
        </pc:sldLayoutChg>
        <pc:sldLayoutChg chg="del">
          <pc:chgData name="Luiz Djalma Rodrigues Filho" userId="7d7edf01-ab75-475e-8c1c-967c0da6ff76" providerId="ADAL" clId="{B455C3A5-8686-4B50-AC0F-F7ADB01D5F3E}" dt="2023-12-06T22:34:36.611" v="1" actId="2696"/>
          <pc:sldLayoutMkLst>
            <pc:docMk/>
            <pc:sldMasterMk cId="0" sldId="2147483663"/>
            <pc:sldLayoutMk cId="0" sldId="2147483672"/>
          </pc:sldLayoutMkLst>
        </pc:sldLayoutChg>
        <pc:sldLayoutChg chg="del">
          <pc:chgData name="Luiz Djalma Rodrigues Filho" userId="7d7edf01-ab75-475e-8c1c-967c0da6ff76" providerId="ADAL" clId="{B455C3A5-8686-4B50-AC0F-F7ADB01D5F3E}" dt="2023-12-06T22:34:36.611" v="1" actId="2696"/>
          <pc:sldLayoutMkLst>
            <pc:docMk/>
            <pc:sldMasterMk cId="0" sldId="2147483663"/>
            <pc:sldLayoutMk cId="0" sldId="2147483673"/>
          </pc:sldLayoutMkLst>
        </pc:sldLayoutChg>
        <pc:sldLayoutChg chg="del">
          <pc:chgData name="Luiz Djalma Rodrigues Filho" userId="7d7edf01-ab75-475e-8c1c-967c0da6ff76" providerId="ADAL" clId="{B455C3A5-8686-4B50-AC0F-F7ADB01D5F3E}" dt="2023-12-06T22:34:36.611" v="1" actId="2696"/>
          <pc:sldLayoutMkLst>
            <pc:docMk/>
            <pc:sldMasterMk cId="0" sldId="2147483663"/>
            <pc:sldLayoutMk cId="0" sldId="2147483674"/>
          </pc:sldLayoutMkLst>
        </pc:sldLayoutChg>
      </pc:sldMasterChg>
    </pc:docChg>
  </pc:docChgLst>
  <pc:docChgLst>
    <pc:chgData name="Hugo Andreolly Albuquerque Costa Santos" userId="dd039489-a5e9-46ec-9c22-e4b308b076ae" providerId="ADAL" clId="{A6E06DCB-AA74-48F2-95DE-DA02DC99DBCF}"/>
    <pc:docChg chg="undo custSel modSld sldOrd">
      <pc:chgData name="Hugo Andreolly Albuquerque Costa Santos" userId="dd039489-a5e9-46ec-9c22-e4b308b076ae" providerId="ADAL" clId="{A6E06DCB-AA74-48F2-95DE-DA02DC99DBCF}" dt="2023-11-28T00:25:45.649" v="483"/>
      <pc:docMkLst>
        <pc:docMk/>
      </pc:docMkLst>
      <pc:sldChg chg="modSp mod">
        <pc:chgData name="Hugo Andreolly Albuquerque Costa Santos" userId="dd039489-a5e9-46ec-9c22-e4b308b076ae" providerId="ADAL" clId="{A6E06DCB-AA74-48F2-95DE-DA02DC99DBCF}" dt="2023-11-27T23:17:02.980" v="332" actId="20577"/>
        <pc:sldMkLst>
          <pc:docMk/>
          <pc:sldMk cId="882914381" sldId="2147471390"/>
        </pc:sldMkLst>
        <pc:spChg chg="mod">
          <ac:chgData name="Hugo Andreolly Albuquerque Costa Santos" userId="dd039489-a5e9-46ec-9c22-e4b308b076ae" providerId="ADAL" clId="{A6E06DCB-AA74-48F2-95DE-DA02DC99DBCF}" dt="2023-11-27T23:17:02.980" v="332" actId="20577"/>
          <ac:spMkLst>
            <pc:docMk/>
            <pc:sldMk cId="882914381" sldId="2147471390"/>
            <ac:spMk id="6" creationId="{8973A742-F5BC-D2A5-8F50-5715CB92CE8E}"/>
          </ac:spMkLst>
        </pc:spChg>
      </pc:sldChg>
      <pc:sldChg chg="addSp modSp">
        <pc:chgData name="Hugo Andreolly Albuquerque Costa Santos" userId="dd039489-a5e9-46ec-9c22-e4b308b076ae" providerId="ADAL" clId="{A6E06DCB-AA74-48F2-95DE-DA02DC99DBCF}" dt="2023-11-27T23:05:51.844" v="2" actId="571"/>
        <pc:sldMkLst>
          <pc:docMk/>
          <pc:sldMk cId="3075989733" sldId="2147471398"/>
        </pc:sldMkLst>
        <pc:spChg chg="add mod">
          <ac:chgData name="Hugo Andreolly Albuquerque Costa Santos" userId="dd039489-a5e9-46ec-9c22-e4b308b076ae" providerId="ADAL" clId="{A6E06DCB-AA74-48F2-95DE-DA02DC99DBCF}" dt="2023-11-27T23:05:51.844" v="2" actId="571"/>
          <ac:spMkLst>
            <pc:docMk/>
            <pc:sldMk cId="3075989733" sldId="2147471398"/>
            <ac:spMk id="4" creationId="{76263E93-0F15-14EC-2103-46D0B5F312AF}"/>
          </ac:spMkLst>
        </pc:spChg>
      </pc:sldChg>
      <pc:sldChg chg="modSp mod">
        <pc:chgData name="Hugo Andreolly Albuquerque Costa Santos" userId="dd039489-a5e9-46ec-9c22-e4b308b076ae" providerId="ADAL" clId="{A6E06DCB-AA74-48F2-95DE-DA02DC99DBCF}" dt="2023-11-27T23:15:55.918" v="294" actId="20577"/>
        <pc:sldMkLst>
          <pc:docMk/>
          <pc:sldMk cId="2173762070" sldId="2147471418"/>
        </pc:sldMkLst>
        <pc:spChg chg="mod">
          <ac:chgData name="Hugo Andreolly Albuquerque Costa Santos" userId="dd039489-a5e9-46ec-9c22-e4b308b076ae" providerId="ADAL" clId="{A6E06DCB-AA74-48F2-95DE-DA02DC99DBCF}" dt="2023-11-27T23:15:55.918" v="294" actId="20577"/>
          <ac:spMkLst>
            <pc:docMk/>
            <pc:sldMk cId="2173762070" sldId="2147471418"/>
            <ac:spMk id="26" creationId="{C18C38DB-6045-F40A-D211-7CDF861EF6DF}"/>
          </ac:spMkLst>
        </pc:spChg>
      </pc:sldChg>
      <pc:sldChg chg="addSp delSp modSp mod">
        <pc:chgData name="Hugo Andreolly Albuquerque Costa Santos" userId="dd039489-a5e9-46ec-9c22-e4b308b076ae" providerId="ADAL" clId="{A6E06DCB-AA74-48F2-95DE-DA02DC99DBCF}" dt="2023-11-27T23:14:36.975" v="288" actId="20577"/>
        <pc:sldMkLst>
          <pc:docMk/>
          <pc:sldMk cId="2285565939" sldId="2147471420"/>
        </pc:sldMkLst>
        <pc:spChg chg="add del mod">
          <ac:chgData name="Hugo Andreolly Albuquerque Costa Santos" userId="dd039489-a5e9-46ec-9c22-e4b308b076ae" providerId="ADAL" clId="{A6E06DCB-AA74-48F2-95DE-DA02DC99DBCF}" dt="2023-11-27T23:11:04.018" v="72" actId="478"/>
          <ac:spMkLst>
            <pc:docMk/>
            <pc:sldMk cId="2285565939" sldId="2147471420"/>
            <ac:spMk id="12" creationId="{38410E10-86CA-258D-2583-B5F5E19C2307}"/>
          </ac:spMkLst>
        </pc:spChg>
        <pc:spChg chg="mod">
          <ac:chgData name="Hugo Andreolly Albuquerque Costa Santos" userId="dd039489-a5e9-46ec-9c22-e4b308b076ae" providerId="ADAL" clId="{A6E06DCB-AA74-48F2-95DE-DA02DC99DBCF}" dt="2023-11-27T23:14:36.975" v="288" actId="20577"/>
          <ac:spMkLst>
            <pc:docMk/>
            <pc:sldMk cId="2285565939" sldId="2147471420"/>
            <ac:spMk id="57" creationId="{2B5B5853-732F-171C-F0C4-0DEDAD183DD6}"/>
          </ac:spMkLst>
        </pc:spChg>
      </pc:sldChg>
      <pc:sldChg chg="ord">
        <pc:chgData name="Hugo Andreolly Albuquerque Costa Santos" userId="dd039489-a5e9-46ec-9c22-e4b308b076ae" providerId="ADAL" clId="{A6E06DCB-AA74-48F2-95DE-DA02DC99DBCF}" dt="2023-11-27T22:58:05.388" v="1"/>
        <pc:sldMkLst>
          <pc:docMk/>
          <pc:sldMk cId="0" sldId="2147471434"/>
        </pc:sldMkLst>
      </pc:sldChg>
      <pc:sldChg chg="ord">
        <pc:chgData name="Hugo Andreolly Albuquerque Costa Santos" userId="dd039489-a5e9-46ec-9c22-e4b308b076ae" providerId="ADAL" clId="{A6E06DCB-AA74-48F2-95DE-DA02DC99DBCF}" dt="2023-11-28T00:25:45.649" v="483"/>
        <pc:sldMkLst>
          <pc:docMk/>
          <pc:sldMk cId="1984699738" sldId="2147471446"/>
        </pc:sldMkLst>
      </pc:sldChg>
      <pc:sldChg chg="addSp delSp modSp mod">
        <pc:chgData name="Hugo Andreolly Albuquerque Costa Santos" userId="dd039489-a5e9-46ec-9c22-e4b308b076ae" providerId="ADAL" clId="{A6E06DCB-AA74-48F2-95DE-DA02DC99DBCF}" dt="2023-11-28T00:22:29.661" v="481" actId="1036"/>
        <pc:sldMkLst>
          <pc:docMk/>
          <pc:sldMk cId="3598948664" sldId="2147471526"/>
        </pc:sldMkLst>
        <pc:spChg chg="mod">
          <ac:chgData name="Hugo Andreolly Albuquerque Costa Santos" userId="dd039489-a5e9-46ec-9c22-e4b308b076ae" providerId="ADAL" clId="{A6E06DCB-AA74-48F2-95DE-DA02DC99DBCF}" dt="2023-11-27T23:16:42.668" v="325" actId="20577"/>
          <ac:spMkLst>
            <pc:docMk/>
            <pc:sldMk cId="3598948664" sldId="2147471526"/>
            <ac:spMk id="20" creationId="{3BBE0FDE-B8A3-9C79-47CD-06BC719C375D}"/>
          </ac:spMkLst>
        </pc:spChg>
        <pc:spChg chg="add mod">
          <ac:chgData name="Hugo Andreolly Albuquerque Costa Santos" userId="dd039489-a5e9-46ec-9c22-e4b308b076ae" providerId="ADAL" clId="{A6E06DCB-AA74-48F2-95DE-DA02DC99DBCF}" dt="2023-11-28T00:13:19.322" v="351" actId="571"/>
          <ac:spMkLst>
            <pc:docMk/>
            <pc:sldMk cId="3598948664" sldId="2147471526"/>
            <ac:spMk id="27" creationId="{ABD683B2-5B9E-ED17-C5E6-0189B450827D}"/>
          </ac:spMkLst>
        </pc:spChg>
        <pc:spChg chg="add mod">
          <ac:chgData name="Hugo Andreolly Albuquerque Costa Santos" userId="dd039489-a5e9-46ec-9c22-e4b308b076ae" providerId="ADAL" clId="{A6E06DCB-AA74-48F2-95DE-DA02DC99DBCF}" dt="2023-11-28T00:20:49.937" v="450" actId="1036"/>
          <ac:spMkLst>
            <pc:docMk/>
            <pc:sldMk cId="3598948664" sldId="2147471526"/>
            <ac:spMk id="42" creationId="{B5F3F6DA-876D-BBA3-B210-1C432B4D44B6}"/>
          </ac:spMkLst>
        </pc:spChg>
        <pc:spChg chg="add mod">
          <ac:chgData name="Hugo Andreolly Albuquerque Costa Santos" userId="dd039489-a5e9-46ec-9c22-e4b308b076ae" providerId="ADAL" clId="{A6E06DCB-AA74-48F2-95DE-DA02DC99DBCF}" dt="2023-11-28T00:13:39.811" v="375" actId="688"/>
          <ac:spMkLst>
            <pc:docMk/>
            <pc:sldMk cId="3598948664" sldId="2147471526"/>
            <ac:spMk id="52" creationId="{B3624AF0-B14B-4473-56A4-60982B9AE4D2}"/>
          </ac:spMkLst>
        </pc:spChg>
        <pc:spChg chg="mod">
          <ac:chgData name="Hugo Andreolly Albuquerque Costa Santos" userId="dd039489-a5e9-46ec-9c22-e4b308b076ae" providerId="ADAL" clId="{A6E06DCB-AA74-48F2-95DE-DA02DC99DBCF}" dt="2023-11-27T23:16:26.595" v="304" actId="20577"/>
          <ac:spMkLst>
            <pc:docMk/>
            <pc:sldMk cId="3598948664" sldId="2147471526"/>
            <ac:spMk id="54" creationId="{D4CF30AF-67DE-8D88-3318-B5601773672D}"/>
          </ac:spMkLst>
        </pc:spChg>
        <pc:spChg chg="add mod">
          <ac:chgData name="Hugo Andreolly Albuquerque Costa Santos" userId="dd039489-a5e9-46ec-9c22-e4b308b076ae" providerId="ADAL" clId="{A6E06DCB-AA74-48F2-95DE-DA02DC99DBCF}" dt="2023-11-28T00:13:23.750" v="364" actId="20577"/>
          <ac:spMkLst>
            <pc:docMk/>
            <pc:sldMk cId="3598948664" sldId="2147471526"/>
            <ac:spMk id="61" creationId="{17875DFA-B480-96B0-1585-6BD9A9A94526}"/>
          </ac:spMkLst>
        </pc:spChg>
        <pc:picChg chg="mod">
          <ac:chgData name="Hugo Andreolly Albuquerque Costa Santos" userId="dd039489-a5e9-46ec-9c22-e4b308b076ae" providerId="ADAL" clId="{A6E06DCB-AA74-48F2-95DE-DA02DC99DBCF}" dt="2023-11-27T23:24:47.141" v="346" actId="1076"/>
          <ac:picMkLst>
            <pc:docMk/>
            <pc:sldMk cId="3598948664" sldId="2147471526"/>
            <ac:picMk id="14" creationId="{4E1EA2B1-24C7-5001-2DBD-D88BC484AA36}"/>
          </ac:picMkLst>
        </pc:picChg>
        <pc:picChg chg="del mod">
          <ac:chgData name="Hugo Andreolly Albuquerque Costa Santos" userId="dd039489-a5e9-46ec-9c22-e4b308b076ae" providerId="ADAL" clId="{A6E06DCB-AA74-48F2-95DE-DA02DC99DBCF}" dt="2023-11-28T00:21:09.995" v="457" actId="478"/>
          <ac:picMkLst>
            <pc:docMk/>
            <pc:sldMk cId="3598948664" sldId="2147471526"/>
            <ac:picMk id="19" creationId="{22FCC366-8828-C7EA-D71D-C5CA78AD9EFA}"/>
          </ac:picMkLst>
        </pc:picChg>
        <pc:picChg chg="mod">
          <ac:chgData name="Hugo Andreolly Albuquerque Costa Santos" userId="dd039489-a5e9-46ec-9c22-e4b308b076ae" providerId="ADAL" clId="{A6E06DCB-AA74-48F2-95DE-DA02DC99DBCF}" dt="2023-11-28T00:12:38.789" v="350" actId="1076"/>
          <ac:picMkLst>
            <pc:docMk/>
            <pc:sldMk cId="3598948664" sldId="2147471526"/>
            <ac:picMk id="26" creationId="{4EC09FFC-01FA-D09F-02B2-10455B2F1582}"/>
          </ac:picMkLst>
        </pc:picChg>
        <pc:picChg chg="add mod">
          <ac:chgData name="Hugo Andreolly Albuquerque Costa Santos" userId="dd039489-a5e9-46ec-9c22-e4b308b076ae" providerId="ADAL" clId="{A6E06DCB-AA74-48F2-95DE-DA02DC99DBCF}" dt="2023-11-28T00:13:19.322" v="351" actId="571"/>
          <ac:picMkLst>
            <pc:docMk/>
            <pc:sldMk cId="3598948664" sldId="2147471526"/>
            <ac:picMk id="40" creationId="{E9D462DE-6264-F00B-E14D-BB656EB47185}"/>
          </ac:picMkLst>
        </pc:picChg>
        <pc:picChg chg="add mod">
          <ac:chgData name="Hugo Andreolly Albuquerque Costa Santos" userId="dd039489-a5e9-46ec-9c22-e4b308b076ae" providerId="ADAL" clId="{A6E06DCB-AA74-48F2-95DE-DA02DC99DBCF}" dt="2023-11-28T00:20:53.503" v="452" actId="1036"/>
          <ac:picMkLst>
            <pc:docMk/>
            <pc:sldMk cId="3598948664" sldId="2147471526"/>
            <ac:picMk id="44" creationId="{A6ADA67F-5DE8-8C4A-02C7-5F0DE2B0643E}"/>
          </ac:picMkLst>
        </pc:picChg>
        <pc:picChg chg="mod">
          <ac:chgData name="Hugo Andreolly Albuquerque Costa Santos" userId="dd039489-a5e9-46ec-9c22-e4b308b076ae" providerId="ADAL" clId="{A6E06DCB-AA74-48F2-95DE-DA02DC99DBCF}" dt="2023-11-28T00:15:50.483" v="446" actId="1076"/>
          <ac:picMkLst>
            <pc:docMk/>
            <pc:sldMk cId="3598948664" sldId="2147471526"/>
            <ac:picMk id="63" creationId="{BBA6B634-CE10-349A-C513-88798F8FFAC1}"/>
          </ac:picMkLst>
        </pc:picChg>
        <pc:picChg chg="add mod">
          <ac:chgData name="Hugo Andreolly Albuquerque Costa Santos" userId="dd039489-a5e9-46ec-9c22-e4b308b076ae" providerId="ADAL" clId="{A6E06DCB-AA74-48F2-95DE-DA02DC99DBCF}" dt="2023-11-28T00:22:29.661" v="481" actId="1036"/>
          <ac:picMkLst>
            <pc:docMk/>
            <pc:sldMk cId="3598948664" sldId="2147471526"/>
            <ac:picMk id="65" creationId="{09AD712F-FE61-5DEE-39F4-4C10068E54CB}"/>
          </ac:picMkLst>
        </pc:picChg>
        <pc:picChg chg="del">
          <ac:chgData name="Hugo Andreolly Albuquerque Costa Santos" userId="dd039489-a5e9-46ec-9c22-e4b308b076ae" providerId="ADAL" clId="{A6E06DCB-AA74-48F2-95DE-DA02DC99DBCF}" dt="2023-11-27T23:19:15.122" v="337" actId="478"/>
          <ac:picMkLst>
            <pc:docMk/>
            <pc:sldMk cId="3598948664" sldId="2147471526"/>
            <ac:picMk id="72" creationId="{E218D4E2-CE77-46DF-1EA9-F67D4E6BFF8B}"/>
          </ac:picMkLst>
        </pc:picChg>
      </pc:sldChg>
      <pc:sldChg chg="addSp delSp modSp mod">
        <pc:chgData name="Hugo Andreolly Albuquerque Costa Santos" userId="dd039489-a5e9-46ec-9c22-e4b308b076ae" providerId="ADAL" clId="{A6E06DCB-AA74-48F2-95DE-DA02DC99DBCF}" dt="2023-11-27T23:26:03.131" v="349" actId="478"/>
        <pc:sldMkLst>
          <pc:docMk/>
          <pc:sldMk cId="3902975858" sldId="2147471534"/>
        </pc:sldMkLst>
        <pc:spChg chg="mod">
          <ac:chgData name="Hugo Andreolly Albuquerque Costa Santos" userId="dd039489-a5e9-46ec-9c22-e4b308b076ae" providerId="ADAL" clId="{A6E06DCB-AA74-48F2-95DE-DA02DC99DBCF}" dt="2023-11-27T23:26:01.105" v="348" actId="207"/>
          <ac:spMkLst>
            <pc:docMk/>
            <pc:sldMk cId="3902975858" sldId="2147471534"/>
            <ac:spMk id="2" creationId="{035916B8-6320-A0B8-D029-D9063CC017C9}"/>
          </ac:spMkLst>
        </pc:spChg>
        <pc:spChg chg="add del mod">
          <ac:chgData name="Hugo Andreolly Albuquerque Costa Santos" userId="dd039489-a5e9-46ec-9c22-e4b308b076ae" providerId="ADAL" clId="{A6E06DCB-AA74-48F2-95DE-DA02DC99DBCF}" dt="2023-11-27T23:26:03.131" v="349" actId="478"/>
          <ac:spMkLst>
            <pc:docMk/>
            <pc:sldMk cId="3902975858" sldId="2147471534"/>
            <ac:spMk id="10" creationId="{9FC83826-26AD-7BB2-00CE-0C8B08984DDD}"/>
          </ac:spMkLst>
        </pc:spChg>
      </pc:sldChg>
      <pc:sldChg chg="ord">
        <pc:chgData name="Hugo Andreolly Albuquerque Costa Santos" userId="dd039489-a5e9-46ec-9c22-e4b308b076ae" providerId="ADAL" clId="{A6E06DCB-AA74-48F2-95DE-DA02DC99DBCF}" dt="2023-11-28T00:25:45.649" v="483"/>
        <pc:sldMkLst>
          <pc:docMk/>
          <pc:sldMk cId="2412383564" sldId="2147471551"/>
        </pc:sldMkLst>
      </pc:sldChg>
    </pc:docChg>
  </pc:docChgLst>
  <pc:docChgLst>
    <pc:chgData name="Lana Thaís Marques Santos" userId="34fde7bb-d757-47b7-8a37-a08ea80aa9c4" providerId="ADAL" clId="{33966BC8-BAD6-4A75-8003-BFE28B621465}"/>
    <pc:docChg chg="undo custSel addSld delSld modSld sldOrd">
      <pc:chgData name="Lana Thaís Marques Santos" userId="34fde7bb-d757-47b7-8a37-a08ea80aa9c4" providerId="ADAL" clId="{33966BC8-BAD6-4A75-8003-BFE28B621465}" dt="2023-11-22T00:22:25.730" v="2674" actId="1076"/>
      <pc:docMkLst>
        <pc:docMk/>
      </pc:docMkLst>
      <pc:sldChg chg="delSp modSp mod">
        <pc:chgData name="Lana Thaís Marques Santos" userId="34fde7bb-d757-47b7-8a37-a08ea80aa9c4" providerId="ADAL" clId="{33966BC8-BAD6-4A75-8003-BFE28B621465}" dt="2023-11-22T00:08:00.907" v="2539" actId="478"/>
        <pc:sldMkLst>
          <pc:docMk/>
          <pc:sldMk cId="2500842459" sldId="339"/>
        </pc:sldMkLst>
        <pc:spChg chg="del">
          <ac:chgData name="Lana Thaís Marques Santos" userId="34fde7bb-d757-47b7-8a37-a08ea80aa9c4" providerId="ADAL" clId="{33966BC8-BAD6-4A75-8003-BFE28B621465}" dt="2023-11-22T00:07:57.129" v="2537" actId="478"/>
          <ac:spMkLst>
            <pc:docMk/>
            <pc:sldMk cId="2500842459" sldId="339"/>
            <ac:spMk id="5" creationId="{604663E9-DDF3-4859-37A4-AFBE028D345D}"/>
          </ac:spMkLst>
        </pc:spChg>
        <pc:spChg chg="del mod">
          <ac:chgData name="Lana Thaís Marques Santos" userId="34fde7bb-d757-47b7-8a37-a08ea80aa9c4" providerId="ADAL" clId="{33966BC8-BAD6-4A75-8003-BFE28B621465}" dt="2023-11-22T00:07:59.010" v="2538" actId="478"/>
          <ac:spMkLst>
            <pc:docMk/>
            <pc:sldMk cId="2500842459" sldId="339"/>
            <ac:spMk id="6" creationId="{306B3176-51C3-9B07-360C-85BB9753A7DD}"/>
          </ac:spMkLst>
        </pc:spChg>
        <pc:picChg chg="del">
          <ac:chgData name="Lana Thaís Marques Santos" userId="34fde7bb-d757-47b7-8a37-a08ea80aa9c4" providerId="ADAL" clId="{33966BC8-BAD6-4A75-8003-BFE28B621465}" dt="2023-11-22T00:08:00.907" v="2539" actId="478"/>
          <ac:picMkLst>
            <pc:docMk/>
            <pc:sldMk cId="2500842459" sldId="339"/>
            <ac:picMk id="12" creationId="{AE23743D-3778-9914-22AA-7C99A4384356}"/>
          </ac:picMkLst>
        </pc:picChg>
      </pc:sldChg>
      <pc:sldChg chg="add del">
        <pc:chgData name="Lana Thaís Marques Santos" userId="34fde7bb-d757-47b7-8a37-a08ea80aa9c4" providerId="ADAL" clId="{33966BC8-BAD6-4A75-8003-BFE28B621465}" dt="2023-11-21T21:22:13.127" v="927"/>
        <pc:sldMkLst>
          <pc:docMk/>
          <pc:sldMk cId="511979492" sldId="2134960769"/>
        </pc:sldMkLst>
      </pc:sldChg>
      <pc:sldChg chg="modSp">
        <pc:chgData name="Lana Thaís Marques Santos" userId="34fde7bb-d757-47b7-8a37-a08ea80aa9c4" providerId="ADAL" clId="{33966BC8-BAD6-4A75-8003-BFE28B621465}" dt="2023-11-21T22:44:45.779" v="1677" actId="1076"/>
        <pc:sldMkLst>
          <pc:docMk/>
          <pc:sldMk cId="1086880166" sldId="2147471405"/>
        </pc:sldMkLst>
        <pc:picChg chg="mod">
          <ac:chgData name="Lana Thaís Marques Santos" userId="34fde7bb-d757-47b7-8a37-a08ea80aa9c4" providerId="ADAL" clId="{33966BC8-BAD6-4A75-8003-BFE28B621465}" dt="2023-11-21T22:44:45.779" v="1677" actId="1076"/>
          <ac:picMkLst>
            <pc:docMk/>
            <pc:sldMk cId="1086880166" sldId="2147471405"/>
            <ac:picMk id="1026" creationId="{DA46ACFC-773C-E45F-3F1E-AB5AB3645B5C}"/>
          </ac:picMkLst>
        </pc:picChg>
      </pc:sldChg>
      <pc:sldChg chg="delSp mod">
        <pc:chgData name="Lana Thaís Marques Santos" userId="34fde7bb-d757-47b7-8a37-a08ea80aa9c4" providerId="ADAL" clId="{33966BC8-BAD6-4A75-8003-BFE28B621465}" dt="2023-11-22T00:08:15.099" v="2543" actId="478"/>
        <pc:sldMkLst>
          <pc:docMk/>
          <pc:sldMk cId="2821984871" sldId="2147471410"/>
        </pc:sldMkLst>
        <pc:spChg chg="del">
          <ac:chgData name="Lana Thaís Marques Santos" userId="34fde7bb-d757-47b7-8a37-a08ea80aa9c4" providerId="ADAL" clId="{33966BC8-BAD6-4A75-8003-BFE28B621465}" dt="2023-11-22T00:08:11.109" v="2541" actId="478"/>
          <ac:spMkLst>
            <pc:docMk/>
            <pc:sldMk cId="2821984871" sldId="2147471410"/>
            <ac:spMk id="9" creationId="{74F57552-8345-9D92-B94F-76DD73D8C601}"/>
          </ac:spMkLst>
        </pc:spChg>
        <pc:spChg chg="del">
          <ac:chgData name="Lana Thaís Marques Santos" userId="34fde7bb-d757-47b7-8a37-a08ea80aa9c4" providerId="ADAL" clId="{33966BC8-BAD6-4A75-8003-BFE28B621465}" dt="2023-11-22T00:08:15.099" v="2543" actId="478"/>
          <ac:spMkLst>
            <pc:docMk/>
            <pc:sldMk cId="2821984871" sldId="2147471410"/>
            <ac:spMk id="10" creationId="{03604993-49F3-04B8-F2DE-E02657524BF2}"/>
          </ac:spMkLst>
        </pc:spChg>
        <pc:spChg chg="del">
          <ac:chgData name="Lana Thaís Marques Santos" userId="34fde7bb-d757-47b7-8a37-a08ea80aa9c4" providerId="ADAL" clId="{33966BC8-BAD6-4A75-8003-BFE28B621465}" dt="2023-11-22T00:08:09.961" v="2540" actId="478"/>
          <ac:spMkLst>
            <pc:docMk/>
            <pc:sldMk cId="2821984871" sldId="2147471410"/>
            <ac:spMk id="11" creationId="{B4CE8CDB-5A45-31AF-7D49-AC8B2A29E945}"/>
          </ac:spMkLst>
        </pc:spChg>
        <pc:picChg chg="del">
          <ac:chgData name="Lana Thaís Marques Santos" userId="34fde7bb-d757-47b7-8a37-a08ea80aa9c4" providerId="ADAL" clId="{33966BC8-BAD6-4A75-8003-BFE28B621465}" dt="2023-11-22T00:08:12.831" v="2542" actId="478"/>
          <ac:picMkLst>
            <pc:docMk/>
            <pc:sldMk cId="2821984871" sldId="2147471410"/>
            <ac:picMk id="14" creationId="{6A5E46B6-7BAC-2185-6CEA-95B48AA092AC}"/>
          </ac:picMkLst>
        </pc:picChg>
      </pc:sldChg>
      <pc:sldChg chg="addSp delSp modSp mod">
        <pc:chgData name="Lana Thaís Marques Santos" userId="34fde7bb-d757-47b7-8a37-a08ea80aa9c4" providerId="ADAL" clId="{33966BC8-BAD6-4A75-8003-BFE28B621465}" dt="2023-11-22T00:05:10.083" v="2532" actId="12788"/>
        <pc:sldMkLst>
          <pc:docMk/>
          <pc:sldMk cId="646348673" sldId="2147471412"/>
        </pc:sldMkLst>
        <pc:spChg chg="add mod">
          <ac:chgData name="Lana Thaís Marques Santos" userId="34fde7bb-d757-47b7-8a37-a08ea80aa9c4" providerId="ADAL" clId="{33966BC8-BAD6-4A75-8003-BFE28B621465}" dt="2023-11-22T00:03:33.540" v="2510" actId="207"/>
          <ac:spMkLst>
            <pc:docMk/>
            <pc:sldMk cId="646348673" sldId="2147471412"/>
            <ac:spMk id="13" creationId="{EDE74F90-E836-D831-87F6-EA17EA4B112E}"/>
          </ac:spMkLst>
        </pc:spChg>
        <pc:spChg chg="del mod">
          <ac:chgData name="Lana Thaís Marques Santos" userId="34fde7bb-d757-47b7-8a37-a08ea80aa9c4" providerId="ADAL" clId="{33966BC8-BAD6-4A75-8003-BFE28B621465}" dt="2023-11-22T00:03:02.073" v="2500" actId="21"/>
          <ac:spMkLst>
            <pc:docMk/>
            <pc:sldMk cId="646348673" sldId="2147471412"/>
            <ac:spMk id="23" creationId="{CBB00D9D-A7FC-AD08-D656-185F5AB3D3E3}"/>
          </ac:spMkLst>
        </pc:spChg>
        <pc:spChg chg="add del mod">
          <ac:chgData name="Lana Thaís Marques Santos" userId="34fde7bb-d757-47b7-8a37-a08ea80aa9c4" providerId="ADAL" clId="{33966BC8-BAD6-4A75-8003-BFE28B621465}" dt="2023-11-22T00:04:14.076" v="2523" actId="207"/>
          <ac:spMkLst>
            <pc:docMk/>
            <pc:sldMk cId="646348673" sldId="2147471412"/>
            <ac:spMk id="24" creationId="{5A76D5BE-EF15-F4CE-FE59-AB51FB7425B5}"/>
          </ac:spMkLst>
        </pc:spChg>
        <pc:picChg chg="add del mod">
          <ac:chgData name="Lana Thaís Marques Santos" userId="34fde7bb-d757-47b7-8a37-a08ea80aa9c4" providerId="ADAL" clId="{33966BC8-BAD6-4A75-8003-BFE28B621465}" dt="2023-11-22T00:04:33.683" v="2526" actId="1035"/>
          <ac:picMkLst>
            <pc:docMk/>
            <pc:sldMk cId="646348673" sldId="2147471412"/>
            <ac:picMk id="10" creationId="{48FDB654-FB35-2031-92B9-D50773E27E6B}"/>
          </ac:picMkLst>
        </pc:picChg>
        <pc:picChg chg="add del mod">
          <ac:chgData name="Lana Thaís Marques Santos" userId="34fde7bb-d757-47b7-8a37-a08ea80aa9c4" providerId="ADAL" clId="{33966BC8-BAD6-4A75-8003-BFE28B621465}" dt="2023-11-22T00:05:10.083" v="2532" actId="12788"/>
          <ac:picMkLst>
            <pc:docMk/>
            <pc:sldMk cId="646348673" sldId="2147471412"/>
            <ac:picMk id="16" creationId="{1F29BAAB-0508-EF75-8F81-A01F72CFFF47}"/>
          </ac:picMkLst>
        </pc:picChg>
        <pc:picChg chg="add del mod">
          <ac:chgData name="Lana Thaís Marques Santos" userId="34fde7bb-d757-47b7-8a37-a08ea80aa9c4" providerId="ADAL" clId="{33966BC8-BAD6-4A75-8003-BFE28B621465}" dt="2023-11-22T00:05:10.083" v="2532" actId="12788"/>
          <ac:picMkLst>
            <pc:docMk/>
            <pc:sldMk cId="646348673" sldId="2147471412"/>
            <ac:picMk id="18" creationId="{170B6EFB-4C7A-6F70-9A25-1881F4C1BF43}"/>
          </ac:picMkLst>
        </pc:picChg>
        <pc:picChg chg="add del mod">
          <ac:chgData name="Lana Thaís Marques Santos" userId="34fde7bb-d757-47b7-8a37-a08ea80aa9c4" providerId="ADAL" clId="{33966BC8-BAD6-4A75-8003-BFE28B621465}" dt="2023-11-22T00:05:10.083" v="2532" actId="12788"/>
          <ac:picMkLst>
            <pc:docMk/>
            <pc:sldMk cId="646348673" sldId="2147471412"/>
            <ac:picMk id="21" creationId="{5844C6D7-6004-A017-AF25-56B42FFD1D5E}"/>
          </ac:picMkLst>
        </pc:picChg>
        <pc:picChg chg="add mod">
          <ac:chgData name="Lana Thaís Marques Santos" userId="34fde7bb-d757-47b7-8a37-a08ea80aa9c4" providerId="ADAL" clId="{33966BC8-BAD6-4A75-8003-BFE28B621465}" dt="2023-11-22T00:05:10.083" v="2532" actId="12788"/>
          <ac:picMkLst>
            <pc:docMk/>
            <pc:sldMk cId="646348673" sldId="2147471412"/>
            <ac:picMk id="25" creationId="{7E4932E5-24AA-45FB-AA4F-D08BC1901517}"/>
          </ac:picMkLst>
        </pc:picChg>
      </pc:sldChg>
      <pc:sldChg chg="modSp mod">
        <pc:chgData name="Lana Thaís Marques Santos" userId="34fde7bb-d757-47b7-8a37-a08ea80aa9c4" providerId="ADAL" clId="{33966BC8-BAD6-4A75-8003-BFE28B621465}" dt="2023-11-21T20:18:34.911" v="361" actId="108"/>
        <pc:sldMkLst>
          <pc:docMk/>
          <pc:sldMk cId="2173762070" sldId="2147471418"/>
        </pc:sldMkLst>
        <pc:spChg chg="mod">
          <ac:chgData name="Lana Thaís Marques Santos" userId="34fde7bb-d757-47b7-8a37-a08ea80aa9c4" providerId="ADAL" clId="{33966BC8-BAD6-4A75-8003-BFE28B621465}" dt="2023-11-21T20:18:33.056" v="360" actId="108"/>
          <ac:spMkLst>
            <pc:docMk/>
            <pc:sldMk cId="2173762070" sldId="2147471418"/>
            <ac:spMk id="7" creationId="{E992E827-C205-3A04-48F0-A9A935708566}"/>
          </ac:spMkLst>
        </pc:spChg>
        <pc:spChg chg="mod">
          <ac:chgData name="Lana Thaís Marques Santos" userId="34fde7bb-d757-47b7-8a37-a08ea80aa9c4" providerId="ADAL" clId="{33966BC8-BAD6-4A75-8003-BFE28B621465}" dt="2023-11-21T20:18:34.911" v="361" actId="108"/>
          <ac:spMkLst>
            <pc:docMk/>
            <pc:sldMk cId="2173762070" sldId="2147471418"/>
            <ac:spMk id="11" creationId="{F950B4D3-F609-6EC2-D119-011BBBD8707F}"/>
          </ac:spMkLst>
        </pc:spChg>
        <pc:spChg chg="mod">
          <ac:chgData name="Lana Thaís Marques Santos" userId="34fde7bb-d757-47b7-8a37-a08ea80aa9c4" providerId="ADAL" clId="{33966BC8-BAD6-4A75-8003-BFE28B621465}" dt="2023-11-21T20:18:29.163" v="359" actId="404"/>
          <ac:spMkLst>
            <pc:docMk/>
            <pc:sldMk cId="2173762070" sldId="2147471418"/>
            <ac:spMk id="30" creationId="{8D4BA030-3D82-B604-752B-3701914B9D2A}"/>
          </ac:spMkLst>
        </pc:spChg>
      </pc:sldChg>
      <pc:sldChg chg="modSp mod modShow">
        <pc:chgData name="Lana Thaís Marques Santos" userId="34fde7bb-d757-47b7-8a37-a08ea80aa9c4" providerId="ADAL" clId="{33966BC8-BAD6-4A75-8003-BFE28B621465}" dt="2023-11-22T00:07:27.966" v="2535" actId="1037"/>
        <pc:sldMkLst>
          <pc:docMk/>
          <pc:sldMk cId="2285565939" sldId="2147471420"/>
        </pc:sldMkLst>
        <pc:spChg chg="mod">
          <ac:chgData name="Lana Thaís Marques Santos" userId="34fde7bb-d757-47b7-8a37-a08ea80aa9c4" providerId="ADAL" clId="{33966BC8-BAD6-4A75-8003-BFE28B621465}" dt="2023-11-22T00:07:27.966" v="2535" actId="1037"/>
          <ac:spMkLst>
            <pc:docMk/>
            <pc:sldMk cId="2285565939" sldId="2147471420"/>
            <ac:spMk id="9" creationId="{21CFA9D6-3B21-F5B8-1A90-BCAAC9577759}"/>
          </ac:spMkLst>
        </pc:spChg>
      </pc:sldChg>
      <pc:sldChg chg="addSp modSp mod modAnim">
        <pc:chgData name="Lana Thaís Marques Santos" userId="34fde7bb-d757-47b7-8a37-a08ea80aa9c4" providerId="ADAL" clId="{33966BC8-BAD6-4A75-8003-BFE28B621465}" dt="2023-11-22T00:14:42.853" v="2554" actId="1035"/>
        <pc:sldMkLst>
          <pc:docMk/>
          <pc:sldMk cId="1732845343" sldId="2147471421"/>
        </pc:sldMkLst>
        <pc:picChg chg="add mod">
          <ac:chgData name="Lana Thaís Marques Santos" userId="34fde7bb-d757-47b7-8a37-a08ea80aa9c4" providerId="ADAL" clId="{33966BC8-BAD6-4A75-8003-BFE28B621465}" dt="2023-11-22T00:14:42.853" v="2554" actId="1035"/>
          <ac:picMkLst>
            <pc:docMk/>
            <pc:sldMk cId="1732845343" sldId="2147471421"/>
            <ac:picMk id="16" creationId="{58B3864A-502A-4401-93EC-6282D4C4931A}"/>
          </ac:picMkLst>
        </pc:picChg>
      </pc:sldChg>
      <pc:sldChg chg="modSp mod">
        <pc:chgData name="Lana Thaís Marques Santos" userId="34fde7bb-d757-47b7-8a37-a08ea80aa9c4" providerId="ADAL" clId="{33966BC8-BAD6-4A75-8003-BFE28B621465}" dt="2023-11-21T22:42:43.034" v="1671" actId="20577"/>
        <pc:sldMkLst>
          <pc:docMk/>
          <pc:sldMk cId="3274599868" sldId="2147471508"/>
        </pc:sldMkLst>
        <pc:spChg chg="mod">
          <ac:chgData name="Lana Thaís Marques Santos" userId="34fde7bb-d757-47b7-8a37-a08ea80aa9c4" providerId="ADAL" clId="{33966BC8-BAD6-4A75-8003-BFE28B621465}" dt="2023-11-21T22:42:43.034" v="1671" actId="20577"/>
          <ac:spMkLst>
            <pc:docMk/>
            <pc:sldMk cId="3274599868" sldId="2147471508"/>
            <ac:spMk id="25" creationId="{CFD81E27-B37C-1CA1-36D1-1858989C9EB3}"/>
          </ac:spMkLst>
        </pc:spChg>
      </pc:sldChg>
      <pc:sldChg chg="addSp delSp modSp mod">
        <pc:chgData name="Lana Thaís Marques Santos" userId="34fde7bb-d757-47b7-8a37-a08ea80aa9c4" providerId="ADAL" clId="{33966BC8-BAD6-4A75-8003-BFE28B621465}" dt="2023-11-21T22:37:03.427" v="1661" actId="20577"/>
        <pc:sldMkLst>
          <pc:docMk/>
          <pc:sldMk cId="4098664722" sldId="2147471510"/>
        </pc:sldMkLst>
        <pc:spChg chg="add mod ord">
          <ac:chgData name="Lana Thaís Marques Santos" userId="34fde7bb-d757-47b7-8a37-a08ea80aa9c4" providerId="ADAL" clId="{33966BC8-BAD6-4A75-8003-BFE28B621465}" dt="2023-11-21T19:52:08.186" v="339" actId="14100"/>
          <ac:spMkLst>
            <pc:docMk/>
            <pc:sldMk cId="4098664722" sldId="2147471510"/>
            <ac:spMk id="2" creationId="{035916B8-6320-A0B8-D029-D9063CC017C9}"/>
          </ac:spMkLst>
        </pc:spChg>
        <pc:spChg chg="mod">
          <ac:chgData name="Lana Thaís Marques Santos" userId="34fde7bb-d757-47b7-8a37-a08ea80aa9c4" providerId="ADAL" clId="{33966BC8-BAD6-4A75-8003-BFE28B621465}" dt="2023-11-21T20:22:39.520" v="364" actId="1076"/>
          <ac:spMkLst>
            <pc:docMk/>
            <pc:sldMk cId="4098664722" sldId="2147471510"/>
            <ac:spMk id="6" creationId="{DDA8D966-1484-9EF7-0807-233CA819D3F2}"/>
          </ac:spMkLst>
        </pc:spChg>
        <pc:spChg chg="mod">
          <ac:chgData name="Lana Thaís Marques Santos" userId="34fde7bb-d757-47b7-8a37-a08ea80aa9c4" providerId="ADAL" clId="{33966BC8-BAD6-4A75-8003-BFE28B621465}" dt="2023-11-21T19:51:59.612" v="337" actId="1076"/>
          <ac:spMkLst>
            <pc:docMk/>
            <pc:sldMk cId="4098664722" sldId="2147471510"/>
            <ac:spMk id="20" creationId="{A7C96BAB-0972-BD49-F11B-1395229A1D94}"/>
          </ac:spMkLst>
        </pc:spChg>
        <pc:spChg chg="mod">
          <ac:chgData name="Lana Thaís Marques Santos" userId="34fde7bb-d757-47b7-8a37-a08ea80aa9c4" providerId="ADAL" clId="{33966BC8-BAD6-4A75-8003-BFE28B621465}" dt="2023-11-21T20:23:30.974" v="380" actId="20577"/>
          <ac:spMkLst>
            <pc:docMk/>
            <pc:sldMk cId="4098664722" sldId="2147471510"/>
            <ac:spMk id="21" creationId="{5C8D8F5C-5EFE-4681-D033-D662FC156436}"/>
          </ac:spMkLst>
        </pc:spChg>
        <pc:graphicFrameChg chg="mod">
          <ac:chgData name="Lana Thaís Marques Santos" userId="34fde7bb-d757-47b7-8a37-a08ea80aa9c4" providerId="ADAL" clId="{33966BC8-BAD6-4A75-8003-BFE28B621465}" dt="2023-11-21T22:37:03.427" v="1661" actId="20577"/>
          <ac:graphicFrameMkLst>
            <pc:docMk/>
            <pc:sldMk cId="4098664722" sldId="2147471510"/>
            <ac:graphicFrameMk id="27" creationId="{ED930471-E395-42C0-8EAA-046E97A88353}"/>
          </ac:graphicFrameMkLst>
        </pc:graphicFrameChg>
        <pc:graphicFrameChg chg="mod">
          <ac:chgData name="Lana Thaís Marques Santos" userId="34fde7bb-d757-47b7-8a37-a08ea80aa9c4" providerId="ADAL" clId="{33966BC8-BAD6-4A75-8003-BFE28B621465}" dt="2023-11-21T19:53:13.775" v="357" actId="1037"/>
          <ac:graphicFrameMkLst>
            <pc:docMk/>
            <pc:sldMk cId="4098664722" sldId="2147471510"/>
            <ac:graphicFrameMk id="28" creationId="{F83F8F44-6645-4372-9A6D-31F3543C5A75}"/>
          </ac:graphicFrameMkLst>
        </pc:graphicFrameChg>
        <pc:picChg chg="del">
          <ac:chgData name="Lana Thaís Marques Santos" userId="34fde7bb-d757-47b7-8a37-a08ea80aa9c4" providerId="ADAL" clId="{33966BC8-BAD6-4A75-8003-BFE28B621465}" dt="2023-11-21T19:51:47.093" v="322" actId="478"/>
          <ac:picMkLst>
            <pc:docMk/>
            <pc:sldMk cId="4098664722" sldId="2147471510"/>
            <ac:picMk id="19" creationId="{ABA49C14-DB25-A85F-344B-376B964D012C}"/>
          </ac:picMkLst>
        </pc:picChg>
      </pc:sldChg>
      <pc:sldChg chg="modSp mod">
        <pc:chgData name="Lana Thaís Marques Santos" userId="34fde7bb-d757-47b7-8a37-a08ea80aa9c4" providerId="ADAL" clId="{33966BC8-BAD6-4A75-8003-BFE28B621465}" dt="2023-11-21T22:42:49.160" v="1672"/>
        <pc:sldMkLst>
          <pc:docMk/>
          <pc:sldMk cId="1304341511" sldId="2147471511"/>
        </pc:sldMkLst>
        <pc:spChg chg="mod">
          <ac:chgData name="Lana Thaís Marques Santos" userId="34fde7bb-d757-47b7-8a37-a08ea80aa9c4" providerId="ADAL" clId="{33966BC8-BAD6-4A75-8003-BFE28B621465}" dt="2023-11-21T22:42:49.160" v="1672"/>
          <ac:spMkLst>
            <pc:docMk/>
            <pc:sldMk cId="1304341511" sldId="2147471511"/>
            <ac:spMk id="25" creationId="{CFD81E27-B37C-1CA1-36D1-1858989C9EB3}"/>
          </ac:spMkLst>
        </pc:spChg>
      </pc:sldChg>
      <pc:sldChg chg="modSp mod">
        <pc:chgData name="Lana Thaís Marques Santos" userId="34fde7bb-d757-47b7-8a37-a08ea80aa9c4" providerId="ADAL" clId="{33966BC8-BAD6-4A75-8003-BFE28B621465}" dt="2023-11-21T22:42:54.754" v="1675"/>
        <pc:sldMkLst>
          <pc:docMk/>
          <pc:sldMk cId="1319201510" sldId="2147471512"/>
        </pc:sldMkLst>
        <pc:spChg chg="mod">
          <ac:chgData name="Lana Thaís Marques Santos" userId="34fde7bb-d757-47b7-8a37-a08ea80aa9c4" providerId="ADAL" clId="{33966BC8-BAD6-4A75-8003-BFE28B621465}" dt="2023-11-21T22:42:54.754" v="1675"/>
          <ac:spMkLst>
            <pc:docMk/>
            <pc:sldMk cId="1319201510" sldId="2147471512"/>
            <ac:spMk id="25" creationId="{CFD81E27-B37C-1CA1-36D1-1858989C9EB3}"/>
          </ac:spMkLst>
        </pc:spChg>
      </pc:sldChg>
      <pc:sldChg chg="modSp mod">
        <pc:chgData name="Lana Thaís Marques Santos" userId="34fde7bb-d757-47b7-8a37-a08ea80aa9c4" providerId="ADAL" clId="{33966BC8-BAD6-4A75-8003-BFE28B621465}" dt="2023-11-21T22:42:58.130" v="1676"/>
        <pc:sldMkLst>
          <pc:docMk/>
          <pc:sldMk cId="1076855657" sldId="2147471519"/>
        </pc:sldMkLst>
        <pc:spChg chg="mod">
          <ac:chgData name="Lana Thaís Marques Santos" userId="34fde7bb-d757-47b7-8a37-a08ea80aa9c4" providerId="ADAL" clId="{33966BC8-BAD6-4A75-8003-BFE28B621465}" dt="2023-11-21T22:42:58.130" v="1676"/>
          <ac:spMkLst>
            <pc:docMk/>
            <pc:sldMk cId="1076855657" sldId="2147471519"/>
            <ac:spMk id="25" creationId="{CFD81E27-B37C-1CA1-36D1-1858989C9EB3}"/>
          </ac:spMkLst>
        </pc:spChg>
      </pc:sldChg>
      <pc:sldChg chg="addSp delSp modSp mod modShow">
        <pc:chgData name="Lana Thaís Marques Santos" userId="34fde7bb-d757-47b7-8a37-a08ea80aa9c4" providerId="ADAL" clId="{33966BC8-BAD6-4A75-8003-BFE28B621465}" dt="2023-11-21T19:49:35.915" v="280" actId="729"/>
        <pc:sldMkLst>
          <pc:docMk/>
          <pc:sldMk cId="2696985013" sldId="2147471523"/>
        </pc:sldMkLst>
        <pc:spChg chg="mod">
          <ac:chgData name="Lana Thaís Marques Santos" userId="34fde7bb-d757-47b7-8a37-a08ea80aa9c4" providerId="ADAL" clId="{33966BC8-BAD6-4A75-8003-BFE28B621465}" dt="2023-11-21T19:26:03.577" v="24" actId="14100"/>
          <ac:spMkLst>
            <pc:docMk/>
            <pc:sldMk cId="2696985013" sldId="2147471523"/>
            <ac:spMk id="28" creationId="{ACBC5EF5-14CC-0AD4-84FB-5C859A977FC3}"/>
          </ac:spMkLst>
        </pc:spChg>
        <pc:picChg chg="add mod">
          <ac:chgData name="Lana Thaís Marques Santos" userId="34fde7bb-d757-47b7-8a37-a08ea80aa9c4" providerId="ADAL" clId="{33966BC8-BAD6-4A75-8003-BFE28B621465}" dt="2023-11-21T19:27:36.161" v="34" actId="1076"/>
          <ac:picMkLst>
            <pc:docMk/>
            <pc:sldMk cId="2696985013" sldId="2147471523"/>
            <ac:picMk id="3" creationId="{DEC11090-3940-3D57-00DC-014DB64FDECD}"/>
          </ac:picMkLst>
        </pc:picChg>
        <pc:picChg chg="add mod">
          <ac:chgData name="Lana Thaís Marques Santos" userId="34fde7bb-d757-47b7-8a37-a08ea80aa9c4" providerId="ADAL" clId="{33966BC8-BAD6-4A75-8003-BFE28B621465}" dt="2023-11-21T19:29:56.365" v="39" actId="1076"/>
          <ac:picMkLst>
            <pc:docMk/>
            <pc:sldMk cId="2696985013" sldId="2147471523"/>
            <ac:picMk id="6" creationId="{4E61C428-8B81-B6F5-AFA1-4DFD2976D088}"/>
          </ac:picMkLst>
        </pc:picChg>
        <pc:picChg chg="del mod">
          <ac:chgData name="Lana Thaís Marques Santos" userId="34fde7bb-d757-47b7-8a37-a08ea80aa9c4" providerId="ADAL" clId="{33966BC8-BAD6-4A75-8003-BFE28B621465}" dt="2023-11-21T19:27:34.586" v="33" actId="478"/>
          <ac:picMkLst>
            <pc:docMk/>
            <pc:sldMk cId="2696985013" sldId="2147471523"/>
            <ac:picMk id="44" creationId="{B32E209E-E351-E757-BC38-730412C99DDD}"/>
          </ac:picMkLst>
        </pc:picChg>
      </pc:sldChg>
      <pc:sldChg chg="addSp delSp modSp mod ord">
        <pc:chgData name="Lana Thaís Marques Santos" userId="34fde7bb-d757-47b7-8a37-a08ea80aa9c4" providerId="ADAL" clId="{33966BC8-BAD6-4A75-8003-BFE28B621465}" dt="2023-11-21T22:57:50.657" v="1934" actId="1037"/>
        <pc:sldMkLst>
          <pc:docMk/>
          <pc:sldMk cId="3598948664" sldId="2147471526"/>
        </pc:sldMkLst>
        <pc:spChg chg="add mod">
          <ac:chgData name="Lana Thaís Marques Santos" userId="34fde7bb-d757-47b7-8a37-a08ea80aa9c4" providerId="ADAL" clId="{33966BC8-BAD6-4A75-8003-BFE28B621465}" dt="2023-11-21T22:57:18.229" v="1918" actId="1038"/>
          <ac:spMkLst>
            <pc:docMk/>
            <pc:sldMk cId="3598948664" sldId="2147471526"/>
            <ac:spMk id="2" creationId="{04BCD122-7422-83A3-373F-A5FE37B9C6B9}"/>
          </ac:spMkLst>
        </pc:spChg>
        <pc:spChg chg="add mod">
          <ac:chgData name="Lana Thaís Marques Santos" userId="34fde7bb-d757-47b7-8a37-a08ea80aa9c4" providerId="ADAL" clId="{33966BC8-BAD6-4A75-8003-BFE28B621465}" dt="2023-11-21T22:57:10.564" v="1912" actId="1038"/>
          <ac:spMkLst>
            <pc:docMk/>
            <pc:sldMk cId="3598948664" sldId="2147471526"/>
            <ac:spMk id="3" creationId="{99546EF2-3B08-7C78-03AE-109D29492293}"/>
          </ac:spMkLst>
        </pc:spChg>
        <pc:spChg chg="mod">
          <ac:chgData name="Lana Thaís Marques Santos" userId="34fde7bb-d757-47b7-8a37-a08ea80aa9c4" providerId="ADAL" clId="{33966BC8-BAD6-4A75-8003-BFE28B621465}" dt="2023-11-21T22:57:50.657" v="1934" actId="1037"/>
          <ac:spMkLst>
            <pc:docMk/>
            <pc:sldMk cId="3598948664" sldId="2147471526"/>
            <ac:spMk id="7" creationId="{77598211-179F-A0A1-59C8-37184F22D28D}"/>
          </ac:spMkLst>
        </pc:spChg>
        <pc:spChg chg="mod">
          <ac:chgData name="Lana Thaís Marques Santos" userId="34fde7bb-d757-47b7-8a37-a08ea80aa9c4" providerId="ADAL" clId="{33966BC8-BAD6-4A75-8003-BFE28B621465}" dt="2023-11-21T21:07:00.902" v="840" actId="1036"/>
          <ac:spMkLst>
            <pc:docMk/>
            <pc:sldMk cId="3598948664" sldId="2147471526"/>
            <ac:spMk id="9" creationId="{4BE4DC79-4F03-8D63-640D-1B25C36111F6}"/>
          </ac:spMkLst>
        </pc:spChg>
        <pc:spChg chg="mod">
          <ac:chgData name="Lana Thaís Marques Santos" userId="34fde7bb-d757-47b7-8a37-a08ea80aa9c4" providerId="ADAL" clId="{33966BC8-BAD6-4A75-8003-BFE28B621465}" dt="2023-11-21T22:57:50.657" v="1934" actId="1037"/>
          <ac:spMkLst>
            <pc:docMk/>
            <pc:sldMk cId="3598948664" sldId="2147471526"/>
            <ac:spMk id="11" creationId="{48F7AD34-E841-8AC5-C847-6CE97476A408}"/>
          </ac:spMkLst>
        </pc:spChg>
        <pc:spChg chg="mod">
          <ac:chgData name="Lana Thaís Marques Santos" userId="34fde7bb-d757-47b7-8a37-a08ea80aa9c4" providerId="ADAL" clId="{33966BC8-BAD6-4A75-8003-BFE28B621465}" dt="2023-11-21T21:07:00.902" v="840" actId="1036"/>
          <ac:spMkLst>
            <pc:docMk/>
            <pc:sldMk cId="3598948664" sldId="2147471526"/>
            <ac:spMk id="12" creationId="{E59D86DD-2046-09B4-57B5-E3C015E2A47D}"/>
          </ac:spMkLst>
        </pc:spChg>
        <pc:spChg chg="mod">
          <ac:chgData name="Lana Thaís Marques Santos" userId="34fde7bb-d757-47b7-8a37-a08ea80aa9c4" providerId="ADAL" clId="{33966BC8-BAD6-4A75-8003-BFE28B621465}" dt="2023-11-21T22:57:50.657" v="1934" actId="1037"/>
          <ac:spMkLst>
            <pc:docMk/>
            <pc:sldMk cId="3598948664" sldId="2147471526"/>
            <ac:spMk id="16" creationId="{A1D98145-D974-E313-1031-F546E3C09F74}"/>
          </ac:spMkLst>
        </pc:spChg>
        <pc:spChg chg="mod">
          <ac:chgData name="Lana Thaís Marques Santos" userId="34fde7bb-d757-47b7-8a37-a08ea80aa9c4" providerId="ADAL" clId="{33966BC8-BAD6-4A75-8003-BFE28B621465}" dt="2023-11-21T19:52:32.423" v="341" actId="207"/>
          <ac:spMkLst>
            <pc:docMk/>
            <pc:sldMk cId="3598948664" sldId="2147471526"/>
            <ac:spMk id="17" creationId="{F2F4F50F-E481-E578-A0CE-24B2EC449933}"/>
          </ac:spMkLst>
        </pc:spChg>
        <pc:spChg chg="mod">
          <ac:chgData name="Lana Thaís Marques Santos" userId="34fde7bb-d757-47b7-8a37-a08ea80aa9c4" providerId="ADAL" clId="{33966BC8-BAD6-4A75-8003-BFE28B621465}" dt="2023-11-21T20:54:10.822" v="561" actId="2711"/>
          <ac:spMkLst>
            <pc:docMk/>
            <pc:sldMk cId="3598948664" sldId="2147471526"/>
            <ac:spMk id="20" creationId="{3BBE0FDE-B8A3-9C79-47CD-06BC719C375D}"/>
          </ac:spMkLst>
        </pc:spChg>
        <pc:spChg chg="mod">
          <ac:chgData name="Lana Thaís Marques Santos" userId="34fde7bb-d757-47b7-8a37-a08ea80aa9c4" providerId="ADAL" clId="{33966BC8-BAD6-4A75-8003-BFE28B621465}" dt="2023-11-21T19:45:32.759" v="193" actId="1076"/>
          <ac:spMkLst>
            <pc:docMk/>
            <pc:sldMk cId="3598948664" sldId="2147471526"/>
            <ac:spMk id="24" creationId="{36317171-9D47-D4BC-FE22-65890004B15F}"/>
          </ac:spMkLst>
        </pc:spChg>
        <pc:spChg chg="add mod">
          <ac:chgData name="Lana Thaís Marques Santos" userId="34fde7bb-d757-47b7-8a37-a08ea80aa9c4" providerId="ADAL" clId="{33966BC8-BAD6-4A75-8003-BFE28B621465}" dt="2023-11-21T22:46:55.192" v="1750" actId="1037"/>
          <ac:spMkLst>
            <pc:docMk/>
            <pc:sldMk cId="3598948664" sldId="2147471526"/>
            <ac:spMk id="24" creationId="{D29AAE19-0D26-CD97-EA0F-A179C64FFFEB}"/>
          </ac:spMkLst>
        </pc:spChg>
        <pc:spChg chg="add mod">
          <ac:chgData name="Lana Thaís Marques Santos" userId="34fde7bb-d757-47b7-8a37-a08ea80aa9c4" providerId="ADAL" clId="{33966BC8-BAD6-4A75-8003-BFE28B621465}" dt="2023-11-21T21:02:41.532" v="796" actId="571"/>
          <ac:spMkLst>
            <pc:docMk/>
            <pc:sldMk cId="3598948664" sldId="2147471526"/>
            <ac:spMk id="25" creationId="{5CEF2964-D962-862B-73D6-52AB3698B7E0}"/>
          </ac:spMkLst>
        </pc:spChg>
        <pc:spChg chg="add mod">
          <ac:chgData name="Lana Thaís Marques Santos" userId="34fde7bb-d757-47b7-8a37-a08ea80aa9c4" providerId="ADAL" clId="{33966BC8-BAD6-4A75-8003-BFE28B621465}" dt="2023-11-21T21:02:41.532" v="796" actId="571"/>
          <ac:spMkLst>
            <pc:docMk/>
            <pc:sldMk cId="3598948664" sldId="2147471526"/>
            <ac:spMk id="26" creationId="{470E94B0-DBC6-5771-F357-941F44A6E9A7}"/>
          </ac:spMkLst>
        </pc:spChg>
        <pc:spChg chg="mod">
          <ac:chgData name="Lana Thaís Marques Santos" userId="34fde7bb-d757-47b7-8a37-a08ea80aa9c4" providerId="ADAL" clId="{33966BC8-BAD6-4A75-8003-BFE28B621465}" dt="2023-11-21T21:07:00.902" v="840" actId="1036"/>
          <ac:spMkLst>
            <pc:docMk/>
            <pc:sldMk cId="3598948664" sldId="2147471526"/>
            <ac:spMk id="28" creationId="{ACBC5EF5-14CC-0AD4-84FB-5C859A977FC3}"/>
          </ac:spMkLst>
        </pc:spChg>
        <pc:spChg chg="mod">
          <ac:chgData name="Lana Thaís Marques Santos" userId="34fde7bb-d757-47b7-8a37-a08ea80aa9c4" providerId="ADAL" clId="{33966BC8-BAD6-4A75-8003-BFE28B621465}" dt="2023-11-21T21:07:00.902" v="840" actId="1036"/>
          <ac:spMkLst>
            <pc:docMk/>
            <pc:sldMk cId="3598948664" sldId="2147471526"/>
            <ac:spMk id="29" creationId="{BAF5940E-B960-59BF-028B-F69A98D79C32}"/>
          </ac:spMkLst>
        </pc:spChg>
        <pc:spChg chg="mod">
          <ac:chgData name="Lana Thaís Marques Santos" userId="34fde7bb-d757-47b7-8a37-a08ea80aa9c4" providerId="ADAL" clId="{33966BC8-BAD6-4A75-8003-BFE28B621465}" dt="2023-11-21T21:07:00.902" v="840" actId="1036"/>
          <ac:spMkLst>
            <pc:docMk/>
            <pc:sldMk cId="3598948664" sldId="2147471526"/>
            <ac:spMk id="32" creationId="{97814C13-3ED2-1874-A24F-B35524CB8F21}"/>
          </ac:spMkLst>
        </pc:spChg>
        <pc:spChg chg="mod">
          <ac:chgData name="Lana Thaís Marques Santos" userId="34fde7bb-d757-47b7-8a37-a08ea80aa9c4" providerId="ADAL" clId="{33966BC8-BAD6-4A75-8003-BFE28B621465}" dt="2023-11-21T21:07:00.902" v="840" actId="1036"/>
          <ac:spMkLst>
            <pc:docMk/>
            <pc:sldMk cId="3598948664" sldId="2147471526"/>
            <ac:spMk id="34" creationId="{BC9B033E-C072-16B5-AE5C-B86D5EB22906}"/>
          </ac:spMkLst>
        </pc:spChg>
        <pc:spChg chg="mod">
          <ac:chgData name="Lana Thaís Marques Santos" userId="34fde7bb-d757-47b7-8a37-a08ea80aa9c4" providerId="ADAL" clId="{33966BC8-BAD6-4A75-8003-BFE28B621465}" dt="2023-11-21T19:44:07.608" v="149" actId="207"/>
          <ac:spMkLst>
            <pc:docMk/>
            <pc:sldMk cId="3598948664" sldId="2147471526"/>
            <ac:spMk id="35" creationId="{9CA32B53-7C0A-FC57-3269-18CB5F096511}"/>
          </ac:spMkLst>
        </pc:spChg>
        <pc:spChg chg="mod">
          <ac:chgData name="Lana Thaís Marques Santos" userId="34fde7bb-d757-47b7-8a37-a08ea80aa9c4" providerId="ADAL" clId="{33966BC8-BAD6-4A75-8003-BFE28B621465}" dt="2023-11-21T19:46:02.007" v="206" actId="1076"/>
          <ac:spMkLst>
            <pc:docMk/>
            <pc:sldMk cId="3598948664" sldId="2147471526"/>
            <ac:spMk id="36" creationId="{690D662A-80C0-8BFF-411F-B8C2C1AF9DC9}"/>
          </ac:spMkLst>
        </pc:spChg>
        <pc:spChg chg="mod">
          <ac:chgData name="Lana Thaís Marques Santos" userId="34fde7bb-d757-47b7-8a37-a08ea80aa9c4" providerId="ADAL" clId="{33966BC8-BAD6-4A75-8003-BFE28B621465}" dt="2023-11-21T19:46:08.252" v="220" actId="1037"/>
          <ac:spMkLst>
            <pc:docMk/>
            <pc:sldMk cId="3598948664" sldId="2147471526"/>
            <ac:spMk id="38" creationId="{B99C33E3-FA2B-81F6-02C0-60E595AC3F93}"/>
          </ac:spMkLst>
        </pc:spChg>
        <pc:spChg chg="add del mod">
          <ac:chgData name="Lana Thaís Marques Santos" userId="34fde7bb-d757-47b7-8a37-a08ea80aa9c4" providerId="ADAL" clId="{33966BC8-BAD6-4A75-8003-BFE28B621465}" dt="2023-11-21T19:52:34.060" v="342" actId="478"/>
          <ac:spMkLst>
            <pc:docMk/>
            <pc:sldMk cId="3598948664" sldId="2147471526"/>
            <ac:spMk id="45" creationId="{91D6C3EA-7EC7-290C-DE53-935D5D2FA61E}"/>
          </ac:spMkLst>
        </pc:spChg>
        <pc:spChg chg="mod">
          <ac:chgData name="Lana Thaís Marques Santos" userId="34fde7bb-d757-47b7-8a37-a08ea80aa9c4" providerId="ADAL" clId="{33966BC8-BAD6-4A75-8003-BFE28B621465}" dt="2023-11-21T21:07:00.902" v="840" actId="1036"/>
          <ac:spMkLst>
            <pc:docMk/>
            <pc:sldMk cId="3598948664" sldId="2147471526"/>
            <ac:spMk id="48" creationId="{D3DC65B5-2F5E-3442-C235-6209AB68D175}"/>
          </ac:spMkLst>
        </pc:spChg>
        <pc:spChg chg="add del mod">
          <ac:chgData name="Lana Thaís Marques Santos" userId="34fde7bb-d757-47b7-8a37-a08ea80aa9c4" providerId="ADAL" clId="{33966BC8-BAD6-4A75-8003-BFE28B621465}" dt="2023-11-21T22:42:01.875" v="1662" actId="478"/>
          <ac:spMkLst>
            <pc:docMk/>
            <pc:sldMk cId="3598948664" sldId="2147471526"/>
            <ac:spMk id="50" creationId="{341AE2FF-8B41-6C2C-DE15-581BBAB72C65}"/>
          </ac:spMkLst>
        </pc:spChg>
        <pc:spChg chg="add mod">
          <ac:chgData name="Lana Thaís Marques Santos" userId="34fde7bb-d757-47b7-8a37-a08ea80aa9c4" providerId="ADAL" clId="{33966BC8-BAD6-4A75-8003-BFE28B621465}" dt="2023-11-21T22:57:10.564" v="1912" actId="1038"/>
          <ac:spMkLst>
            <pc:docMk/>
            <pc:sldMk cId="3598948664" sldId="2147471526"/>
            <ac:spMk id="58" creationId="{298339D0-D97F-16B7-2C38-7FB78333FF41}"/>
          </ac:spMkLst>
        </pc:spChg>
        <pc:spChg chg="add mod">
          <ac:chgData name="Lana Thaís Marques Santos" userId="34fde7bb-d757-47b7-8a37-a08ea80aa9c4" providerId="ADAL" clId="{33966BC8-BAD6-4A75-8003-BFE28B621465}" dt="2023-11-21T22:57:18.229" v="1918" actId="1038"/>
          <ac:spMkLst>
            <pc:docMk/>
            <pc:sldMk cId="3598948664" sldId="2147471526"/>
            <ac:spMk id="59" creationId="{DC4EC5A8-7E97-E6E4-E9A2-5FDB302F4585}"/>
          </ac:spMkLst>
        </pc:spChg>
        <pc:spChg chg="add mod">
          <ac:chgData name="Lana Thaís Marques Santos" userId="34fde7bb-d757-47b7-8a37-a08ea80aa9c4" providerId="ADAL" clId="{33966BC8-BAD6-4A75-8003-BFE28B621465}" dt="2023-11-21T22:55:16.345" v="1859" actId="554"/>
          <ac:spMkLst>
            <pc:docMk/>
            <pc:sldMk cId="3598948664" sldId="2147471526"/>
            <ac:spMk id="60" creationId="{5C4AD3D7-4246-9F6D-FD2B-AA89E0ED9957}"/>
          </ac:spMkLst>
        </pc:spChg>
        <pc:spChg chg="add mod">
          <ac:chgData name="Lana Thaís Marques Santos" userId="34fde7bb-d757-47b7-8a37-a08ea80aa9c4" providerId="ADAL" clId="{33966BC8-BAD6-4A75-8003-BFE28B621465}" dt="2023-11-21T22:57:22.382" v="1921" actId="1038"/>
          <ac:spMkLst>
            <pc:docMk/>
            <pc:sldMk cId="3598948664" sldId="2147471526"/>
            <ac:spMk id="62" creationId="{3F597B24-0AAA-5F4A-E032-565551A07F7F}"/>
          </ac:spMkLst>
        </pc:spChg>
        <pc:spChg chg="add del mod">
          <ac:chgData name="Lana Thaís Marques Santos" userId="34fde7bb-d757-47b7-8a37-a08ea80aa9c4" providerId="ADAL" clId="{33966BC8-BAD6-4A75-8003-BFE28B621465}" dt="2023-11-21T22:55:40.140" v="1865" actId="478"/>
          <ac:spMkLst>
            <pc:docMk/>
            <pc:sldMk cId="3598948664" sldId="2147471526"/>
            <ac:spMk id="63" creationId="{AE884E81-E979-D6A1-3C5A-8CC986C903B6}"/>
          </ac:spMkLst>
        </pc:spChg>
        <pc:spChg chg="add mod">
          <ac:chgData name="Lana Thaís Marques Santos" userId="34fde7bb-d757-47b7-8a37-a08ea80aa9c4" providerId="ADAL" clId="{33966BC8-BAD6-4A75-8003-BFE28B621465}" dt="2023-11-21T22:57:22.382" v="1921" actId="1038"/>
          <ac:spMkLst>
            <pc:docMk/>
            <pc:sldMk cId="3598948664" sldId="2147471526"/>
            <ac:spMk id="64" creationId="{9D3B43A2-BFA4-D34C-2E1D-3018005D043A}"/>
          </ac:spMkLst>
        </pc:spChg>
        <pc:grpChg chg="mod">
          <ac:chgData name="Lana Thaís Marques Santos" userId="34fde7bb-d757-47b7-8a37-a08ea80aa9c4" providerId="ADAL" clId="{33966BC8-BAD6-4A75-8003-BFE28B621465}" dt="2023-11-21T22:57:50.657" v="1934" actId="1037"/>
          <ac:grpSpMkLst>
            <pc:docMk/>
            <pc:sldMk cId="3598948664" sldId="2147471526"/>
            <ac:grpSpMk id="18" creationId="{1ABC6EAE-9A64-8165-EB9E-9D2946C407EF}"/>
          </ac:grpSpMkLst>
        </pc:grpChg>
        <pc:grpChg chg="mod">
          <ac:chgData name="Lana Thaís Marques Santos" userId="34fde7bb-d757-47b7-8a37-a08ea80aa9c4" providerId="ADAL" clId="{33966BC8-BAD6-4A75-8003-BFE28B621465}" dt="2023-11-21T19:45:29.439" v="192" actId="1076"/>
          <ac:grpSpMkLst>
            <pc:docMk/>
            <pc:sldMk cId="3598948664" sldId="2147471526"/>
            <ac:grpSpMk id="25" creationId="{68D8F835-17E6-7701-93C9-2DEF70AB7723}"/>
          </ac:grpSpMkLst>
        </pc:grpChg>
        <pc:picChg chg="del">
          <ac:chgData name="Lana Thaís Marques Santos" userId="34fde7bb-d757-47b7-8a37-a08ea80aa9c4" providerId="ADAL" clId="{33966BC8-BAD6-4A75-8003-BFE28B621465}" dt="2023-11-21T19:33:26.792" v="47" actId="478"/>
          <ac:picMkLst>
            <pc:docMk/>
            <pc:sldMk cId="3598948664" sldId="2147471526"/>
            <ac:picMk id="3" creationId="{DD58F7BD-7470-B899-AB78-7812EC62C1C6}"/>
          </ac:picMkLst>
        </pc:picChg>
        <pc:picChg chg="mod modCrop">
          <ac:chgData name="Lana Thaís Marques Santos" userId="34fde7bb-d757-47b7-8a37-a08ea80aa9c4" providerId="ADAL" clId="{33966BC8-BAD6-4A75-8003-BFE28B621465}" dt="2023-11-21T22:54:20.749" v="1856" actId="1076"/>
          <ac:picMkLst>
            <pc:docMk/>
            <pc:sldMk cId="3598948664" sldId="2147471526"/>
            <ac:picMk id="8" creationId="{D7A137CF-1FF1-F746-400B-61925EF2DA2D}"/>
          </ac:picMkLst>
        </pc:picChg>
        <pc:picChg chg="mod">
          <ac:chgData name="Lana Thaís Marques Santos" userId="34fde7bb-d757-47b7-8a37-a08ea80aa9c4" providerId="ADAL" clId="{33966BC8-BAD6-4A75-8003-BFE28B621465}" dt="2023-11-21T21:07:00.902" v="840" actId="1036"/>
          <ac:picMkLst>
            <pc:docMk/>
            <pc:sldMk cId="3598948664" sldId="2147471526"/>
            <ac:picMk id="10" creationId="{885C40F9-3070-6910-EB75-6D1ABC241E35}"/>
          </ac:picMkLst>
        </pc:picChg>
        <pc:picChg chg="mod">
          <ac:chgData name="Lana Thaís Marques Santos" userId="34fde7bb-d757-47b7-8a37-a08ea80aa9c4" providerId="ADAL" clId="{33966BC8-BAD6-4A75-8003-BFE28B621465}" dt="2023-11-21T21:07:00.902" v="840" actId="1036"/>
          <ac:picMkLst>
            <pc:docMk/>
            <pc:sldMk cId="3598948664" sldId="2147471526"/>
            <ac:picMk id="13" creationId="{F19AE0D0-1A2F-AECD-718E-070F3E468A6C}"/>
          </ac:picMkLst>
        </pc:picChg>
        <pc:picChg chg="add mod">
          <ac:chgData name="Lana Thaís Marques Santos" userId="34fde7bb-d757-47b7-8a37-a08ea80aa9c4" providerId="ADAL" clId="{33966BC8-BAD6-4A75-8003-BFE28B621465}" dt="2023-11-21T19:43:10.118" v="138" actId="1076"/>
          <ac:picMkLst>
            <pc:docMk/>
            <pc:sldMk cId="3598948664" sldId="2147471526"/>
            <ac:picMk id="14" creationId="{4E1EA2B1-24C7-5001-2DBD-D88BC484AA36}"/>
          </ac:picMkLst>
        </pc:picChg>
        <pc:picChg chg="mod">
          <ac:chgData name="Lana Thaís Marques Santos" userId="34fde7bb-d757-47b7-8a37-a08ea80aa9c4" providerId="ADAL" clId="{33966BC8-BAD6-4A75-8003-BFE28B621465}" dt="2023-11-21T19:41:04.614" v="90" actId="1076"/>
          <ac:picMkLst>
            <pc:docMk/>
            <pc:sldMk cId="3598948664" sldId="2147471526"/>
            <ac:picMk id="19" creationId="{EA1E0E30-54E3-1675-D974-E480414ECEDB}"/>
          </ac:picMkLst>
        </pc:picChg>
        <pc:picChg chg="mod">
          <ac:chgData name="Lana Thaís Marques Santos" userId="34fde7bb-d757-47b7-8a37-a08ea80aa9c4" providerId="ADAL" clId="{33966BC8-BAD6-4A75-8003-BFE28B621465}" dt="2023-11-21T21:07:00.902" v="840" actId="1036"/>
          <ac:picMkLst>
            <pc:docMk/>
            <pc:sldMk cId="3598948664" sldId="2147471526"/>
            <ac:picMk id="30" creationId="{8F7BCC65-887A-0839-3415-E19D527778E9}"/>
          </ac:picMkLst>
        </pc:picChg>
        <pc:picChg chg="mod">
          <ac:chgData name="Lana Thaís Marques Santos" userId="34fde7bb-d757-47b7-8a37-a08ea80aa9c4" providerId="ADAL" clId="{33966BC8-BAD6-4A75-8003-BFE28B621465}" dt="2023-11-21T21:07:00.902" v="840" actId="1036"/>
          <ac:picMkLst>
            <pc:docMk/>
            <pc:sldMk cId="3598948664" sldId="2147471526"/>
            <ac:picMk id="31" creationId="{E9549F2E-D976-3A77-2A57-DBC76E9F2DD7}"/>
          </ac:picMkLst>
        </pc:picChg>
        <pc:picChg chg="mod">
          <ac:chgData name="Lana Thaís Marques Santos" userId="34fde7bb-d757-47b7-8a37-a08ea80aa9c4" providerId="ADAL" clId="{33966BC8-BAD6-4A75-8003-BFE28B621465}" dt="2023-11-21T21:07:00.902" v="840" actId="1036"/>
          <ac:picMkLst>
            <pc:docMk/>
            <pc:sldMk cId="3598948664" sldId="2147471526"/>
            <ac:picMk id="33" creationId="{032D34B5-F27A-F586-E536-FF70A102DBF8}"/>
          </ac:picMkLst>
        </pc:picChg>
        <pc:picChg chg="mod">
          <ac:chgData name="Lana Thaís Marques Santos" userId="34fde7bb-d757-47b7-8a37-a08ea80aa9c4" providerId="ADAL" clId="{33966BC8-BAD6-4A75-8003-BFE28B621465}" dt="2023-11-21T21:07:00.902" v="840" actId="1036"/>
          <ac:picMkLst>
            <pc:docMk/>
            <pc:sldMk cId="3598948664" sldId="2147471526"/>
            <ac:picMk id="37" creationId="{0999F195-2E4A-DC82-90A6-92097CC943E8}"/>
          </ac:picMkLst>
        </pc:picChg>
        <pc:picChg chg="mod">
          <ac:chgData name="Lana Thaís Marques Santos" userId="34fde7bb-d757-47b7-8a37-a08ea80aa9c4" providerId="ADAL" clId="{33966BC8-BAD6-4A75-8003-BFE28B621465}" dt="2023-11-21T19:45:53.201" v="205" actId="1037"/>
          <ac:picMkLst>
            <pc:docMk/>
            <pc:sldMk cId="3598948664" sldId="2147471526"/>
            <ac:picMk id="39" creationId="{350E76A1-A614-1EF4-CCB5-23F22F874D35}"/>
          </ac:picMkLst>
        </pc:picChg>
        <pc:picChg chg="add mod ord">
          <ac:chgData name="Lana Thaís Marques Santos" userId="34fde7bb-d757-47b7-8a37-a08ea80aa9c4" providerId="ADAL" clId="{33966BC8-BAD6-4A75-8003-BFE28B621465}" dt="2023-11-21T19:43:06.890" v="137" actId="1076"/>
          <ac:picMkLst>
            <pc:docMk/>
            <pc:sldMk cId="3598948664" sldId="2147471526"/>
            <ac:picMk id="40" creationId="{4DEB8C51-A057-2A97-62D5-7BB8574549EC}"/>
          </ac:picMkLst>
        </pc:picChg>
        <pc:picChg chg="add mod">
          <ac:chgData name="Lana Thaís Marques Santos" userId="34fde7bb-d757-47b7-8a37-a08ea80aa9c4" providerId="ADAL" clId="{33966BC8-BAD6-4A75-8003-BFE28B621465}" dt="2023-11-21T19:37:44.770" v="65" actId="1076"/>
          <ac:picMkLst>
            <pc:docMk/>
            <pc:sldMk cId="3598948664" sldId="2147471526"/>
            <ac:picMk id="42" creationId="{523D05DE-C145-88F0-F2A3-CC215343BDE3}"/>
          </ac:picMkLst>
        </pc:picChg>
        <pc:picChg chg="add mod">
          <ac:chgData name="Lana Thaís Marques Santos" userId="34fde7bb-d757-47b7-8a37-a08ea80aa9c4" providerId="ADAL" clId="{33966BC8-BAD6-4A75-8003-BFE28B621465}" dt="2023-11-21T19:42:04.068" v="96" actId="1076"/>
          <ac:picMkLst>
            <pc:docMk/>
            <pc:sldMk cId="3598948664" sldId="2147471526"/>
            <ac:picMk id="44" creationId="{7D0C50E5-0F6F-AF4F-9FF6-213922C454F9}"/>
          </ac:picMkLst>
        </pc:picChg>
        <pc:picChg chg="add mod">
          <ac:chgData name="Lana Thaís Marques Santos" userId="34fde7bb-d757-47b7-8a37-a08ea80aa9c4" providerId="ADAL" clId="{33966BC8-BAD6-4A75-8003-BFE28B621465}" dt="2023-11-21T22:57:22.382" v="1921" actId="1038"/>
          <ac:picMkLst>
            <pc:docMk/>
            <pc:sldMk cId="3598948664" sldId="2147471526"/>
            <ac:picMk id="45" creationId="{835771EC-637F-C723-E0F6-DE1272C15EE0}"/>
          </ac:picMkLst>
        </pc:picChg>
        <pc:picChg chg="del">
          <ac:chgData name="Lana Thaís Marques Santos" userId="34fde7bb-d757-47b7-8a37-a08ea80aa9c4" providerId="ADAL" clId="{33966BC8-BAD6-4A75-8003-BFE28B621465}" dt="2023-11-21T20:44:17.551" v="514" actId="478"/>
          <ac:picMkLst>
            <pc:docMk/>
            <pc:sldMk cId="3598948664" sldId="2147471526"/>
            <ac:picMk id="46" creationId="{2960FE87-EBF6-D016-FF98-183075B99CBB}"/>
          </ac:picMkLst>
        </pc:picChg>
        <pc:picChg chg="del">
          <ac:chgData name="Lana Thaís Marques Santos" userId="34fde7bb-d757-47b7-8a37-a08ea80aa9c4" providerId="ADAL" clId="{33966BC8-BAD6-4A75-8003-BFE28B621465}" dt="2023-11-21T20:44:20.197" v="515" actId="478"/>
          <ac:picMkLst>
            <pc:docMk/>
            <pc:sldMk cId="3598948664" sldId="2147471526"/>
            <ac:picMk id="47" creationId="{5D4E836F-1326-C181-F6B2-B2DD7178499B}"/>
          </ac:picMkLst>
        </pc:picChg>
        <pc:picChg chg="add del mod">
          <ac:chgData name="Lana Thaís Marques Santos" userId="34fde7bb-d757-47b7-8a37-a08ea80aa9c4" providerId="ADAL" clId="{33966BC8-BAD6-4A75-8003-BFE28B621465}" dt="2023-11-21T22:51:05.239" v="1821" actId="478"/>
          <ac:picMkLst>
            <pc:docMk/>
            <pc:sldMk cId="3598948664" sldId="2147471526"/>
            <ac:picMk id="47" creationId="{9E0ECD1D-BADD-240D-C360-B6F67C3D6144}"/>
          </ac:picMkLst>
        </pc:picChg>
        <pc:picChg chg="mod">
          <ac:chgData name="Lana Thaís Marques Santos" userId="34fde7bb-d757-47b7-8a37-a08ea80aa9c4" providerId="ADAL" clId="{33966BC8-BAD6-4A75-8003-BFE28B621465}" dt="2023-11-21T21:07:00.902" v="840" actId="1036"/>
          <ac:picMkLst>
            <pc:docMk/>
            <pc:sldMk cId="3598948664" sldId="2147471526"/>
            <ac:picMk id="49" creationId="{E623E55D-EEC2-17CB-FD55-AF6BDE4CCBDD}"/>
          </ac:picMkLst>
        </pc:picChg>
        <pc:picChg chg="mod">
          <ac:chgData name="Lana Thaís Marques Santos" userId="34fde7bb-d757-47b7-8a37-a08ea80aa9c4" providerId="ADAL" clId="{33966BC8-BAD6-4A75-8003-BFE28B621465}" dt="2023-11-21T22:42:06.481" v="1663" actId="1076"/>
          <ac:picMkLst>
            <pc:docMk/>
            <pc:sldMk cId="3598948664" sldId="2147471526"/>
            <ac:picMk id="52" creationId="{7F42774B-6513-991E-06E3-D84FFE819B49}"/>
          </ac:picMkLst>
        </pc:picChg>
        <pc:picChg chg="add mod">
          <ac:chgData name="Lana Thaís Marques Santos" userId="34fde7bb-d757-47b7-8a37-a08ea80aa9c4" providerId="ADAL" clId="{33966BC8-BAD6-4A75-8003-BFE28B621465}" dt="2023-11-21T22:57:18.229" v="1918" actId="1038"/>
          <ac:picMkLst>
            <pc:docMk/>
            <pc:sldMk cId="3598948664" sldId="2147471526"/>
            <ac:picMk id="53" creationId="{0FDDD61F-1C0A-EC4C-459B-F47B55D26943}"/>
          </ac:picMkLst>
        </pc:picChg>
        <pc:picChg chg="add del mod">
          <ac:chgData name="Lana Thaís Marques Santos" userId="34fde7bb-d757-47b7-8a37-a08ea80aa9c4" providerId="ADAL" clId="{33966BC8-BAD6-4A75-8003-BFE28B621465}" dt="2023-11-21T22:51:08.301" v="1823" actId="478"/>
          <ac:picMkLst>
            <pc:docMk/>
            <pc:sldMk cId="3598948664" sldId="2147471526"/>
            <ac:picMk id="54" creationId="{FF662584-983F-657B-2D99-4EE7C4B79AFF}"/>
          </ac:picMkLst>
        </pc:picChg>
        <pc:picChg chg="add mod">
          <ac:chgData name="Lana Thaís Marques Santos" userId="34fde7bb-d757-47b7-8a37-a08ea80aa9c4" providerId="ADAL" clId="{33966BC8-BAD6-4A75-8003-BFE28B621465}" dt="2023-11-21T22:55:26.694" v="1861" actId="555"/>
          <ac:picMkLst>
            <pc:docMk/>
            <pc:sldMk cId="3598948664" sldId="2147471526"/>
            <ac:picMk id="55" creationId="{6EB8AAD9-4FF3-2233-8191-9E33FA79A43B}"/>
          </ac:picMkLst>
        </pc:picChg>
        <pc:picChg chg="add mod">
          <ac:chgData name="Lana Thaís Marques Santos" userId="34fde7bb-d757-47b7-8a37-a08ea80aa9c4" providerId="ADAL" clId="{33966BC8-BAD6-4A75-8003-BFE28B621465}" dt="2023-11-21T22:57:10.564" v="1912" actId="1038"/>
          <ac:picMkLst>
            <pc:docMk/>
            <pc:sldMk cId="3598948664" sldId="2147471526"/>
            <ac:picMk id="57" creationId="{38FA523C-2124-AC56-0960-3A457D317555}"/>
          </ac:picMkLst>
        </pc:picChg>
        <pc:picChg chg="add del mod">
          <ac:chgData name="Lana Thaís Marques Santos" userId="34fde7bb-d757-47b7-8a37-a08ea80aa9c4" providerId="ADAL" clId="{33966BC8-BAD6-4A75-8003-BFE28B621465}" dt="2023-11-21T22:52:11.799" v="1832" actId="478"/>
          <ac:picMkLst>
            <pc:docMk/>
            <pc:sldMk cId="3598948664" sldId="2147471526"/>
            <ac:picMk id="61" creationId="{EF8FC8B5-FC6A-0BCC-DFAF-7691A7818099}"/>
          </ac:picMkLst>
        </pc:picChg>
      </pc:sldChg>
      <pc:sldChg chg="addSp delSp modSp new mod">
        <pc:chgData name="Lana Thaís Marques Santos" userId="34fde7bb-d757-47b7-8a37-a08ea80aa9c4" providerId="ADAL" clId="{33966BC8-BAD6-4A75-8003-BFE28B621465}" dt="2023-11-21T23:43:50.224" v="2118" actId="1076"/>
        <pc:sldMkLst>
          <pc:docMk/>
          <pc:sldMk cId="2868422288" sldId="2147471531"/>
        </pc:sldMkLst>
        <pc:spChg chg="del">
          <ac:chgData name="Lana Thaís Marques Santos" userId="34fde7bb-d757-47b7-8a37-a08ea80aa9c4" providerId="ADAL" clId="{33966BC8-BAD6-4A75-8003-BFE28B621465}" dt="2023-11-21T20:32:10.513" v="382" actId="478"/>
          <ac:spMkLst>
            <pc:docMk/>
            <pc:sldMk cId="2868422288" sldId="2147471531"/>
            <ac:spMk id="2" creationId="{02F7DA3F-D09C-8539-76C3-76642C9AA4E0}"/>
          </ac:spMkLst>
        </pc:spChg>
        <pc:spChg chg="del">
          <ac:chgData name="Lana Thaís Marques Santos" userId="34fde7bb-d757-47b7-8a37-a08ea80aa9c4" providerId="ADAL" clId="{33966BC8-BAD6-4A75-8003-BFE28B621465}" dt="2023-11-21T20:32:10.513" v="382" actId="478"/>
          <ac:spMkLst>
            <pc:docMk/>
            <pc:sldMk cId="2868422288" sldId="2147471531"/>
            <ac:spMk id="3" creationId="{82458156-9068-DE1A-63A4-93287687892D}"/>
          </ac:spMkLst>
        </pc:spChg>
        <pc:spChg chg="add mod">
          <ac:chgData name="Lana Thaís Marques Santos" userId="34fde7bb-d757-47b7-8a37-a08ea80aa9c4" providerId="ADAL" clId="{33966BC8-BAD6-4A75-8003-BFE28B621465}" dt="2023-11-21T21:18:54.761" v="857" actId="164"/>
          <ac:spMkLst>
            <pc:docMk/>
            <pc:sldMk cId="2868422288" sldId="2147471531"/>
            <ac:spMk id="6" creationId="{F8EFE09C-3190-60C2-8AAB-6B4196C89A29}"/>
          </ac:spMkLst>
        </pc:spChg>
        <pc:spChg chg="add mod topLvl">
          <ac:chgData name="Lana Thaís Marques Santos" userId="34fde7bb-d757-47b7-8a37-a08ea80aa9c4" providerId="ADAL" clId="{33966BC8-BAD6-4A75-8003-BFE28B621465}" dt="2023-11-21T22:45:06.964" v="1681" actId="165"/>
          <ac:spMkLst>
            <pc:docMk/>
            <pc:sldMk cId="2868422288" sldId="2147471531"/>
            <ac:spMk id="17" creationId="{313A0C94-5BFC-1866-C0BB-F6760A96B63A}"/>
          </ac:spMkLst>
        </pc:spChg>
        <pc:spChg chg="add mod topLvl">
          <ac:chgData name="Lana Thaís Marques Santos" userId="34fde7bb-d757-47b7-8a37-a08ea80aa9c4" providerId="ADAL" clId="{33966BC8-BAD6-4A75-8003-BFE28B621465}" dt="2023-11-21T22:45:06.964" v="1681" actId="165"/>
          <ac:spMkLst>
            <pc:docMk/>
            <pc:sldMk cId="2868422288" sldId="2147471531"/>
            <ac:spMk id="19" creationId="{17D1DD89-D742-769A-4117-29C361EAAEAE}"/>
          </ac:spMkLst>
        </pc:spChg>
        <pc:spChg chg="add del mod">
          <ac:chgData name="Lana Thaís Marques Santos" userId="34fde7bb-d757-47b7-8a37-a08ea80aa9c4" providerId="ADAL" clId="{33966BC8-BAD6-4A75-8003-BFE28B621465}" dt="2023-11-21T21:22:29.902" v="932" actId="478"/>
          <ac:spMkLst>
            <pc:docMk/>
            <pc:sldMk cId="2868422288" sldId="2147471531"/>
            <ac:spMk id="20" creationId="{5D70FF7F-B97F-B96A-38C2-32C062720F02}"/>
          </ac:spMkLst>
        </pc:spChg>
        <pc:spChg chg="add del mod">
          <ac:chgData name="Lana Thaís Marques Santos" userId="34fde7bb-d757-47b7-8a37-a08ea80aa9c4" providerId="ADAL" clId="{33966BC8-BAD6-4A75-8003-BFE28B621465}" dt="2023-11-21T21:24:37.649" v="959" actId="478"/>
          <ac:spMkLst>
            <pc:docMk/>
            <pc:sldMk cId="2868422288" sldId="2147471531"/>
            <ac:spMk id="21" creationId="{59D4E30D-EA6C-4F7D-E116-9155D271D2FF}"/>
          </ac:spMkLst>
        </pc:spChg>
        <pc:spChg chg="add del mod">
          <ac:chgData name="Lana Thaís Marques Santos" userId="34fde7bb-d757-47b7-8a37-a08ea80aa9c4" providerId="ADAL" clId="{33966BC8-BAD6-4A75-8003-BFE28B621465}" dt="2023-11-21T21:36:45.065" v="1239" actId="478"/>
          <ac:spMkLst>
            <pc:docMk/>
            <pc:sldMk cId="2868422288" sldId="2147471531"/>
            <ac:spMk id="22" creationId="{EE0CB900-4E64-F092-EE03-BD7123546668}"/>
          </ac:spMkLst>
        </pc:spChg>
        <pc:spChg chg="add mod topLvl">
          <ac:chgData name="Lana Thaís Marques Santos" userId="34fde7bb-d757-47b7-8a37-a08ea80aa9c4" providerId="ADAL" clId="{33966BC8-BAD6-4A75-8003-BFE28B621465}" dt="2023-11-21T22:45:06.964" v="1681" actId="165"/>
          <ac:spMkLst>
            <pc:docMk/>
            <pc:sldMk cId="2868422288" sldId="2147471531"/>
            <ac:spMk id="23" creationId="{F2B5BA1E-2634-4880-45AB-C75F6F3E828E}"/>
          </ac:spMkLst>
        </pc:spChg>
        <pc:spChg chg="add mod topLvl">
          <ac:chgData name="Lana Thaís Marques Santos" userId="34fde7bb-d757-47b7-8a37-a08ea80aa9c4" providerId="ADAL" clId="{33966BC8-BAD6-4A75-8003-BFE28B621465}" dt="2023-11-21T22:45:06.964" v="1681" actId="165"/>
          <ac:spMkLst>
            <pc:docMk/>
            <pc:sldMk cId="2868422288" sldId="2147471531"/>
            <ac:spMk id="25" creationId="{B74A4C9B-54BD-5816-7FD8-E1C89F8C6A36}"/>
          </ac:spMkLst>
        </pc:spChg>
        <pc:spChg chg="add mod topLvl">
          <ac:chgData name="Lana Thaís Marques Santos" userId="34fde7bb-d757-47b7-8a37-a08ea80aa9c4" providerId="ADAL" clId="{33966BC8-BAD6-4A75-8003-BFE28B621465}" dt="2023-11-21T22:45:15.223" v="1683" actId="164"/>
          <ac:spMkLst>
            <pc:docMk/>
            <pc:sldMk cId="2868422288" sldId="2147471531"/>
            <ac:spMk id="27" creationId="{982F7BA8-75AD-8AE7-157C-25A430F7AC35}"/>
          </ac:spMkLst>
        </pc:spChg>
        <pc:spChg chg="add mod">
          <ac:chgData name="Lana Thaís Marques Santos" userId="34fde7bb-d757-47b7-8a37-a08ea80aa9c4" providerId="ADAL" clId="{33966BC8-BAD6-4A75-8003-BFE28B621465}" dt="2023-11-21T22:45:00.331" v="1679" actId="1076"/>
          <ac:spMkLst>
            <pc:docMk/>
            <pc:sldMk cId="2868422288" sldId="2147471531"/>
            <ac:spMk id="31" creationId="{1436F09C-C25B-93C5-D6DD-05C95965016D}"/>
          </ac:spMkLst>
        </pc:spChg>
        <pc:spChg chg="add mod">
          <ac:chgData name="Lana Thaís Marques Santos" userId="34fde7bb-d757-47b7-8a37-a08ea80aa9c4" providerId="ADAL" clId="{33966BC8-BAD6-4A75-8003-BFE28B621465}" dt="2023-11-21T22:46:29.652" v="1728" actId="207"/>
          <ac:spMkLst>
            <pc:docMk/>
            <pc:sldMk cId="2868422288" sldId="2147471531"/>
            <ac:spMk id="33" creationId="{D9568914-E6DE-D71F-233F-5242097D9FAC}"/>
          </ac:spMkLst>
        </pc:spChg>
        <pc:grpChg chg="add mod">
          <ac:chgData name="Lana Thaís Marques Santos" userId="34fde7bb-d757-47b7-8a37-a08ea80aa9c4" providerId="ADAL" clId="{33966BC8-BAD6-4A75-8003-BFE28B621465}" dt="2023-11-21T21:18:55.890" v="858" actId="1076"/>
          <ac:grpSpMkLst>
            <pc:docMk/>
            <pc:sldMk cId="2868422288" sldId="2147471531"/>
            <ac:grpSpMk id="14" creationId="{0963B68A-742B-3781-F4DD-01CD8D295930}"/>
          </ac:grpSpMkLst>
        </pc:grpChg>
        <pc:grpChg chg="add del mod">
          <ac:chgData name="Lana Thaís Marques Santos" userId="34fde7bb-d757-47b7-8a37-a08ea80aa9c4" providerId="ADAL" clId="{33966BC8-BAD6-4A75-8003-BFE28B621465}" dt="2023-11-21T22:45:06.964" v="1681" actId="165"/>
          <ac:grpSpMkLst>
            <pc:docMk/>
            <pc:sldMk cId="2868422288" sldId="2147471531"/>
            <ac:grpSpMk id="30" creationId="{D576AAB6-6146-D8A7-062A-4BFBB222FE2B}"/>
          </ac:grpSpMkLst>
        </pc:grpChg>
        <pc:grpChg chg="add mod">
          <ac:chgData name="Lana Thaís Marques Santos" userId="34fde7bb-d757-47b7-8a37-a08ea80aa9c4" providerId="ADAL" clId="{33966BC8-BAD6-4A75-8003-BFE28B621465}" dt="2023-11-21T23:43:50.224" v="2118" actId="1076"/>
          <ac:grpSpMkLst>
            <pc:docMk/>
            <pc:sldMk cId="2868422288" sldId="2147471531"/>
            <ac:grpSpMk id="34" creationId="{A479D483-642A-0F9D-9488-DE1B090C1320}"/>
          </ac:grpSpMkLst>
        </pc:grpChg>
        <pc:picChg chg="add mod">
          <ac:chgData name="Lana Thaís Marques Santos" userId="34fde7bb-d757-47b7-8a37-a08ea80aa9c4" providerId="ADAL" clId="{33966BC8-BAD6-4A75-8003-BFE28B621465}" dt="2023-11-21T21:18:54.761" v="857" actId="164"/>
          <ac:picMkLst>
            <pc:docMk/>
            <pc:sldMk cId="2868422288" sldId="2147471531"/>
            <ac:picMk id="5" creationId="{5A66F207-F8AB-B425-1A7A-0B07D581A9C6}"/>
          </ac:picMkLst>
        </pc:picChg>
        <pc:picChg chg="add del mod modCrop">
          <ac:chgData name="Lana Thaís Marques Santos" userId="34fde7bb-d757-47b7-8a37-a08ea80aa9c4" providerId="ADAL" clId="{33966BC8-BAD6-4A75-8003-BFE28B621465}" dt="2023-11-21T20:33:59.593" v="419" actId="21"/>
          <ac:picMkLst>
            <pc:docMk/>
            <pc:sldMk cId="2868422288" sldId="2147471531"/>
            <ac:picMk id="8" creationId="{A92B302B-2C87-56AD-6C37-16F97E60E7CA}"/>
          </ac:picMkLst>
        </pc:picChg>
        <pc:picChg chg="add mod">
          <ac:chgData name="Lana Thaís Marques Santos" userId="34fde7bb-d757-47b7-8a37-a08ea80aa9c4" providerId="ADAL" clId="{33966BC8-BAD6-4A75-8003-BFE28B621465}" dt="2023-11-21T21:18:54.761" v="857" actId="164"/>
          <ac:picMkLst>
            <pc:docMk/>
            <pc:sldMk cId="2868422288" sldId="2147471531"/>
            <ac:picMk id="9" creationId="{9B15F8A1-6468-8DA6-387C-17C4B0BAB3A2}"/>
          </ac:picMkLst>
        </pc:picChg>
        <pc:picChg chg="add del mod">
          <ac:chgData name="Lana Thaís Marques Santos" userId="34fde7bb-d757-47b7-8a37-a08ea80aa9c4" providerId="ADAL" clId="{33966BC8-BAD6-4A75-8003-BFE28B621465}" dt="2023-11-21T22:45:28.740" v="1687" actId="21"/>
          <ac:picMkLst>
            <pc:docMk/>
            <pc:sldMk cId="2868422288" sldId="2147471531"/>
            <ac:picMk id="11" creationId="{0CF0B7F7-75BD-2305-4B3F-7834DC531CEB}"/>
          </ac:picMkLst>
        </pc:picChg>
        <pc:picChg chg="add del mod">
          <ac:chgData name="Lana Thaís Marques Santos" userId="34fde7bb-d757-47b7-8a37-a08ea80aa9c4" providerId="ADAL" clId="{33966BC8-BAD6-4A75-8003-BFE28B621465}" dt="2023-11-21T21:36:46.729" v="1240" actId="478"/>
          <ac:picMkLst>
            <pc:docMk/>
            <pc:sldMk cId="2868422288" sldId="2147471531"/>
            <ac:picMk id="13" creationId="{D296C1CD-353E-3A27-79CD-77BA025DB068}"/>
          </ac:picMkLst>
        </pc:picChg>
        <pc:picChg chg="add del mod">
          <ac:chgData name="Lana Thaís Marques Santos" userId="34fde7bb-d757-47b7-8a37-a08ea80aa9c4" providerId="ADAL" clId="{33966BC8-BAD6-4A75-8003-BFE28B621465}" dt="2023-11-21T21:20:59.006" v="904" actId="21"/>
          <ac:picMkLst>
            <pc:docMk/>
            <pc:sldMk cId="2868422288" sldId="2147471531"/>
            <ac:picMk id="16" creationId="{A64540F8-3E92-8CCA-8BA5-A5C97F42707C}"/>
          </ac:picMkLst>
        </pc:picChg>
        <pc:picChg chg="add del mod">
          <ac:chgData name="Lana Thaís Marques Santos" userId="34fde7bb-d757-47b7-8a37-a08ea80aa9c4" providerId="ADAL" clId="{33966BC8-BAD6-4A75-8003-BFE28B621465}" dt="2023-11-21T21:40:52.712" v="1317" actId="21"/>
          <ac:picMkLst>
            <pc:docMk/>
            <pc:sldMk cId="2868422288" sldId="2147471531"/>
            <ac:picMk id="18" creationId="{51C41610-A53E-369D-4BDF-5F2ABF79EAA9}"/>
          </ac:picMkLst>
        </pc:picChg>
        <pc:picChg chg="add del mod">
          <ac:chgData name="Lana Thaís Marques Santos" userId="34fde7bb-d757-47b7-8a37-a08ea80aa9c4" providerId="ADAL" clId="{33966BC8-BAD6-4A75-8003-BFE28B621465}" dt="2023-11-21T21:40:13.577" v="1302" actId="478"/>
          <ac:picMkLst>
            <pc:docMk/>
            <pc:sldMk cId="2868422288" sldId="2147471531"/>
            <ac:picMk id="24" creationId="{59233F62-ED2C-FAB3-9950-8CEA382CD984}"/>
          </ac:picMkLst>
        </pc:picChg>
        <pc:picChg chg="add mod topLvl">
          <ac:chgData name="Lana Thaís Marques Santos" userId="34fde7bb-d757-47b7-8a37-a08ea80aa9c4" providerId="ADAL" clId="{33966BC8-BAD6-4A75-8003-BFE28B621465}" dt="2023-11-21T22:45:15.223" v="1683" actId="164"/>
          <ac:picMkLst>
            <pc:docMk/>
            <pc:sldMk cId="2868422288" sldId="2147471531"/>
            <ac:picMk id="26" creationId="{46BBBA6D-A155-23B1-FD8E-9F0F19AB692F}"/>
          </ac:picMkLst>
        </pc:picChg>
        <pc:picChg chg="add mod topLvl">
          <ac:chgData name="Lana Thaís Marques Santos" userId="34fde7bb-d757-47b7-8a37-a08ea80aa9c4" providerId="ADAL" clId="{33966BC8-BAD6-4A75-8003-BFE28B621465}" dt="2023-11-21T22:45:15.223" v="1683" actId="164"/>
          <ac:picMkLst>
            <pc:docMk/>
            <pc:sldMk cId="2868422288" sldId="2147471531"/>
            <ac:picMk id="29" creationId="{31B4BC31-0627-1708-7DEA-B4FDF5746F91}"/>
          </ac:picMkLst>
        </pc:picChg>
        <pc:picChg chg="add del mod">
          <ac:chgData name="Lana Thaís Marques Santos" userId="34fde7bb-d757-47b7-8a37-a08ea80aa9c4" providerId="ADAL" clId="{33966BC8-BAD6-4A75-8003-BFE28B621465}" dt="2023-11-21T22:45:02.286" v="1680" actId="478"/>
          <ac:picMkLst>
            <pc:docMk/>
            <pc:sldMk cId="2868422288" sldId="2147471531"/>
            <ac:picMk id="32" creationId="{EFC48AFF-DAF7-4D4C-370D-33B0D208B677}"/>
          </ac:picMkLst>
        </pc:picChg>
        <pc:picChg chg="add mod">
          <ac:chgData name="Lana Thaís Marques Santos" userId="34fde7bb-d757-47b7-8a37-a08ea80aa9c4" providerId="ADAL" clId="{33966BC8-BAD6-4A75-8003-BFE28B621465}" dt="2023-11-21T22:45:44.358" v="1695" actId="1076"/>
          <ac:picMkLst>
            <pc:docMk/>
            <pc:sldMk cId="2868422288" sldId="2147471531"/>
            <ac:picMk id="35" creationId="{F26508AF-5D31-9C77-3708-362B39D1B6B0}"/>
          </ac:picMkLst>
        </pc:picChg>
      </pc:sldChg>
      <pc:sldChg chg="addSp delSp modSp add mod">
        <pc:chgData name="Lana Thaís Marques Santos" userId="34fde7bb-d757-47b7-8a37-a08ea80aa9c4" providerId="ADAL" clId="{33966BC8-BAD6-4A75-8003-BFE28B621465}" dt="2023-11-22T00:19:06.313" v="2567" actId="1076"/>
        <pc:sldMkLst>
          <pc:docMk/>
          <pc:sldMk cId="1558355738" sldId="2147471537"/>
        </pc:sldMkLst>
        <pc:spChg chg="del mod topLvl">
          <ac:chgData name="Lana Thaís Marques Santos" userId="34fde7bb-d757-47b7-8a37-a08ea80aa9c4" providerId="ADAL" clId="{33966BC8-BAD6-4A75-8003-BFE28B621465}" dt="2023-11-21T22:14:46.727" v="1531" actId="478"/>
          <ac:spMkLst>
            <pc:docMk/>
            <pc:sldMk cId="1558355738" sldId="2147471537"/>
            <ac:spMk id="17" creationId="{313A0C94-5BFC-1866-C0BB-F6760A96B63A}"/>
          </ac:spMkLst>
        </pc:spChg>
        <pc:spChg chg="mod topLvl">
          <ac:chgData name="Lana Thaís Marques Santos" userId="34fde7bb-d757-47b7-8a37-a08ea80aa9c4" providerId="ADAL" clId="{33966BC8-BAD6-4A75-8003-BFE28B621465}" dt="2023-11-21T22:59:37.819" v="1946" actId="1076"/>
          <ac:spMkLst>
            <pc:docMk/>
            <pc:sldMk cId="1558355738" sldId="2147471537"/>
            <ac:spMk id="19" creationId="{17D1DD89-D742-769A-4117-29C361EAAEAE}"/>
          </ac:spMkLst>
        </pc:spChg>
        <pc:spChg chg="add mod">
          <ac:chgData name="Lana Thaís Marques Santos" userId="34fde7bb-d757-47b7-8a37-a08ea80aa9c4" providerId="ADAL" clId="{33966BC8-BAD6-4A75-8003-BFE28B621465}" dt="2023-11-22T00:18:35.892" v="2559" actId="165"/>
          <ac:spMkLst>
            <pc:docMk/>
            <pc:sldMk cId="1558355738" sldId="2147471537"/>
            <ac:spMk id="21" creationId="{8CDB8FEC-CDB4-B039-8D84-528DC523D3DC}"/>
          </ac:spMkLst>
        </pc:spChg>
        <pc:spChg chg="del mod topLvl">
          <ac:chgData name="Lana Thaís Marques Santos" userId="34fde7bb-d757-47b7-8a37-a08ea80aa9c4" providerId="ADAL" clId="{33966BC8-BAD6-4A75-8003-BFE28B621465}" dt="2023-11-21T23:29:38.794" v="2052" actId="21"/>
          <ac:spMkLst>
            <pc:docMk/>
            <pc:sldMk cId="1558355738" sldId="2147471537"/>
            <ac:spMk id="23" creationId="{F2B5BA1E-2634-4880-45AB-C75F6F3E828E}"/>
          </ac:spMkLst>
        </pc:spChg>
        <pc:spChg chg="mod topLvl">
          <ac:chgData name="Lana Thaís Marques Santos" userId="34fde7bb-d757-47b7-8a37-a08ea80aa9c4" providerId="ADAL" clId="{33966BC8-BAD6-4A75-8003-BFE28B621465}" dt="2023-11-21T22:58:57.030" v="1939" actId="1076"/>
          <ac:spMkLst>
            <pc:docMk/>
            <pc:sldMk cId="1558355738" sldId="2147471537"/>
            <ac:spMk id="25" creationId="{B74A4C9B-54BD-5816-7FD8-E1C89F8C6A36}"/>
          </ac:spMkLst>
        </pc:spChg>
        <pc:spChg chg="del">
          <ac:chgData name="Lana Thaís Marques Santos" userId="34fde7bb-d757-47b7-8a37-a08ea80aa9c4" providerId="ADAL" clId="{33966BC8-BAD6-4A75-8003-BFE28B621465}" dt="2023-11-21T22:10:58.959" v="1495" actId="478"/>
          <ac:spMkLst>
            <pc:docMk/>
            <pc:sldMk cId="1558355738" sldId="2147471537"/>
            <ac:spMk id="27" creationId="{982F7BA8-75AD-8AE7-157C-25A430F7AC35}"/>
          </ac:spMkLst>
        </pc:spChg>
        <pc:spChg chg="add del mod">
          <ac:chgData name="Lana Thaís Marques Santos" userId="34fde7bb-d757-47b7-8a37-a08ea80aa9c4" providerId="ADAL" clId="{33966BC8-BAD6-4A75-8003-BFE28B621465}" dt="2023-11-21T22:58:59.008" v="1941"/>
          <ac:spMkLst>
            <pc:docMk/>
            <pc:sldMk cId="1558355738" sldId="2147471537"/>
            <ac:spMk id="33" creationId="{4A58916C-3FA0-FB16-B0DC-DAE7D1EC370E}"/>
          </ac:spMkLst>
        </pc:spChg>
        <pc:spChg chg="add mod">
          <ac:chgData name="Lana Thaís Marques Santos" userId="34fde7bb-d757-47b7-8a37-a08ea80aa9c4" providerId="ADAL" clId="{33966BC8-BAD6-4A75-8003-BFE28B621465}" dt="2023-11-21T22:59:37.819" v="1946" actId="1076"/>
          <ac:spMkLst>
            <pc:docMk/>
            <pc:sldMk cId="1558355738" sldId="2147471537"/>
            <ac:spMk id="34" creationId="{49E519DE-C48C-4671-6525-E26B10534E01}"/>
          </ac:spMkLst>
        </pc:spChg>
        <pc:spChg chg="add mod ord topLvl">
          <ac:chgData name="Lana Thaís Marques Santos" userId="34fde7bb-d757-47b7-8a37-a08ea80aa9c4" providerId="ADAL" clId="{33966BC8-BAD6-4A75-8003-BFE28B621465}" dt="2023-11-22T00:18:56.617" v="2565" actId="1076"/>
          <ac:spMkLst>
            <pc:docMk/>
            <pc:sldMk cId="1558355738" sldId="2147471537"/>
            <ac:spMk id="35" creationId="{53039876-51F1-A4AA-330C-7A7D9F8EFDAB}"/>
          </ac:spMkLst>
        </pc:spChg>
        <pc:spChg chg="add mod">
          <ac:chgData name="Lana Thaís Marques Santos" userId="34fde7bb-d757-47b7-8a37-a08ea80aa9c4" providerId="ADAL" clId="{33966BC8-BAD6-4A75-8003-BFE28B621465}" dt="2023-11-21T23:02:03.918" v="1990" actId="1076"/>
          <ac:spMkLst>
            <pc:docMk/>
            <pc:sldMk cId="1558355738" sldId="2147471537"/>
            <ac:spMk id="36" creationId="{FDA1B908-00B7-7DA3-C610-1EC9FF9A7531}"/>
          </ac:spMkLst>
        </pc:spChg>
        <pc:spChg chg="add mod">
          <ac:chgData name="Lana Thaís Marques Santos" userId="34fde7bb-d757-47b7-8a37-a08ea80aa9c4" providerId="ADAL" clId="{33966BC8-BAD6-4A75-8003-BFE28B621465}" dt="2023-11-21T23:02:03.918" v="1990" actId="1076"/>
          <ac:spMkLst>
            <pc:docMk/>
            <pc:sldMk cId="1558355738" sldId="2147471537"/>
            <ac:spMk id="37" creationId="{A51A03D3-3278-3383-EDDB-13710DF1BAB3}"/>
          </ac:spMkLst>
        </pc:spChg>
        <pc:spChg chg="add mod topLvl">
          <ac:chgData name="Lana Thaís Marques Santos" userId="34fde7bb-d757-47b7-8a37-a08ea80aa9c4" providerId="ADAL" clId="{33966BC8-BAD6-4A75-8003-BFE28B621465}" dt="2023-11-22T00:18:56.617" v="2565" actId="1076"/>
          <ac:spMkLst>
            <pc:docMk/>
            <pc:sldMk cId="1558355738" sldId="2147471537"/>
            <ac:spMk id="39" creationId="{6CA3A730-65FA-5E0C-FEE5-E18D31CB5ABA}"/>
          </ac:spMkLst>
        </pc:spChg>
        <pc:spChg chg="add mod">
          <ac:chgData name="Lana Thaís Marques Santos" userId="34fde7bb-d757-47b7-8a37-a08ea80aa9c4" providerId="ADAL" clId="{33966BC8-BAD6-4A75-8003-BFE28B621465}" dt="2023-11-21T23:30:34.966" v="2087" actId="164"/>
          <ac:spMkLst>
            <pc:docMk/>
            <pc:sldMk cId="1558355738" sldId="2147471537"/>
            <ac:spMk id="44" creationId="{F3674131-2A9D-7F29-3EC9-ACED10153B72}"/>
          </ac:spMkLst>
        </pc:spChg>
        <pc:spChg chg="add mod">
          <ac:chgData name="Lana Thaís Marques Santos" userId="34fde7bb-d757-47b7-8a37-a08ea80aa9c4" providerId="ADAL" clId="{33966BC8-BAD6-4A75-8003-BFE28B621465}" dt="2023-11-21T23:46:24.067" v="2147" actId="1076"/>
          <ac:spMkLst>
            <pc:docMk/>
            <pc:sldMk cId="1558355738" sldId="2147471537"/>
            <ac:spMk id="50" creationId="{04F6C877-89E5-7C7D-3C09-E38D0FDF03BD}"/>
          </ac:spMkLst>
        </pc:spChg>
        <pc:spChg chg="add mod">
          <ac:chgData name="Lana Thaís Marques Santos" userId="34fde7bb-d757-47b7-8a37-a08ea80aa9c4" providerId="ADAL" clId="{33966BC8-BAD6-4A75-8003-BFE28B621465}" dt="2023-11-21T23:30:40.862" v="2090" actId="164"/>
          <ac:spMkLst>
            <pc:docMk/>
            <pc:sldMk cId="1558355738" sldId="2147471537"/>
            <ac:spMk id="51" creationId="{693EC3D0-63D1-5AA2-AA09-94433D38A8DF}"/>
          </ac:spMkLst>
        </pc:spChg>
        <pc:spChg chg="mod">
          <ac:chgData name="Lana Thaís Marques Santos" userId="34fde7bb-d757-47b7-8a37-a08ea80aa9c4" providerId="ADAL" clId="{33966BC8-BAD6-4A75-8003-BFE28B621465}" dt="2023-11-21T23:44:53.030" v="2131"/>
          <ac:spMkLst>
            <pc:docMk/>
            <pc:sldMk cId="1558355738" sldId="2147471537"/>
            <ac:spMk id="62" creationId="{B8462856-2C63-C95B-9293-69824052446C}"/>
          </ac:spMkLst>
        </pc:spChg>
        <pc:spChg chg="mod">
          <ac:chgData name="Lana Thaís Marques Santos" userId="34fde7bb-d757-47b7-8a37-a08ea80aa9c4" providerId="ADAL" clId="{33966BC8-BAD6-4A75-8003-BFE28B621465}" dt="2023-11-21T23:44:53.030" v="2131"/>
          <ac:spMkLst>
            <pc:docMk/>
            <pc:sldMk cId="1558355738" sldId="2147471537"/>
            <ac:spMk id="63" creationId="{E1E31A81-2166-EA0E-50D3-0EFC2426E596}"/>
          </ac:spMkLst>
        </pc:spChg>
        <pc:spChg chg="mod">
          <ac:chgData name="Lana Thaís Marques Santos" userId="34fde7bb-d757-47b7-8a37-a08ea80aa9c4" providerId="ADAL" clId="{33966BC8-BAD6-4A75-8003-BFE28B621465}" dt="2023-11-21T23:48:12.749" v="2154"/>
          <ac:spMkLst>
            <pc:docMk/>
            <pc:sldMk cId="1558355738" sldId="2147471537"/>
            <ac:spMk id="79" creationId="{3EEE05DD-534D-6692-BC5F-60147ED87A54}"/>
          </ac:spMkLst>
        </pc:spChg>
        <pc:spChg chg="mod">
          <ac:chgData name="Lana Thaís Marques Santos" userId="34fde7bb-d757-47b7-8a37-a08ea80aa9c4" providerId="ADAL" clId="{33966BC8-BAD6-4A75-8003-BFE28B621465}" dt="2023-11-21T23:51:04.233" v="2233" actId="688"/>
          <ac:spMkLst>
            <pc:docMk/>
            <pc:sldMk cId="1558355738" sldId="2147471537"/>
            <ac:spMk id="80" creationId="{5D719219-94E1-AD01-5543-EBED8D81433A}"/>
          </ac:spMkLst>
        </pc:spChg>
        <pc:spChg chg="add del mod topLvl">
          <ac:chgData name="Lana Thaís Marques Santos" userId="34fde7bb-d757-47b7-8a37-a08ea80aa9c4" providerId="ADAL" clId="{33966BC8-BAD6-4A75-8003-BFE28B621465}" dt="2023-11-21T23:54:25.909" v="2265" actId="478"/>
          <ac:spMkLst>
            <pc:docMk/>
            <pc:sldMk cId="1558355738" sldId="2147471537"/>
            <ac:spMk id="83" creationId="{54F8BE39-F024-5879-4D8E-4117B87BA4E1}"/>
          </ac:spMkLst>
        </pc:spChg>
        <pc:spChg chg="add mod">
          <ac:chgData name="Lana Thaís Marques Santos" userId="34fde7bb-d757-47b7-8a37-a08ea80aa9c4" providerId="ADAL" clId="{33966BC8-BAD6-4A75-8003-BFE28B621465}" dt="2023-11-21T23:54:43.663" v="2267" actId="164"/>
          <ac:spMkLst>
            <pc:docMk/>
            <pc:sldMk cId="1558355738" sldId="2147471537"/>
            <ac:spMk id="89" creationId="{B6715013-9E29-DC0C-8086-DC91DBB0C61B}"/>
          </ac:spMkLst>
        </pc:spChg>
        <pc:spChg chg="mod">
          <ac:chgData name="Lana Thaís Marques Santos" userId="34fde7bb-d757-47b7-8a37-a08ea80aa9c4" providerId="ADAL" clId="{33966BC8-BAD6-4A75-8003-BFE28B621465}" dt="2023-11-21T23:58:40.311" v="2420" actId="165"/>
          <ac:spMkLst>
            <pc:docMk/>
            <pc:sldMk cId="1558355738" sldId="2147471537"/>
            <ac:spMk id="99" creationId="{7EB7FE12-EC7D-6FAF-9D15-7F3DE642FC45}"/>
          </ac:spMkLst>
        </pc:spChg>
        <pc:spChg chg="mod topLvl">
          <ac:chgData name="Lana Thaís Marques Santos" userId="34fde7bb-d757-47b7-8a37-a08ea80aa9c4" providerId="ADAL" clId="{33966BC8-BAD6-4A75-8003-BFE28B621465}" dt="2023-11-22T00:19:06.313" v="2567" actId="1076"/>
          <ac:spMkLst>
            <pc:docMk/>
            <pc:sldMk cId="1558355738" sldId="2147471537"/>
            <ac:spMk id="102" creationId="{99022BFF-E84F-4E43-C62D-3AA041285C20}"/>
          </ac:spMkLst>
        </pc:spChg>
        <pc:spChg chg="del mod">
          <ac:chgData name="Lana Thaís Marques Santos" userId="34fde7bb-d757-47b7-8a37-a08ea80aa9c4" providerId="ADAL" clId="{33966BC8-BAD6-4A75-8003-BFE28B621465}" dt="2023-11-21T23:57:11.227" v="2375" actId="478"/>
          <ac:spMkLst>
            <pc:docMk/>
            <pc:sldMk cId="1558355738" sldId="2147471537"/>
            <ac:spMk id="103" creationId="{B3EF535A-CE65-0549-DCBE-C6D6D18FCFF6}"/>
          </ac:spMkLst>
        </pc:spChg>
        <pc:spChg chg="add mod">
          <ac:chgData name="Lana Thaís Marques Santos" userId="34fde7bb-d757-47b7-8a37-a08ea80aa9c4" providerId="ADAL" clId="{33966BC8-BAD6-4A75-8003-BFE28B621465}" dt="2023-11-22T00:19:06.313" v="2567" actId="1076"/>
          <ac:spMkLst>
            <pc:docMk/>
            <pc:sldMk cId="1558355738" sldId="2147471537"/>
            <ac:spMk id="104" creationId="{F1D212EF-5142-2683-B565-CA5990882D15}"/>
          </ac:spMkLst>
        </pc:spChg>
        <pc:grpChg chg="add del mod">
          <ac:chgData name="Lana Thaís Marques Santos" userId="34fde7bb-d757-47b7-8a37-a08ea80aa9c4" providerId="ADAL" clId="{33966BC8-BAD6-4A75-8003-BFE28B621465}" dt="2023-11-22T00:18:45.599" v="2562" actId="21"/>
          <ac:grpSpMkLst>
            <pc:docMk/>
            <pc:sldMk cId="1558355738" sldId="2147471537"/>
            <ac:grpSpMk id="12" creationId="{160090FA-17A2-6064-C65B-4C805072191E}"/>
          </ac:grpSpMkLst>
        </pc:grpChg>
        <pc:grpChg chg="add mod">
          <ac:chgData name="Lana Thaís Marques Santos" userId="34fde7bb-d757-47b7-8a37-a08ea80aa9c4" providerId="ADAL" clId="{33966BC8-BAD6-4A75-8003-BFE28B621465}" dt="2023-11-22T00:18:35.892" v="2559" actId="165"/>
          <ac:grpSpMkLst>
            <pc:docMk/>
            <pc:sldMk cId="1558355738" sldId="2147471537"/>
            <ac:grpSpMk id="28" creationId="{6DEA391B-5D02-EB91-7810-D1148575C6E9}"/>
          </ac:grpSpMkLst>
        </pc:grpChg>
        <pc:grpChg chg="del">
          <ac:chgData name="Lana Thaís Marques Santos" userId="34fde7bb-d757-47b7-8a37-a08ea80aa9c4" providerId="ADAL" clId="{33966BC8-BAD6-4A75-8003-BFE28B621465}" dt="2023-11-21T22:14:19.932" v="1526" actId="165"/>
          <ac:grpSpMkLst>
            <pc:docMk/>
            <pc:sldMk cId="1558355738" sldId="2147471537"/>
            <ac:grpSpMk id="30" creationId="{D576AAB6-6146-D8A7-062A-4BFBB222FE2B}"/>
          </ac:grpSpMkLst>
        </pc:grpChg>
        <pc:grpChg chg="add mod topLvl">
          <ac:chgData name="Lana Thaís Marques Santos" userId="34fde7bb-d757-47b7-8a37-a08ea80aa9c4" providerId="ADAL" clId="{33966BC8-BAD6-4A75-8003-BFE28B621465}" dt="2023-11-22T00:18:42.232" v="2560" actId="1076"/>
          <ac:grpSpMkLst>
            <pc:docMk/>
            <pc:sldMk cId="1558355738" sldId="2147471537"/>
            <ac:grpSpMk id="32" creationId="{55B2AAEA-782F-3C0C-347D-043B7F14F811}"/>
          </ac:grpSpMkLst>
        </pc:grpChg>
        <pc:grpChg chg="add del mod">
          <ac:chgData name="Lana Thaís Marques Santos" userId="34fde7bb-d757-47b7-8a37-a08ea80aa9c4" providerId="ADAL" clId="{33966BC8-BAD6-4A75-8003-BFE28B621465}" dt="2023-11-22T00:18:35.892" v="2559" actId="165"/>
          <ac:grpSpMkLst>
            <pc:docMk/>
            <pc:sldMk cId="1558355738" sldId="2147471537"/>
            <ac:grpSpMk id="40" creationId="{1B04DB79-C84D-2216-8B5B-8DE1572D5028}"/>
          </ac:grpSpMkLst>
        </pc:grpChg>
        <pc:grpChg chg="add mod">
          <ac:chgData name="Lana Thaís Marques Santos" userId="34fde7bb-d757-47b7-8a37-a08ea80aa9c4" providerId="ADAL" clId="{33966BC8-BAD6-4A75-8003-BFE28B621465}" dt="2023-11-21T23:30:40.862" v="2090" actId="164"/>
          <ac:grpSpMkLst>
            <pc:docMk/>
            <pc:sldMk cId="1558355738" sldId="2147471537"/>
            <ac:grpSpMk id="52" creationId="{48C5EC8C-2A7A-0FEE-21F5-8D1750919BD5}"/>
          </ac:grpSpMkLst>
        </pc:grpChg>
        <pc:grpChg chg="add mod">
          <ac:chgData name="Lana Thaís Marques Santos" userId="34fde7bb-d757-47b7-8a37-a08ea80aa9c4" providerId="ADAL" clId="{33966BC8-BAD6-4A75-8003-BFE28B621465}" dt="2023-11-21T23:43:37.017" v="2117" actId="1076"/>
          <ac:grpSpMkLst>
            <pc:docMk/>
            <pc:sldMk cId="1558355738" sldId="2147471537"/>
            <ac:grpSpMk id="53" creationId="{2BA8D0AE-D9D9-0175-D703-C2356D0B67AD}"/>
          </ac:grpSpMkLst>
        </pc:grpChg>
        <pc:grpChg chg="add del mod">
          <ac:chgData name="Lana Thaís Marques Santos" userId="34fde7bb-d757-47b7-8a37-a08ea80aa9c4" providerId="ADAL" clId="{33966BC8-BAD6-4A75-8003-BFE28B621465}" dt="2023-11-21T23:45:08.857" v="2137" actId="21"/>
          <ac:grpSpMkLst>
            <pc:docMk/>
            <pc:sldMk cId="1558355738" sldId="2147471537"/>
            <ac:grpSpMk id="59" creationId="{428436AE-ED19-49EF-23D2-E08F0F4364F2}"/>
          </ac:grpSpMkLst>
        </pc:grpChg>
        <pc:grpChg chg="add mod">
          <ac:chgData name="Lana Thaís Marques Santos" userId="34fde7bb-d757-47b7-8a37-a08ea80aa9c4" providerId="ADAL" clId="{33966BC8-BAD6-4A75-8003-BFE28B621465}" dt="2023-11-21T23:46:10.335" v="2145" actId="164"/>
          <ac:grpSpMkLst>
            <pc:docMk/>
            <pc:sldMk cId="1558355738" sldId="2147471537"/>
            <ac:grpSpMk id="60" creationId="{03F1D4D7-48DE-27E9-261F-3109D6C3BB34}"/>
          </ac:grpSpMkLst>
        </pc:grpChg>
        <pc:grpChg chg="del mod">
          <ac:chgData name="Lana Thaís Marques Santos" userId="34fde7bb-d757-47b7-8a37-a08ea80aa9c4" providerId="ADAL" clId="{33966BC8-BAD6-4A75-8003-BFE28B621465}" dt="2023-11-21T23:44:59.038" v="2135" actId="478"/>
          <ac:grpSpMkLst>
            <pc:docMk/>
            <pc:sldMk cId="1558355738" sldId="2147471537"/>
            <ac:grpSpMk id="61" creationId="{E61F3831-3D89-B8AD-1FE6-7F5FBE006111}"/>
          </ac:grpSpMkLst>
        </pc:grpChg>
        <pc:grpChg chg="add mod">
          <ac:chgData name="Lana Thaís Marques Santos" userId="34fde7bb-d757-47b7-8a37-a08ea80aa9c4" providerId="ADAL" clId="{33966BC8-BAD6-4A75-8003-BFE28B621465}" dt="2023-11-21T23:46:10.335" v="2145" actId="164"/>
          <ac:grpSpMkLst>
            <pc:docMk/>
            <pc:sldMk cId="1558355738" sldId="2147471537"/>
            <ac:grpSpMk id="66" creationId="{4A672786-FC46-91C3-73D9-7CA39AF44603}"/>
          </ac:grpSpMkLst>
        </pc:grpChg>
        <pc:grpChg chg="add mod">
          <ac:chgData name="Lana Thaís Marques Santos" userId="34fde7bb-d757-47b7-8a37-a08ea80aa9c4" providerId="ADAL" clId="{33966BC8-BAD6-4A75-8003-BFE28B621465}" dt="2023-11-22T00:19:06.313" v="2567" actId="1076"/>
          <ac:grpSpMkLst>
            <pc:docMk/>
            <pc:sldMk cId="1558355738" sldId="2147471537"/>
            <ac:grpSpMk id="70" creationId="{64B45E80-C962-CDAD-9F23-3B9569E1E8F7}"/>
          </ac:grpSpMkLst>
        </pc:grpChg>
        <pc:grpChg chg="add del mod topLvl">
          <ac:chgData name="Lana Thaís Marques Santos" userId="34fde7bb-d757-47b7-8a37-a08ea80aa9c4" providerId="ADAL" clId="{33966BC8-BAD6-4A75-8003-BFE28B621465}" dt="2023-11-21T23:54:27.530" v="2266" actId="478"/>
          <ac:grpSpMkLst>
            <pc:docMk/>
            <pc:sldMk cId="1558355738" sldId="2147471537"/>
            <ac:grpSpMk id="73" creationId="{085509B4-6B54-AAED-FAD5-672308191240}"/>
          </ac:grpSpMkLst>
        </pc:grpChg>
        <pc:grpChg chg="mod topLvl">
          <ac:chgData name="Lana Thaís Marques Santos" userId="34fde7bb-d757-47b7-8a37-a08ea80aa9c4" providerId="ADAL" clId="{33966BC8-BAD6-4A75-8003-BFE28B621465}" dt="2023-11-21T23:55:40.351" v="2282" actId="164"/>
          <ac:grpSpMkLst>
            <pc:docMk/>
            <pc:sldMk cId="1558355738" sldId="2147471537"/>
            <ac:grpSpMk id="74" creationId="{509A23B6-E969-6546-F756-FF5487D62A34}"/>
          </ac:grpSpMkLst>
        </pc:grpChg>
        <pc:grpChg chg="del mod">
          <ac:chgData name="Lana Thaís Marques Santos" userId="34fde7bb-d757-47b7-8a37-a08ea80aa9c4" providerId="ADAL" clId="{33966BC8-BAD6-4A75-8003-BFE28B621465}" dt="2023-11-21T23:48:39.737" v="2188" actId="21"/>
          <ac:grpSpMkLst>
            <pc:docMk/>
            <pc:sldMk cId="1558355738" sldId="2147471537"/>
            <ac:grpSpMk id="75" creationId="{38D95844-7F64-6200-C6F0-D353782769A2}"/>
          </ac:grpSpMkLst>
        </pc:grpChg>
        <pc:grpChg chg="add del mod">
          <ac:chgData name="Lana Thaís Marques Santos" userId="34fde7bb-d757-47b7-8a37-a08ea80aa9c4" providerId="ADAL" clId="{33966BC8-BAD6-4A75-8003-BFE28B621465}" dt="2023-11-21T23:54:25.909" v="2265" actId="478"/>
          <ac:grpSpMkLst>
            <pc:docMk/>
            <pc:sldMk cId="1558355738" sldId="2147471537"/>
            <ac:grpSpMk id="86" creationId="{61A6AB43-AA6E-34BC-48FF-2FEBEC46729E}"/>
          </ac:grpSpMkLst>
        </pc:grpChg>
        <pc:grpChg chg="add mod">
          <ac:chgData name="Lana Thaís Marques Santos" userId="34fde7bb-d757-47b7-8a37-a08ea80aa9c4" providerId="ADAL" clId="{33966BC8-BAD6-4A75-8003-BFE28B621465}" dt="2023-11-21T23:55:40.351" v="2282" actId="164"/>
          <ac:grpSpMkLst>
            <pc:docMk/>
            <pc:sldMk cId="1558355738" sldId="2147471537"/>
            <ac:grpSpMk id="93" creationId="{CC0585DC-A926-824E-FF2A-CB3F351E1B9C}"/>
          </ac:grpSpMkLst>
        </pc:grpChg>
        <pc:grpChg chg="add mod">
          <ac:chgData name="Lana Thaís Marques Santos" userId="34fde7bb-d757-47b7-8a37-a08ea80aa9c4" providerId="ADAL" clId="{33966BC8-BAD6-4A75-8003-BFE28B621465}" dt="2023-11-22T00:19:06.313" v="2567" actId="1076"/>
          <ac:grpSpMkLst>
            <pc:docMk/>
            <pc:sldMk cId="1558355738" sldId="2147471537"/>
            <ac:grpSpMk id="94" creationId="{95FB1F33-A52F-0406-3BA4-134E4B5687E5}"/>
          </ac:grpSpMkLst>
        </pc:grpChg>
        <pc:grpChg chg="add del mod">
          <ac:chgData name="Lana Thaís Marques Santos" userId="34fde7bb-d757-47b7-8a37-a08ea80aa9c4" providerId="ADAL" clId="{33966BC8-BAD6-4A75-8003-BFE28B621465}" dt="2023-11-21T23:58:40.311" v="2420" actId="165"/>
          <ac:grpSpMkLst>
            <pc:docMk/>
            <pc:sldMk cId="1558355738" sldId="2147471537"/>
            <ac:grpSpMk id="95" creationId="{75081538-8529-49FB-AA47-227DACF0DFD9}"/>
          </ac:grpSpMkLst>
        </pc:grpChg>
        <pc:grpChg chg="del mod">
          <ac:chgData name="Lana Thaís Marques Santos" userId="34fde7bb-d757-47b7-8a37-a08ea80aa9c4" providerId="ADAL" clId="{33966BC8-BAD6-4A75-8003-BFE28B621465}" dt="2023-11-21T23:57:11.227" v="2375" actId="478"/>
          <ac:grpSpMkLst>
            <pc:docMk/>
            <pc:sldMk cId="1558355738" sldId="2147471537"/>
            <ac:grpSpMk id="96" creationId="{F62CDC3F-6434-D4BD-0EC3-AECDB4028066}"/>
          </ac:grpSpMkLst>
        </pc:grpChg>
        <pc:grpChg chg="mod topLvl">
          <ac:chgData name="Lana Thaís Marques Santos" userId="34fde7bb-d757-47b7-8a37-a08ea80aa9c4" providerId="ADAL" clId="{33966BC8-BAD6-4A75-8003-BFE28B621465}" dt="2023-11-22T00:19:06.313" v="2567" actId="1076"/>
          <ac:grpSpMkLst>
            <pc:docMk/>
            <pc:sldMk cId="1558355738" sldId="2147471537"/>
            <ac:grpSpMk id="97" creationId="{BD56E11E-3545-9E05-D95A-899DE10388E6}"/>
          </ac:grpSpMkLst>
        </pc:grpChg>
        <pc:picChg chg="add del mod topLvl">
          <ac:chgData name="Lana Thaís Marques Santos" userId="34fde7bb-d757-47b7-8a37-a08ea80aa9c4" providerId="ADAL" clId="{33966BC8-BAD6-4A75-8003-BFE28B621465}" dt="2023-11-22T00:18:45.599" v="2562" actId="21"/>
          <ac:picMkLst>
            <pc:docMk/>
            <pc:sldMk cId="1558355738" sldId="2147471537"/>
            <ac:picMk id="3" creationId="{0CAE7598-76B0-826A-43B7-F39795279F7A}"/>
          </ac:picMkLst>
        </pc:picChg>
        <pc:picChg chg="add del mod modCrop">
          <ac:chgData name="Lana Thaís Marques Santos" userId="34fde7bb-d757-47b7-8a37-a08ea80aa9c4" providerId="ADAL" clId="{33966BC8-BAD6-4A75-8003-BFE28B621465}" dt="2023-11-21T22:13:24.557" v="1508" actId="478"/>
          <ac:picMkLst>
            <pc:docMk/>
            <pc:sldMk cId="1558355738" sldId="2147471537"/>
            <ac:picMk id="7" creationId="{9659DB6A-F3B4-A1FD-86D1-86EBC11B83F5}"/>
          </ac:picMkLst>
        </pc:picChg>
        <pc:picChg chg="add mod topLvl modCrop">
          <ac:chgData name="Lana Thaís Marques Santos" userId="34fde7bb-d757-47b7-8a37-a08ea80aa9c4" providerId="ADAL" clId="{33966BC8-BAD6-4A75-8003-BFE28B621465}" dt="2023-11-22T00:18:45.599" v="2562" actId="21"/>
          <ac:picMkLst>
            <pc:docMk/>
            <pc:sldMk cId="1558355738" sldId="2147471537"/>
            <ac:picMk id="10" creationId="{7143D188-3CE6-B3C1-C545-2B2F42A52A8C}"/>
          </ac:picMkLst>
        </pc:picChg>
        <pc:picChg chg="mod">
          <ac:chgData name="Lana Thaís Marques Santos" userId="34fde7bb-d757-47b7-8a37-a08ea80aa9c4" providerId="ADAL" clId="{33966BC8-BAD6-4A75-8003-BFE28B621465}" dt="2023-11-22T00:18:35.892" v="2559" actId="165"/>
          <ac:picMkLst>
            <pc:docMk/>
            <pc:sldMk cId="1558355738" sldId="2147471537"/>
            <ac:picMk id="11" creationId="{0CF0B7F7-75BD-2305-4B3F-7834DC531CEB}"/>
          </ac:picMkLst>
        </pc:picChg>
        <pc:picChg chg="add del mod">
          <ac:chgData name="Lana Thaís Marques Santos" userId="34fde7bb-d757-47b7-8a37-a08ea80aa9c4" providerId="ADAL" clId="{33966BC8-BAD6-4A75-8003-BFE28B621465}" dt="2023-11-21T23:42:57.464" v="2101" actId="21"/>
          <ac:picMkLst>
            <pc:docMk/>
            <pc:sldMk cId="1558355738" sldId="2147471537"/>
            <ac:picMk id="13" creationId="{E3882F59-35EA-D31C-88E0-275F6E830AA0}"/>
          </ac:picMkLst>
        </pc:picChg>
        <pc:picChg chg="add del mod">
          <ac:chgData name="Lana Thaís Marques Santos" userId="34fde7bb-d757-47b7-8a37-a08ea80aa9c4" providerId="ADAL" clId="{33966BC8-BAD6-4A75-8003-BFE28B621465}" dt="2023-11-21T22:18:32.628" v="1599" actId="478"/>
          <ac:picMkLst>
            <pc:docMk/>
            <pc:sldMk cId="1558355738" sldId="2147471537"/>
            <ac:picMk id="16" creationId="{0C307A1D-68DF-41EC-D01E-505736C75DE8}"/>
          </ac:picMkLst>
        </pc:picChg>
        <pc:picChg chg="add del mod">
          <ac:chgData name="Lana Thaís Marques Santos" userId="34fde7bb-d757-47b7-8a37-a08ea80aa9c4" providerId="ADAL" clId="{33966BC8-BAD6-4A75-8003-BFE28B621465}" dt="2023-11-21T22:36:17.234" v="1655" actId="21"/>
          <ac:picMkLst>
            <pc:docMk/>
            <pc:sldMk cId="1558355738" sldId="2147471537"/>
            <ac:picMk id="20" creationId="{7C193B09-2128-EE00-D982-9870C49B0CD9}"/>
          </ac:picMkLst>
        </pc:picChg>
        <pc:picChg chg="add mod">
          <ac:chgData name="Lana Thaís Marques Santos" userId="34fde7bb-d757-47b7-8a37-a08ea80aa9c4" providerId="ADAL" clId="{33966BC8-BAD6-4A75-8003-BFE28B621465}" dt="2023-11-22T00:18:35.892" v="2559" actId="165"/>
          <ac:picMkLst>
            <pc:docMk/>
            <pc:sldMk cId="1558355738" sldId="2147471537"/>
            <ac:picMk id="24" creationId="{3881FB85-0AF7-9FAB-EA7C-A32EAD671BAA}"/>
          </ac:picMkLst>
        </pc:picChg>
        <pc:picChg chg="del">
          <ac:chgData name="Lana Thaís Marques Santos" userId="34fde7bb-d757-47b7-8a37-a08ea80aa9c4" providerId="ADAL" clId="{33966BC8-BAD6-4A75-8003-BFE28B621465}" dt="2023-11-21T22:10:55.816" v="1494" actId="478"/>
          <ac:picMkLst>
            <pc:docMk/>
            <pc:sldMk cId="1558355738" sldId="2147471537"/>
            <ac:picMk id="26" creationId="{46BBBA6D-A155-23B1-FD8E-9F0F19AB692F}"/>
          </ac:picMkLst>
        </pc:picChg>
        <pc:picChg chg="del mod topLvl">
          <ac:chgData name="Lana Thaís Marques Santos" userId="34fde7bb-d757-47b7-8a37-a08ea80aa9c4" providerId="ADAL" clId="{33966BC8-BAD6-4A75-8003-BFE28B621465}" dt="2023-11-21T22:15:08.129" v="1534" actId="21"/>
          <ac:picMkLst>
            <pc:docMk/>
            <pc:sldMk cId="1558355738" sldId="2147471537"/>
            <ac:picMk id="29" creationId="{31B4BC31-0627-1708-7DEA-B4FDF5746F91}"/>
          </ac:picMkLst>
        </pc:picChg>
        <pc:picChg chg="add mod">
          <ac:chgData name="Lana Thaís Marques Santos" userId="34fde7bb-d757-47b7-8a37-a08ea80aa9c4" providerId="ADAL" clId="{33966BC8-BAD6-4A75-8003-BFE28B621465}" dt="2023-11-22T00:18:35.892" v="2559" actId="165"/>
          <ac:picMkLst>
            <pc:docMk/>
            <pc:sldMk cId="1558355738" sldId="2147471537"/>
            <ac:picMk id="31" creationId="{E0AFB9B5-A1B9-BACC-0EC5-86B24F15112A}"/>
          </ac:picMkLst>
        </pc:picChg>
        <pc:picChg chg="add mod">
          <ac:chgData name="Lana Thaís Marques Santos" userId="34fde7bb-d757-47b7-8a37-a08ea80aa9c4" providerId="ADAL" clId="{33966BC8-BAD6-4A75-8003-BFE28B621465}" dt="2023-11-21T23:02:03.918" v="1990" actId="1076"/>
          <ac:picMkLst>
            <pc:docMk/>
            <pc:sldMk cId="1558355738" sldId="2147471537"/>
            <ac:picMk id="38" creationId="{04C2F129-3A5A-D49F-5834-117406848757}"/>
          </ac:picMkLst>
        </pc:picChg>
        <pc:picChg chg="add mod">
          <ac:chgData name="Lana Thaís Marques Santos" userId="34fde7bb-d757-47b7-8a37-a08ea80aa9c4" providerId="ADAL" clId="{33966BC8-BAD6-4A75-8003-BFE28B621465}" dt="2023-11-22T00:18:58.899" v="2566" actId="1076"/>
          <ac:picMkLst>
            <pc:docMk/>
            <pc:sldMk cId="1558355738" sldId="2147471537"/>
            <ac:picMk id="41" creationId="{2E0912A7-C21B-DBAA-8E38-33766A904ADF}"/>
          </ac:picMkLst>
        </pc:picChg>
        <pc:picChg chg="add del mod">
          <ac:chgData name="Lana Thaís Marques Santos" userId="34fde7bb-d757-47b7-8a37-a08ea80aa9c4" providerId="ADAL" clId="{33966BC8-BAD6-4A75-8003-BFE28B621465}" dt="2023-11-21T23:22:33.425" v="2011" actId="21"/>
          <ac:picMkLst>
            <pc:docMk/>
            <pc:sldMk cId="1558355738" sldId="2147471537"/>
            <ac:picMk id="43" creationId="{E9B9EC3B-9525-10EE-195C-276CD1DBCB6B}"/>
          </ac:picMkLst>
        </pc:picChg>
        <pc:picChg chg="add del mod">
          <ac:chgData name="Lana Thaís Marques Santos" userId="34fde7bb-d757-47b7-8a37-a08ea80aa9c4" providerId="ADAL" clId="{33966BC8-BAD6-4A75-8003-BFE28B621465}" dt="2023-11-21T23:29:06.205" v="2031" actId="478"/>
          <ac:picMkLst>
            <pc:docMk/>
            <pc:sldMk cId="1558355738" sldId="2147471537"/>
            <ac:picMk id="45" creationId="{55ABE203-852F-2F7F-0A7F-E5473F2262CE}"/>
          </ac:picMkLst>
        </pc:picChg>
        <pc:picChg chg="add del mod">
          <ac:chgData name="Lana Thaís Marques Santos" userId="34fde7bb-d757-47b7-8a37-a08ea80aa9c4" providerId="ADAL" clId="{33966BC8-BAD6-4A75-8003-BFE28B621465}" dt="2023-11-21T23:29:15.435" v="2035" actId="21"/>
          <ac:picMkLst>
            <pc:docMk/>
            <pc:sldMk cId="1558355738" sldId="2147471537"/>
            <ac:picMk id="46" creationId="{CA201A1E-E9B2-F3D8-55A6-98A721097726}"/>
          </ac:picMkLst>
        </pc:picChg>
        <pc:picChg chg="add mod">
          <ac:chgData name="Lana Thaís Marques Santos" userId="34fde7bb-d757-47b7-8a37-a08ea80aa9c4" providerId="ADAL" clId="{33966BC8-BAD6-4A75-8003-BFE28B621465}" dt="2023-11-21T23:30:34.966" v="2087" actId="164"/>
          <ac:picMkLst>
            <pc:docMk/>
            <pc:sldMk cId="1558355738" sldId="2147471537"/>
            <ac:picMk id="48" creationId="{9D7D9107-171F-35D4-7A3A-8B9239313A71}"/>
          </ac:picMkLst>
        </pc:picChg>
        <pc:picChg chg="add mod">
          <ac:chgData name="Lana Thaís Marques Santos" userId="34fde7bb-d757-47b7-8a37-a08ea80aa9c4" providerId="ADAL" clId="{33966BC8-BAD6-4A75-8003-BFE28B621465}" dt="2023-11-21T23:30:34.966" v="2087" actId="164"/>
          <ac:picMkLst>
            <pc:docMk/>
            <pc:sldMk cId="1558355738" sldId="2147471537"/>
            <ac:picMk id="49" creationId="{2B370D6A-2B71-882C-B3EC-AFEFDE64B694}"/>
          </ac:picMkLst>
        </pc:picChg>
        <pc:picChg chg="add mod">
          <ac:chgData name="Lana Thaís Marques Santos" userId="34fde7bb-d757-47b7-8a37-a08ea80aa9c4" providerId="ADAL" clId="{33966BC8-BAD6-4A75-8003-BFE28B621465}" dt="2023-11-21T23:44:46.900" v="2129" actId="164"/>
          <ac:picMkLst>
            <pc:docMk/>
            <pc:sldMk cId="1558355738" sldId="2147471537"/>
            <ac:picMk id="55" creationId="{3B5FFFE2-3FDE-C0B3-63C8-FCDDACB1225F}"/>
          </ac:picMkLst>
        </pc:picChg>
        <pc:picChg chg="add mod modCrop">
          <ac:chgData name="Lana Thaís Marques Santos" userId="34fde7bb-d757-47b7-8a37-a08ea80aa9c4" providerId="ADAL" clId="{33966BC8-BAD6-4A75-8003-BFE28B621465}" dt="2023-11-21T23:44:46.900" v="2129" actId="164"/>
          <ac:picMkLst>
            <pc:docMk/>
            <pc:sldMk cId="1558355738" sldId="2147471537"/>
            <ac:picMk id="56" creationId="{54EC631E-68AE-084E-5B0F-21114FC37A06}"/>
          </ac:picMkLst>
        </pc:picChg>
        <pc:picChg chg="add mod">
          <ac:chgData name="Lana Thaís Marques Santos" userId="34fde7bb-d757-47b7-8a37-a08ea80aa9c4" providerId="ADAL" clId="{33966BC8-BAD6-4A75-8003-BFE28B621465}" dt="2023-11-21T23:44:46.900" v="2129" actId="164"/>
          <ac:picMkLst>
            <pc:docMk/>
            <pc:sldMk cId="1558355738" sldId="2147471537"/>
            <ac:picMk id="58" creationId="{75A1B38E-06F1-24F1-14AC-20CC9CB0C23B}"/>
          </ac:picMkLst>
        </pc:picChg>
        <pc:picChg chg="del mod">
          <ac:chgData name="Lana Thaís Marques Santos" userId="34fde7bb-d757-47b7-8a37-a08ea80aa9c4" providerId="ADAL" clId="{33966BC8-BAD6-4A75-8003-BFE28B621465}" dt="2023-11-21T23:44:56.876" v="2133" actId="478"/>
          <ac:picMkLst>
            <pc:docMk/>
            <pc:sldMk cId="1558355738" sldId="2147471537"/>
            <ac:picMk id="64" creationId="{77F0865C-4BCF-3DB4-2232-2F837E4CEA86}"/>
          </ac:picMkLst>
        </pc:picChg>
        <pc:picChg chg="del mod">
          <ac:chgData name="Lana Thaís Marques Santos" userId="34fde7bb-d757-47b7-8a37-a08ea80aa9c4" providerId="ADAL" clId="{33966BC8-BAD6-4A75-8003-BFE28B621465}" dt="2023-11-21T23:44:59.038" v="2135" actId="478"/>
          <ac:picMkLst>
            <pc:docMk/>
            <pc:sldMk cId="1558355738" sldId="2147471537"/>
            <ac:picMk id="65" creationId="{D12AF08F-1DEB-5EE4-D190-732FD52B4D23}"/>
          </ac:picMkLst>
        </pc:picChg>
        <pc:picChg chg="mod">
          <ac:chgData name="Lana Thaís Marques Santos" userId="34fde7bb-d757-47b7-8a37-a08ea80aa9c4" providerId="ADAL" clId="{33966BC8-BAD6-4A75-8003-BFE28B621465}" dt="2023-11-21T23:46:42.109" v="2150" actId="14861"/>
          <ac:picMkLst>
            <pc:docMk/>
            <pc:sldMk cId="1558355738" sldId="2147471537"/>
            <ac:picMk id="67" creationId="{DF53376F-073F-BA77-A5B8-CFCDA1200D4A}"/>
          </ac:picMkLst>
        </pc:picChg>
        <pc:picChg chg="mod">
          <ac:chgData name="Lana Thaís Marques Santos" userId="34fde7bb-d757-47b7-8a37-a08ea80aa9c4" providerId="ADAL" clId="{33966BC8-BAD6-4A75-8003-BFE28B621465}" dt="2023-11-21T23:45:09.603" v="2138"/>
          <ac:picMkLst>
            <pc:docMk/>
            <pc:sldMk cId="1558355738" sldId="2147471537"/>
            <ac:picMk id="68" creationId="{8203272B-BFA5-03F3-C298-AC6E94DD3F78}"/>
          </ac:picMkLst>
        </pc:picChg>
        <pc:picChg chg="mod">
          <ac:chgData name="Lana Thaís Marques Santos" userId="34fde7bb-d757-47b7-8a37-a08ea80aa9c4" providerId="ADAL" clId="{33966BC8-BAD6-4A75-8003-BFE28B621465}" dt="2023-11-21T23:45:09.603" v="2138"/>
          <ac:picMkLst>
            <pc:docMk/>
            <pc:sldMk cId="1558355738" sldId="2147471537"/>
            <ac:picMk id="69" creationId="{CF521689-1ED2-9697-41F1-1C81239F7BEC}"/>
          </ac:picMkLst>
        </pc:picChg>
        <pc:picChg chg="add del mod">
          <ac:chgData name="Lana Thaís Marques Santos" userId="34fde7bb-d757-47b7-8a37-a08ea80aa9c4" providerId="ADAL" clId="{33966BC8-BAD6-4A75-8003-BFE28B621465}" dt="2023-11-21T23:48:21.804" v="2159" actId="21"/>
          <ac:picMkLst>
            <pc:docMk/>
            <pc:sldMk cId="1558355738" sldId="2147471537"/>
            <ac:picMk id="72" creationId="{59506792-4517-DB27-A69B-6089DF5D051D}"/>
          </ac:picMkLst>
        </pc:picChg>
        <pc:picChg chg="del mod">
          <ac:chgData name="Lana Thaís Marques Santos" userId="34fde7bb-d757-47b7-8a37-a08ea80aa9c4" providerId="ADAL" clId="{33966BC8-BAD6-4A75-8003-BFE28B621465}" dt="2023-11-21T23:48:16.139" v="2156" actId="478"/>
          <ac:picMkLst>
            <pc:docMk/>
            <pc:sldMk cId="1558355738" sldId="2147471537"/>
            <ac:picMk id="76" creationId="{8C584A66-EBDC-6CAC-73B5-5047823A18DE}"/>
          </ac:picMkLst>
        </pc:picChg>
        <pc:picChg chg="del mod topLvl">
          <ac:chgData name="Lana Thaís Marques Santos" userId="34fde7bb-d757-47b7-8a37-a08ea80aa9c4" providerId="ADAL" clId="{33966BC8-BAD6-4A75-8003-BFE28B621465}" dt="2023-11-21T23:54:27.530" v="2266" actId="478"/>
          <ac:picMkLst>
            <pc:docMk/>
            <pc:sldMk cId="1558355738" sldId="2147471537"/>
            <ac:picMk id="77" creationId="{F3017428-8F34-8258-0259-A7969A84C690}"/>
          </ac:picMkLst>
        </pc:picChg>
        <pc:picChg chg="del mod">
          <ac:chgData name="Lana Thaís Marques Santos" userId="34fde7bb-d757-47b7-8a37-a08ea80aa9c4" providerId="ADAL" clId="{33966BC8-BAD6-4A75-8003-BFE28B621465}" dt="2023-11-21T23:48:39.737" v="2188" actId="21"/>
          <ac:picMkLst>
            <pc:docMk/>
            <pc:sldMk cId="1558355738" sldId="2147471537"/>
            <ac:picMk id="78" creationId="{1A81A13D-CBFE-C6C9-1C9F-B502A5405CCA}"/>
          </ac:picMkLst>
        </pc:picChg>
        <pc:picChg chg="add del mod">
          <ac:chgData name="Lana Thaís Marques Santos" userId="34fde7bb-d757-47b7-8a37-a08ea80aa9c4" providerId="ADAL" clId="{33966BC8-BAD6-4A75-8003-BFE28B621465}" dt="2023-11-21T23:54:21.333" v="2262" actId="478"/>
          <ac:picMkLst>
            <pc:docMk/>
            <pc:sldMk cId="1558355738" sldId="2147471537"/>
            <ac:picMk id="81" creationId="{204B9160-1776-29A5-79C4-93B79D1CA5F2}"/>
          </ac:picMkLst>
        </pc:picChg>
        <pc:picChg chg="add del mod">
          <ac:chgData name="Lana Thaís Marques Santos" userId="34fde7bb-d757-47b7-8a37-a08ea80aa9c4" providerId="ADAL" clId="{33966BC8-BAD6-4A75-8003-BFE28B621465}" dt="2023-11-21T23:54:22.907" v="2263" actId="478"/>
          <ac:picMkLst>
            <pc:docMk/>
            <pc:sldMk cId="1558355738" sldId="2147471537"/>
            <ac:picMk id="82" creationId="{4215668A-FAB6-B844-E126-3E167E62E6B1}"/>
          </ac:picMkLst>
        </pc:picChg>
        <pc:picChg chg="add del mod modCrop">
          <ac:chgData name="Lana Thaís Marques Santos" userId="34fde7bb-d757-47b7-8a37-a08ea80aa9c4" providerId="ADAL" clId="{33966BC8-BAD6-4A75-8003-BFE28B621465}" dt="2023-11-21T23:54:24.208" v="2264" actId="478"/>
          <ac:picMkLst>
            <pc:docMk/>
            <pc:sldMk cId="1558355738" sldId="2147471537"/>
            <ac:picMk id="85" creationId="{033D42B5-752A-8855-3EC1-37712648EA6B}"/>
          </ac:picMkLst>
        </pc:picChg>
        <pc:picChg chg="add mod">
          <ac:chgData name="Lana Thaís Marques Santos" userId="34fde7bb-d757-47b7-8a37-a08ea80aa9c4" providerId="ADAL" clId="{33966BC8-BAD6-4A75-8003-BFE28B621465}" dt="2023-11-21T23:54:43.663" v="2267" actId="164"/>
          <ac:picMkLst>
            <pc:docMk/>
            <pc:sldMk cId="1558355738" sldId="2147471537"/>
            <ac:picMk id="88" creationId="{FA4420F8-A5BC-EC30-256D-6B41ADE4FCAB}"/>
          </ac:picMkLst>
        </pc:picChg>
        <pc:picChg chg="add del mod">
          <ac:chgData name="Lana Thaís Marques Santos" userId="34fde7bb-d757-47b7-8a37-a08ea80aa9c4" providerId="ADAL" clId="{33966BC8-BAD6-4A75-8003-BFE28B621465}" dt="2023-11-21T23:53:55.476" v="2250" actId="478"/>
          <ac:picMkLst>
            <pc:docMk/>
            <pc:sldMk cId="1558355738" sldId="2147471537"/>
            <ac:picMk id="90" creationId="{8919F1F6-C2F2-3BD6-DA4C-07D348A5C589}"/>
          </ac:picMkLst>
        </pc:picChg>
        <pc:picChg chg="add mod">
          <ac:chgData name="Lana Thaís Marques Santos" userId="34fde7bb-d757-47b7-8a37-a08ea80aa9c4" providerId="ADAL" clId="{33966BC8-BAD6-4A75-8003-BFE28B621465}" dt="2023-11-21T23:54:43.663" v="2267" actId="164"/>
          <ac:picMkLst>
            <pc:docMk/>
            <pc:sldMk cId="1558355738" sldId="2147471537"/>
            <ac:picMk id="91" creationId="{818796A8-BB69-B08E-2579-DDBFCF74D91F}"/>
          </ac:picMkLst>
        </pc:picChg>
        <pc:picChg chg="add mod">
          <ac:chgData name="Lana Thaís Marques Santos" userId="34fde7bb-d757-47b7-8a37-a08ea80aa9c4" providerId="ADAL" clId="{33966BC8-BAD6-4A75-8003-BFE28B621465}" dt="2023-11-21T23:54:43.663" v="2267" actId="164"/>
          <ac:picMkLst>
            <pc:docMk/>
            <pc:sldMk cId="1558355738" sldId="2147471537"/>
            <ac:picMk id="92" creationId="{CB1517BD-6387-B6B9-42DB-5F02F5147A37}"/>
          </ac:picMkLst>
        </pc:picChg>
        <pc:picChg chg="mod">
          <ac:chgData name="Lana Thaís Marques Santos" userId="34fde7bb-d757-47b7-8a37-a08ea80aa9c4" providerId="ADAL" clId="{33966BC8-BAD6-4A75-8003-BFE28B621465}" dt="2023-11-21T23:58:40.311" v="2420" actId="165"/>
          <ac:picMkLst>
            <pc:docMk/>
            <pc:sldMk cId="1558355738" sldId="2147471537"/>
            <ac:picMk id="98" creationId="{BBD78716-949B-B517-8F53-0D1387A5704C}"/>
          </ac:picMkLst>
        </pc:picChg>
        <pc:picChg chg="mod">
          <ac:chgData name="Lana Thaís Marques Santos" userId="34fde7bb-d757-47b7-8a37-a08ea80aa9c4" providerId="ADAL" clId="{33966BC8-BAD6-4A75-8003-BFE28B621465}" dt="2023-11-21T23:58:40.311" v="2420" actId="165"/>
          <ac:picMkLst>
            <pc:docMk/>
            <pc:sldMk cId="1558355738" sldId="2147471537"/>
            <ac:picMk id="100" creationId="{751EF179-F53B-657C-AEA9-D4F58E9E8EF1}"/>
          </ac:picMkLst>
        </pc:picChg>
        <pc:picChg chg="del mod">
          <ac:chgData name="Lana Thaís Marques Santos" userId="34fde7bb-d757-47b7-8a37-a08ea80aa9c4" providerId="ADAL" clId="{33966BC8-BAD6-4A75-8003-BFE28B621465}" dt="2023-11-21T23:59:53.943" v="2430" actId="478"/>
          <ac:picMkLst>
            <pc:docMk/>
            <pc:sldMk cId="1558355738" sldId="2147471537"/>
            <ac:picMk id="101" creationId="{279F3D79-5124-C2C4-AB96-DCA8731BB992}"/>
          </ac:picMkLst>
        </pc:picChg>
        <pc:picChg chg="add mod">
          <ac:chgData name="Lana Thaís Marques Santos" userId="34fde7bb-d757-47b7-8a37-a08ea80aa9c4" providerId="ADAL" clId="{33966BC8-BAD6-4A75-8003-BFE28B621465}" dt="2023-11-22T00:19:06.313" v="2567" actId="1076"/>
          <ac:picMkLst>
            <pc:docMk/>
            <pc:sldMk cId="1558355738" sldId="2147471537"/>
            <ac:picMk id="105" creationId="{5E19B89A-AF6A-4415-8B62-55CDE39C9385}"/>
          </ac:picMkLst>
        </pc:picChg>
        <pc:picChg chg="add mod">
          <ac:chgData name="Lana Thaís Marques Santos" userId="34fde7bb-d757-47b7-8a37-a08ea80aa9c4" providerId="ADAL" clId="{33966BC8-BAD6-4A75-8003-BFE28B621465}" dt="2023-11-22T00:18:56.617" v="2565" actId="1076"/>
          <ac:picMkLst>
            <pc:docMk/>
            <pc:sldMk cId="1558355738" sldId="2147471537"/>
            <ac:picMk id="106" creationId="{89CABEC0-5694-5DA9-F954-E4DC13F21E4D}"/>
          </ac:picMkLst>
        </pc:picChg>
      </pc:sldChg>
      <pc:sldChg chg="addSp delSp modSp add mod">
        <pc:chgData name="Lana Thaís Marques Santos" userId="34fde7bb-d757-47b7-8a37-a08ea80aa9c4" providerId="ADAL" clId="{33966BC8-BAD6-4A75-8003-BFE28B621465}" dt="2023-11-22T00:22:25.730" v="2674" actId="1076"/>
        <pc:sldMkLst>
          <pc:docMk/>
          <pc:sldMk cId="1616521578" sldId="2147471543"/>
        </pc:sldMkLst>
        <pc:spChg chg="add mod">
          <ac:chgData name="Lana Thaís Marques Santos" userId="34fde7bb-d757-47b7-8a37-a08ea80aa9c4" providerId="ADAL" clId="{33966BC8-BAD6-4A75-8003-BFE28B621465}" dt="2023-11-22T00:20:14.449" v="2591" actId="1076"/>
          <ac:spMkLst>
            <pc:docMk/>
            <pc:sldMk cId="1616521578" sldId="2147471543"/>
            <ac:spMk id="2" creationId="{C012E819-06CE-795F-5D45-0D0E9A525A12}"/>
          </ac:spMkLst>
        </pc:spChg>
        <pc:spChg chg="add mod">
          <ac:chgData name="Lana Thaís Marques Santos" userId="34fde7bb-d757-47b7-8a37-a08ea80aa9c4" providerId="ADAL" clId="{33966BC8-BAD6-4A75-8003-BFE28B621465}" dt="2023-11-22T00:21:07.049" v="2667" actId="20577"/>
          <ac:spMkLst>
            <pc:docMk/>
            <pc:sldMk cId="1616521578" sldId="2147471543"/>
            <ac:spMk id="3" creationId="{B2EC33A5-53FE-E86C-709D-7A1980C8B1F0}"/>
          </ac:spMkLst>
        </pc:spChg>
        <pc:spChg chg="del mod">
          <ac:chgData name="Lana Thaís Marques Santos" userId="34fde7bb-d757-47b7-8a37-a08ea80aa9c4" providerId="ADAL" clId="{33966BC8-BAD6-4A75-8003-BFE28B621465}" dt="2023-11-22T00:20:35.380" v="2603" actId="478"/>
          <ac:spMkLst>
            <pc:docMk/>
            <pc:sldMk cId="1616521578" sldId="2147471543"/>
            <ac:spMk id="19" creationId="{17D1DD89-D742-769A-4117-29C361EAAEAE}"/>
          </ac:spMkLst>
        </pc:spChg>
        <pc:spChg chg="mod">
          <ac:chgData name="Lana Thaís Marques Santos" userId="34fde7bb-d757-47b7-8a37-a08ea80aa9c4" providerId="ADAL" clId="{33966BC8-BAD6-4A75-8003-BFE28B621465}" dt="2023-11-22T00:19:32.524" v="2569" actId="14100"/>
          <ac:spMkLst>
            <pc:docMk/>
            <pc:sldMk cId="1616521578" sldId="2147471543"/>
            <ac:spMk id="35" creationId="{53039876-51F1-A4AA-330C-7A7D9F8EFDAB}"/>
          </ac:spMkLst>
        </pc:spChg>
        <pc:spChg chg="mod">
          <ac:chgData name="Lana Thaís Marques Santos" userId="34fde7bb-d757-47b7-8a37-a08ea80aa9c4" providerId="ADAL" clId="{33966BC8-BAD6-4A75-8003-BFE28B621465}" dt="2023-11-22T00:19:53.368" v="2585" actId="14100"/>
          <ac:spMkLst>
            <pc:docMk/>
            <pc:sldMk cId="1616521578" sldId="2147471543"/>
            <ac:spMk id="39" creationId="{6CA3A730-65FA-5E0C-FEE5-E18D31CB5ABA}"/>
          </ac:spMkLst>
        </pc:spChg>
        <pc:spChg chg="del mod">
          <ac:chgData name="Lana Thaís Marques Santos" userId="34fde7bb-d757-47b7-8a37-a08ea80aa9c4" providerId="ADAL" clId="{33966BC8-BAD6-4A75-8003-BFE28B621465}" dt="2023-11-22T00:20:25.893" v="2597" actId="478"/>
          <ac:spMkLst>
            <pc:docMk/>
            <pc:sldMk cId="1616521578" sldId="2147471543"/>
            <ac:spMk id="50" creationId="{04F6C877-89E5-7C7D-3C09-E38D0FDF03BD}"/>
          </ac:spMkLst>
        </pc:spChg>
        <pc:spChg chg="del">
          <ac:chgData name="Lana Thaís Marques Santos" userId="34fde7bb-d757-47b7-8a37-a08ea80aa9c4" providerId="ADAL" clId="{33966BC8-BAD6-4A75-8003-BFE28B621465}" dt="2023-11-22T00:20:28.016" v="2600" actId="478"/>
          <ac:spMkLst>
            <pc:docMk/>
            <pc:sldMk cId="1616521578" sldId="2147471543"/>
            <ac:spMk id="102" creationId="{99022BFF-E84F-4E43-C62D-3AA041285C20}"/>
          </ac:spMkLst>
        </pc:spChg>
        <pc:spChg chg="del">
          <ac:chgData name="Lana Thaís Marques Santos" userId="34fde7bb-d757-47b7-8a37-a08ea80aa9c4" providerId="ADAL" clId="{33966BC8-BAD6-4A75-8003-BFE28B621465}" dt="2023-11-22T00:20:30.839" v="2601" actId="478"/>
          <ac:spMkLst>
            <pc:docMk/>
            <pc:sldMk cId="1616521578" sldId="2147471543"/>
            <ac:spMk id="104" creationId="{F1D212EF-5142-2683-B565-CA5990882D15}"/>
          </ac:spMkLst>
        </pc:spChg>
        <pc:grpChg chg="del">
          <ac:chgData name="Lana Thaís Marques Santos" userId="34fde7bb-d757-47b7-8a37-a08ea80aa9c4" providerId="ADAL" clId="{33966BC8-BAD6-4A75-8003-BFE28B621465}" dt="2023-11-22T00:20:23.329" v="2593" actId="478"/>
          <ac:grpSpMkLst>
            <pc:docMk/>
            <pc:sldMk cId="1616521578" sldId="2147471543"/>
            <ac:grpSpMk id="53" creationId="{2BA8D0AE-D9D9-0175-D703-C2356D0B67AD}"/>
          </ac:grpSpMkLst>
        </pc:grpChg>
        <pc:grpChg chg="del">
          <ac:chgData name="Lana Thaís Marques Santos" userId="34fde7bb-d757-47b7-8a37-a08ea80aa9c4" providerId="ADAL" clId="{33966BC8-BAD6-4A75-8003-BFE28B621465}" dt="2023-11-22T00:20:23.585" v="2594" actId="478"/>
          <ac:grpSpMkLst>
            <pc:docMk/>
            <pc:sldMk cId="1616521578" sldId="2147471543"/>
            <ac:grpSpMk id="70" creationId="{64B45E80-C962-CDAD-9F23-3B9569E1E8F7}"/>
          </ac:grpSpMkLst>
        </pc:grpChg>
        <pc:grpChg chg="del">
          <ac:chgData name="Lana Thaís Marques Santos" userId="34fde7bb-d757-47b7-8a37-a08ea80aa9c4" providerId="ADAL" clId="{33966BC8-BAD6-4A75-8003-BFE28B621465}" dt="2023-11-22T00:20:26.697" v="2598" actId="478"/>
          <ac:grpSpMkLst>
            <pc:docMk/>
            <pc:sldMk cId="1616521578" sldId="2147471543"/>
            <ac:grpSpMk id="94" creationId="{95FB1F33-A52F-0406-3BA4-134E4B5687E5}"/>
          </ac:grpSpMkLst>
        </pc:grpChg>
        <pc:grpChg chg="del">
          <ac:chgData name="Lana Thaís Marques Santos" userId="34fde7bb-d757-47b7-8a37-a08ea80aa9c4" providerId="ADAL" clId="{33966BC8-BAD6-4A75-8003-BFE28B621465}" dt="2023-11-22T00:20:27.024" v="2599" actId="478"/>
          <ac:grpSpMkLst>
            <pc:docMk/>
            <pc:sldMk cId="1616521578" sldId="2147471543"/>
            <ac:grpSpMk id="97" creationId="{BD56E11E-3545-9E05-D95A-899DE10388E6}"/>
          </ac:grpSpMkLst>
        </pc:grpChg>
        <pc:picChg chg="add mod">
          <ac:chgData name="Lana Thaís Marques Santos" userId="34fde7bb-d757-47b7-8a37-a08ea80aa9c4" providerId="ADAL" clId="{33966BC8-BAD6-4A75-8003-BFE28B621465}" dt="2023-11-22T00:22:25.730" v="2674" actId="1076"/>
          <ac:picMkLst>
            <pc:docMk/>
            <pc:sldMk cId="1616521578" sldId="2147471543"/>
            <ac:picMk id="4" creationId="{62B6BA57-5656-304C-D8BC-5FEEA87F321B}"/>
          </ac:picMkLst>
        </pc:picChg>
        <pc:picChg chg="add mod">
          <ac:chgData name="Lana Thaís Marques Santos" userId="34fde7bb-d757-47b7-8a37-a08ea80aa9c4" providerId="ADAL" clId="{33966BC8-BAD6-4A75-8003-BFE28B621465}" dt="2023-11-22T00:22:22.431" v="2673" actId="1076"/>
          <ac:picMkLst>
            <pc:docMk/>
            <pc:sldMk cId="1616521578" sldId="2147471543"/>
            <ac:picMk id="8" creationId="{045BFFDC-695C-BDA2-E576-B216A8B16B91}"/>
          </ac:picMkLst>
        </pc:picChg>
        <pc:picChg chg="del">
          <ac:chgData name="Lana Thaís Marques Santos" userId="34fde7bb-d757-47b7-8a37-a08ea80aa9c4" providerId="ADAL" clId="{33966BC8-BAD6-4A75-8003-BFE28B621465}" dt="2023-11-22T00:20:22.488" v="2592" actId="478"/>
          <ac:picMkLst>
            <pc:docMk/>
            <pc:sldMk cId="1616521578" sldId="2147471543"/>
            <ac:picMk id="10" creationId="{7143D188-3CE6-B3C1-C545-2B2F42A52A8C}"/>
          </ac:picMkLst>
        </pc:picChg>
        <pc:picChg chg="del">
          <ac:chgData name="Lana Thaís Marques Santos" userId="34fde7bb-d757-47b7-8a37-a08ea80aa9c4" providerId="ADAL" clId="{33966BC8-BAD6-4A75-8003-BFE28B621465}" dt="2023-11-22T00:20:31.660" v="2602" actId="478"/>
          <ac:picMkLst>
            <pc:docMk/>
            <pc:sldMk cId="1616521578" sldId="2147471543"/>
            <ac:picMk id="105" creationId="{5E19B89A-AF6A-4415-8B62-55CDE39C9385}"/>
          </ac:picMkLst>
        </pc:picChg>
        <pc:picChg chg="mod">
          <ac:chgData name="Lana Thaís Marques Santos" userId="34fde7bb-d757-47b7-8a37-a08ea80aa9c4" providerId="ADAL" clId="{33966BC8-BAD6-4A75-8003-BFE28B621465}" dt="2023-11-22T00:20:07.491" v="2589" actId="1076"/>
          <ac:picMkLst>
            <pc:docMk/>
            <pc:sldMk cId="1616521578" sldId="2147471543"/>
            <ac:picMk id="106" creationId="{89CABEC0-5694-5DA9-F954-E4DC13F21E4D}"/>
          </ac:picMkLst>
        </pc:picChg>
      </pc:sldChg>
    </pc:docChg>
  </pc:docChgLst>
  <pc:docChgLst>
    <pc:chgData name="Fernando Gomes Distretti Junior" userId="83fbe0ba-a2b8-49a7-8642-99b9daef0eb5" providerId="ADAL" clId="{CBBD4FEC-C865-4FF9-8B00-9B3C62C61A33}"/>
    <pc:docChg chg="undo custSel addSld delSld modSld">
      <pc:chgData name="Fernando Gomes Distretti Junior" userId="83fbe0ba-a2b8-49a7-8642-99b9daef0eb5" providerId="ADAL" clId="{CBBD4FEC-C865-4FF9-8B00-9B3C62C61A33}" dt="2023-12-04T13:29:50.678" v="368"/>
      <pc:docMkLst>
        <pc:docMk/>
      </pc:docMkLst>
      <pc:sldChg chg="modSp">
        <pc:chgData name="Fernando Gomes Distretti Junior" userId="83fbe0ba-a2b8-49a7-8642-99b9daef0eb5" providerId="ADAL" clId="{CBBD4FEC-C865-4FF9-8B00-9B3C62C61A33}" dt="2023-12-04T13:29:50.678" v="368"/>
        <pc:sldMkLst>
          <pc:docMk/>
          <pc:sldMk cId="312978386" sldId="2147471238"/>
        </pc:sldMkLst>
        <pc:graphicFrameChg chg="mod">
          <ac:chgData name="Fernando Gomes Distretti Junior" userId="83fbe0ba-a2b8-49a7-8642-99b9daef0eb5" providerId="ADAL" clId="{CBBD4FEC-C865-4FF9-8B00-9B3C62C61A33}" dt="2023-12-04T13:29:50.678" v="368"/>
          <ac:graphicFrameMkLst>
            <pc:docMk/>
            <pc:sldMk cId="312978386" sldId="2147471238"/>
            <ac:graphicFrameMk id="8" creationId="{34FD630E-EB21-0A6B-75C7-A8A45CEFFD81}"/>
          </ac:graphicFrameMkLst>
        </pc:graphicFrameChg>
        <pc:graphicFrameChg chg="mod">
          <ac:chgData name="Fernando Gomes Distretti Junior" userId="83fbe0ba-a2b8-49a7-8642-99b9daef0eb5" providerId="ADAL" clId="{CBBD4FEC-C865-4FF9-8B00-9B3C62C61A33}" dt="2023-12-04T13:29:50.678" v="368"/>
          <ac:graphicFrameMkLst>
            <pc:docMk/>
            <pc:sldMk cId="312978386" sldId="2147471238"/>
            <ac:graphicFrameMk id="12" creationId="{EB1A1991-BA67-AFB0-F569-644D88842A8B}"/>
          </ac:graphicFrameMkLst>
        </pc:graphicFrameChg>
      </pc:sldChg>
      <pc:sldChg chg="modSp mod">
        <pc:chgData name="Fernando Gomes Distretti Junior" userId="83fbe0ba-a2b8-49a7-8642-99b9daef0eb5" providerId="ADAL" clId="{CBBD4FEC-C865-4FF9-8B00-9B3C62C61A33}" dt="2023-11-30T15:31:42.069" v="203" actId="20577"/>
        <pc:sldMkLst>
          <pc:docMk/>
          <pc:sldMk cId="882914381" sldId="2147471390"/>
        </pc:sldMkLst>
        <pc:spChg chg="mod">
          <ac:chgData name="Fernando Gomes Distretti Junior" userId="83fbe0ba-a2b8-49a7-8642-99b9daef0eb5" providerId="ADAL" clId="{CBBD4FEC-C865-4FF9-8B00-9B3C62C61A33}" dt="2023-11-30T15:31:42.069" v="203" actId="20577"/>
          <ac:spMkLst>
            <pc:docMk/>
            <pc:sldMk cId="882914381" sldId="2147471390"/>
            <ac:spMk id="6" creationId="{8973A742-F5BC-D2A5-8F50-5715CB92CE8E}"/>
          </ac:spMkLst>
        </pc:spChg>
      </pc:sldChg>
      <pc:sldChg chg="modSp mod">
        <pc:chgData name="Fernando Gomes Distretti Junior" userId="83fbe0ba-a2b8-49a7-8642-99b9daef0eb5" providerId="ADAL" clId="{CBBD4FEC-C865-4FF9-8B00-9B3C62C61A33}" dt="2023-11-30T15:25:33.825" v="201"/>
        <pc:sldMkLst>
          <pc:docMk/>
          <pc:sldMk cId="3274599868" sldId="2147471508"/>
        </pc:sldMkLst>
        <pc:spChg chg="mod">
          <ac:chgData name="Fernando Gomes Distretti Junior" userId="83fbe0ba-a2b8-49a7-8642-99b9daef0eb5" providerId="ADAL" clId="{CBBD4FEC-C865-4FF9-8B00-9B3C62C61A33}" dt="2023-11-30T15:25:33.825" v="201"/>
          <ac:spMkLst>
            <pc:docMk/>
            <pc:sldMk cId="3274599868" sldId="2147471508"/>
            <ac:spMk id="12" creationId="{D7514FE3-D171-D3B6-35CC-2B9D60B71F16}"/>
          </ac:spMkLst>
        </pc:spChg>
      </pc:sldChg>
      <pc:sldChg chg="modSp mod">
        <pc:chgData name="Fernando Gomes Distretti Junior" userId="83fbe0ba-a2b8-49a7-8642-99b9daef0eb5" providerId="ADAL" clId="{CBBD4FEC-C865-4FF9-8B00-9B3C62C61A33}" dt="2023-11-30T15:25:30.299" v="200"/>
        <pc:sldMkLst>
          <pc:docMk/>
          <pc:sldMk cId="1304341511" sldId="2147471511"/>
        </pc:sldMkLst>
        <pc:spChg chg="mod">
          <ac:chgData name="Fernando Gomes Distretti Junior" userId="83fbe0ba-a2b8-49a7-8642-99b9daef0eb5" providerId="ADAL" clId="{CBBD4FEC-C865-4FF9-8B00-9B3C62C61A33}" dt="2023-11-30T15:25:30.299" v="200"/>
          <ac:spMkLst>
            <pc:docMk/>
            <pc:sldMk cId="1304341511" sldId="2147471511"/>
            <ac:spMk id="12" creationId="{D7514FE3-D171-D3B6-35CC-2B9D60B71F16}"/>
          </ac:spMkLst>
        </pc:spChg>
      </pc:sldChg>
      <pc:sldChg chg="modSp mod">
        <pc:chgData name="Fernando Gomes Distretti Junior" userId="83fbe0ba-a2b8-49a7-8642-99b9daef0eb5" providerId="ADAL" clId="{CBBD4FEC-C865-4FF9-8B00-9B3C62C61A33}" dt="2023-11-30T15:25:19.696" v="198" actId="20577"/>
        <pc:sldMkLst>
          <pc:docMk/>
          <pc:sldMk cId="1319201510" sldId="2147471512"/>
        </pc:sldMkLst>
        <pc:spChg chg="mod">
          <ac:chgData name="Fernando Gomes Distretti Junior" userId="83fbe0ba-a2b8-49a7-8642-99b9daef0eb5" providerId="ADAL" clId="{CBBD4FEC-C865-4FF9-8B00-9B3C62C61A33}" dt="2023-11-30T15:25:19.696" v="198" actId="20577"/>
          <ac:spMkLst>
            <pc:docMk/>
            <pc:sldMk cId="1319201510" sldId="2147471512"/>
            <ac:spMk id="12" creationId="{D7514FE3-D171-D3B6-35CC-2B9D60B71F16}"/>
          </ac:spMkLst>
        </pc:spChg>
      </pc:sldChg>
      <pc:sldChg chg="modSp mod">
        <pc:chgData name="Fernando Gomes Distretti Junior" userId="83fbe0ba-a2b8-49a7-8642-99b9daef0eb5" providerId="ADAL" clId="{CBBD4FEC-C865-4FF9-8B00-9B3C62C61A33}" dt="2023-11-30T15:25:27.320" v="199"/>
        <pc:sldMkLst>
          <pc:docMk/>
          <pc:sldMk cId="1076855657" sldId="2147471519"/>
        </pc:sldMkLst>
        <pc:spChg chg="mod">
          <ac:chgData name="Fernando Gomes Distretti Junior" userId="83fbe0ba-a2b8-49a7-8642-99b9daef0eb5" providerId="ADAL" clId="{CBBD4FEC-C865-4FF9-8B00-9B3C62C61A33}" dt="2023-11-30T15:25:27.320" v="199"/>
          <ac:spMkLst>
            <pc:docMk/>
            <pc:sldMk cId="1076855657" sldId="2147471519"/>
            <ac:spMk id="12" creationId="{D7514FE3-D171-D3B6-35CC-2B9D60B71F16}"/>
          </ac:spMkLst>
        </pc:spChg>
      </pc:sldChg>
      <pc:sldChg chg="addSp delSp modSp add del mod">
        <pc:chgData name="Fernando Gomes Distretti Junior" userId="83fbe0ba-a2b8-49a7-8642-99b9daef0eb5" providerId="ADAL" clId="{CBBD4FEC-C865-4FF9-8B00-9B3C62C61A33}" dt="2023-11-30T15:16:57.321" v="176" actId="2696"/>
        <pc:sldMkLst>
          <pc:docMk/>
          <pc:sldMk cId="189233835" sldId="2147471558"/>
        </pc:sldMkLst>
        <pc:spChg chg="del">
          <ac:chgData name="Fernando Gomes Distretti Junior" userId="83fbe0ba-a2b8-49a7-8642-99b9daef0eb5" providerId="ADAL" clId="{CBBD4FEC-C865-4FF9-8B00-9B3C62C61A33}" dt="2023-11-30T14:43:31.575" v="3" actId="478"/>
          <ac:spMkLst>
            <pc:docMk/>
            <pc:sldMk cId="189233835" sldId="2147471558"/>
            <ac:spMk id="3" creationId="{5BB3E41E-03D3-62E6-0F84-BB3B685A357E}"/>
          </ac:spMkLst>
        </pc:spChg>
        <pc:spChg chg="mod">
          <ac:chgData name="Fernando Gomes Distretti Junior" userId="83fbe0ba-a2b8-49a7-8642-99b9daef0eb5" providerId="ADAL" clId="{CBBD4FEC-C865-4FF9-8B00-9B3C62C61A33}" dt="2023-11-30T14:57:54.403" v="154" actId="1076"/>
          <ac:spMkLst>
            <pc:docMk/>
            <pc:sldMk cId="189233835" sldId="2147471558"/>
            <ac:spMk id="4" creationId="{2F3247FA-3593-D39B-5CA2-B57ED22CB10A}"/>
          </ac:spMkLst>
        </pc:spChg>
        <pc:spChg chg="del">
          <ac:chgData name="Fernando Gomes Distretti Junior" userId="83fbe0ba-a2b8-49a7-8642-99b9daef0eb5" providerId="ADAL" clId="{CBBD4FEC-C865-4FF9-8B00-9B3C62C61A33}" dt="2023-11-30T14:43:34.632" v="4" actId="478"/>
          <ac:spMkLst>
            <pc:docMk/>
            <pc:sldMk cId="189233835" sldId="2147471558"/>
            <ac:spMk id="6" creationId="{64957F8E-78E7-96D3-17A2-59B6592F83E5}"/>
          </ac:spMkLst>
        </pc:spChg>
        <pc:spChg chg="del">
          <ac:chgData name="Fernando Gomes Distretti Junior" userId="83fbe0ba-a2b8-49a7-8642-99b9daef0eb5" providerId="ADAL" clId="{CBBD4FEC-C865-4FF9-8B00-9B3C62C61A33}" dt="2023-11-30T14:43:34.632" v="4" actId="478"/>
          <ac:spMkLst>
            <pc:docMk/>
            <pc:sldMk cId="189233835" sldId="2147471558"/>
            <ac:spMk id="7" creationId="{5A43CA2C-50B3-1BB5-07B1-5500C76BC18E}"/>
          </ac:spMkLst>
        </pc:spChg>
        <pc:spChg chg="del">
          <ac:chgData name="Fernando Gomes Distretti Junior" userId="83fbe0ba-a2b8-49a7-8642-99b9daef0eb5" providerId="ADAL" clId="{CBBD4FEC-C865-4FF9-8B00-9B3C62C61A33}" dt="2023-11-30T14:43:34.632" v="4" actId="478"/>
          <ac:spMkLst>
            <pc:docMk/>
            <pc:sldMk cId="189233835" sldId="2147471558"/>
            <ac:spMk id="8" creationId="{509FD7D9-C3B7-DFCD-5AC8-5B7D0EE654E3}"/>
          </ac:spMkLst>
        </pc:spChg>
        <pc:spChg chg="del">
          <ac:chgData name="Fernando Gomes Distretti Junior" userId="83fbe0ba-a2b8-49a7-8642-99b9daef0eb5" providerId="ADAL" clId="{CBBD4FEC-C865-4FF9-8B00-9B3C62C61A33}" dt="2023-11-30T14:43:34.632" v="4" actId="478"/>
          <ac:spMkLst>
            <pc:docMk/>
            <pc:sldMk cId="189233835" sldId="2147471558"/>
            <ac:spMk id="9" creationId="{B085965D-FFC0-4396-C490-EDE1312A81EC}"/>
          </ac:spMkLst>
        </pc:spChg>
        <pc:spChg chg="del">
          <ac:chgData name="Fernando Gomes Distretti Junior" userId="83fbe0ba-a2b8-49a7-8642-99b9daef0eb5" providerId="ADAL" clId="{CBBD4FEC-C865-4FF9-8B00-9B3C62C61A33}" dt="2023-11-30T14:43:34.632" v="4" actId="478"/>
          <ac:spMkLst>
            <pc:docMk/>
            <pc:sldMk cId="189233835" sldId="2147471558"/>
            <ac:spMk id="10" creationId="{5AD11F3A-1E60-58DD-92B0-2F38EA5C095B}"/>
          </ac:spMkLst>
        </pc:spChg>
        <pc:spChg chg="del">
          <ac:chgData name="Fernando Gomes Distretti Junior" userId="83fbe0ba-a2b8-49a7-8642-99b9daef0eb5" providerId="ADAL" clId="{CBBD4FEC-C865-4FF9-8B00-9B3C62C61A33}" dt="2023-11-30T14:43:34.632" v="4" actId="478"/>
          <ac:spMkLst>
            <pc:docMk/>
            <pc:sldMk cId="189233835" sldId="2147471558"/>
            <ac:spMk id="11" creationId="{D90648F4-866E-B643-E528-6621B8DDC74A}"/>
          </ac:spMkLst>
        </pc:spChg>
        <pc:graphicFrameChg chg="del">
          <ac:chgData name="Fernando Gomes Distretti Junior" userId="83fbe0ba-a2b8-49a7-8642-99b9daef0eb5" providerId="ADAL" clId="{CBBD4FEC-C865-4FF9-8B00-9B3C62C61A33}" dt="2023-11-30T14:43:29.449" v="2" actId="478"/>
          <ac:graphicFrameMkLst>
            <pc:docMk/>
            <pc:sldMk cId="189233835" sldId="2147471558"/>
            <ac:graphicFrameMk id="5" creationId="{383359DD-A078-228C-BAA8-0F8A2C9A1DFC}"/>
          </ac:graphicFrameMkLst>
        </pc:graphicFrameChg>
        <pc:graphicFrameChg chg="add del mod">
          <ac:chgData name="Fernando Gomes Distretti Junior" userId="83fbe0ba-a2b8-49a7-8642-99b9daef0eb5" providerId="ADAL" clId="{CBBD4FEC-C865-4FF9-8B00-9B3C62C61A33}" dt="2023-11-30T14:44:02.773" v="12"/>
          <ac:graphicFrameMkLst>
            <pc:docMk/>
            <pc:sldMk cId="189233835" sldId="2147471558"/>
            <ac:graphicFrameMk id="12" creationId="{3B960FCD-6624-23CF-DF74-B05429A8F476}"/>
          </ac:graphicFrameMkLst>
        </pc:graphicFrameChg>
        <pc:graphicFrameChg chg="add del mod">
          <ac:chgData name="Fernando Gomes Distretti Junior" userId="83fbe0ba-a2b8-49a7-8642-99b9daef0eb5" providerId="ADAL" clId="{CBBD4FEC-C865-4FF9-8B00-9B3C62C61A33}" dt="2023-11-30T15:03:54.336" v="155" actId="478"/>
          <ac:graphicFrameMkLst>
            <pc:docMk/>
            <pc:sldMk cId="189233835" sldId="2147471558"/>
            <ac:graphicFrameMk id="13" creationId="{6B631CF9-09A2-60FB-FB81-A9124EA0A379}"/>
          </ac:graphicFrameMkLst>
        </pc:graphicFrameChg>
        <pc:graphicFrameChg chg="add del mod">
          <ac:chgData name="Fernando Gomes Distretti Junior" userId="83fbe0ba-a2b8-49a7-8642-99b9daef0eb5" providerId="ADAL" clId="{CBBD4FEC-C865-4FF9-8B00-9B3C62C61A33}" dt="2023-11-30T15:03:58.043" v="157"/>
          <ac:graphicFrameMkLst>
            <pc:docMk/>
            <pc:sldMk cId="189233835" sldId="2147471558"/>
            <ac:graphicFrameMk id="14" creationId="{46CE5826-9222-1D96-5E2B-9F28A0CBA28B}"/>
          </ac:graphicFrameMkLst>
        </pc:graphicFrameChg>
        <pc:graphicFrameChg chg="add mod">
          <ac:chgData name="Fernando Gomes Distretti Junior" userId="83fbe0ba-a2b8-49a7-8642-99b9daef0eb5" providerId="ADAL" clId="{CBBD4FEC-C865-4FF9-8B00-9B3C62C61A33}" dt="2023-11-30T15:04:02.165" v="159" actId="1076"/>
          <ac:graphicFrameMkLst>
            <pc:docMk/>
            <pc:sldMk cId="189233835" sldId="2147471558"/>
            <ac:graphicFrameMk id="15" creationId="{0E0B5E75-AC5A-9E6A-0825-C84390C0578E}"/>
          </ac:graphicFrameMkLst>
        </pc:graphicFrameChg>
      </pc:sldChg>
      <pc:sldChg chg="addSp delSp modSp add mod">
        <pc:chgData name="Fernando Gomes Distretti Junior" userId="83fbe0ba-a2b8-49a7-8642-99b9daef0eb5" providerId="ADAL" clId="{CBBD4FEC-C865-4FF9-8B00-9B3C62C61A33}" dt="2023-11-30T20:54:59.897" v="234" actId="1076"/>
        <pc:sldMkLst>
          <pc:docMk/>
          <pc:sldMk cId="3170496993" sldId="2147471558"/>
        </pc:sldMkLst>
        <pc:spChg chg="mod">
          <ac:chgData name="Fernando Gomes Distretti Junior" userId="83fbe0ba-a2b8-49a7-8642-99b9daef0eb5" providerId="ADAL" clId="{CBBD4FEC-C865-4FF9-8B00-9B3C62C61A33}" dt="2023-11-30T15:18:16.763" v="184" actId="20577"/>
          <ac:spMkLst>
            <pc:docMk/>
            <pc:sldMk cId="3170496993" sldId="2147471558"/>
            <ac:spMk id="4" creationId="{2F3247FA-3593-D39B-5CA2-B57ED22CB10A}"/>
          </ac:spMkLst>
        </pc:spChg>
        <pc:graphicFrameChg chg="add del mod">
          <ac:chgData name="Fernando Gomes Distretti Junior" userId="83fbe0ba-a2b8-49a7-8642-99b9daef0eb5" providerId="ADAL" clId="{CBBD4FEC-C865-4FF9-8B00-9B3C62C61A33}" dt="2023-11-30T20:54:45.580" v="229" actId="478"/>
          <ac:graphicFrameMkLst>
            <pc:docMk/>
            <pc:sldMk cId="3170496993" sldId="2147471558"/>
            <ac:graphicFrameMk id="5" creationId="{89E9BB5F-F90E-E457-3F37-9742689625D2}"/>
          </ac:graphicFrameMkLst>
        </pc:graphicFrameChg>
        <pc:graphicFrameChg chg="add del mod">
          <ac:chgData name="Fernando Gomes Distretti Junior" userId="83fbe0ba-a2b8-49a7-8642-99b9daef0eb5" providerId="ADAL" clId="{CBBD4FEC-C865-4FF9-8B00-9B3C62C61A33}" dt="2023-11-30T20:54:49.083" v="231"/>
          <ac:graphicFrameMkLst>
            <pc:docMk/>
            <pc:sldMk cId="3170496993" sldId="2147471558"/>
            <ac:graphicFrameMk id="6" creationId="{05977363-56C8-13CD-F1A0-7703A1C581D2}"/>
          </ac:graphicFrameMkLst>
        </pc:graphicFrameChg>
        <pc:graphicFrameChg chg="add mod">
          <ac:chgData name="Fernando Gomes Distretti Junior" userId="83fbe0ba-a2b8-49a7-8642-99b9daef0eb5" providerId="ADAL" clId="{CBBD4FEC-C865-4FF9-8B00-9B3C62C61A33}" dt="2023-11-30T20:54:59.897" v="234" actId="1076"/>
          <ac:graphicFrameMkLst>
            <pc:docMk/>
            <pc:sldMk cId="3170496993" sldId="2147471558"/>
            <ac:graphicFrameMk id="7" creationId="{66896C09-289C-8A41-8CC9-00ABAFF1FAC6}"/>
          </ac:graphicFrameMkLst>
        </pc:graphicFrameChg>
        <pc:graphicFrameChg chg="del">
          <ac:chgData name="Fernando Gomes Distretti Junior" userId="83fbe0ba-a2b8-49a7-8642-99b9daef0eb5" providerId="ADAL" clId="{CBBD4FEC-C865-4FF9-8B00-9B3C62C61A33}" dt="2023-11-30T20:54:36.253" v="226" actId="478"/>
          <ac:graphicFrameMkLst>
            <pc:docMk/>
            <pc:sldMk cId="3170496993" sldId="2147471558"/>
            <ac:graphicFrameMk id="15" creationId="{0E0B5E75-AC5A-9E6A-0825-C84390C0578E}"/>
          </ac:graphicFrameMkLst>
        </pc:graphicFrameChg>
      </pc:sldChg>
      <pc:sldChg chg="addSp delSp modSp add del mod">
        <pc:chgData name="Fernando Gomes Distretti Junior" userId="83fbe0ba-a2b8-49a7-8642-99b9daef0eb5" providerId="ADAL" clId="{CBBD4FEC-C865-4FF9-8B00-9B3C62C61A33}" dt="2023-11-30T15:16:57.321" v="176" actId="2696"/>
        <pc:sldMkLst>
          <pc:docMk/>
          <pc:sldMk cId="385683384" sldId="2147471559"/>
        </pc:sldMkLst>
        <pc:spChg chg="del">
          <ac:chgData name="Fernando Gomes Distretti Junior" userId="83fbe0ba-a2b8-49a7-8642-99b9daef0eb5" providerId="ADAL" clId="{CBBD4FEC-C865-4FF9-8B00-9B3C62C61A33}" dt="2023-11-30T14:53:31.934" v="143" actId="478"/>
          <ac:spMkLst>
            <pc:docMk/>
            <pc:sldMk cId="385683384" sldId="2147471559"/>
            <ac:spMk id="4" creationId="{2F3247FA-3593-D39B-5CA2-B57ED22CB10A}"/>
          </ac:spMkLst>
        </pc:spChg>
        <pc:spChg chg="add mod">
          <ac:chgData name="Fernando Gomes Distretti Junior" userId="83fbe0ba-a2b8-49a7-8642-99b9daef0eb5" providerId="ADAL" clId="{CBBD4FEC-C865-4FF9-8B00-9B3C62C61A33}" dt="2023-11-30T14:57:49.599" v="153" actId="1076"/>
          <ac:spMkLst>
            <pc:docMk/>
            <pc:sldMk cId="385683384" sldId="2147471559"/>
            <ac:spMk id="14" creationId="{1D66B58F-B16B-1989-A303-988F33D13D7B}"/>
          </ac:spMkLst>
        </pc:spChg>
        <pc:graphicFrameChg chg="add del mod">
          <ac:chgData name="Fernando Gomes Distretti Junior" userId="83fbe0ba-a2b8-49a7-8642-99b9daef0eb5" providerId="ADAL" clId="{CBBD4FEC-C865-4FF9-8B00-9B3C62C61A33}" dt="2023-11-30T14:45:37.048" v="18" actId="478"/>
          <ac:graphicFrameMkLst>
            <pc:docMk/>
            <pc:sldMk cId="385683384" sldId="2147471559"/>
            <ac:graphicFrameMk id="3" creationId="{5AFAF878-1AA9-AB88-E6D8-8D3BD2693AEF}"/>
          </ac:graphicFrameMkLst>
        </pc:graphicFrameChg>
        <pc:graphicFrameChg chg="add del mod">
          <ac:chgData name="Fernando Gomes Distretti Junior" userId="83fbe0ba-a2b8-49a7-8642-99b9daef0eb5" providerId="ADAL" clId="{CBBD4FEC-C865-4FF9-8B00-9B3C62C61A33}" dt="2023-11-30T14:45:43.247" v="20" actId="478"/>
          <ac:graphicFrameMkLst>
            <pc:docMk/>
            <pc:sldMk cId="385683384" sldId="2147471559"/>
            <ac:graphicFrameMk id="5" creationId="{3D23FE3A-3DE8-4EC6-B80C-9EB6F27D5991}"/>
          </ac:graphicFrameMkLst>
        </pc:graphicFrameChg>
        <pc:graphicFrameChg chg="add del mod modGraphic">
          <ac:chgData name="Fernando Gomes Distretti Junior" userId="83fbe0ba-a2b8-49a7-8642-99b9daef0eb5" providerId="ADAL" clId="{CBBD4FEC-C865-4FF9-8B00-9B3C62C61A33}" dt="2023-11-30T14:46:10.493" v="24" actId="478"/>
          <ac:graphicFrameMkLst>
            <pc:docMk/>
            <pc:sldMk cId="385683384" sldId="2147471559"/>
            <ac:graphicFrameMk id="6" creationId="{397AD546-E2C1-7B10-7B33-B227196154C7}"/>
          </ac:graphicFrameMkLst>
        </pc:graphicFrameChg>
        <pc:graphicFrameChg chg="add del mod">
          <ac:chgData name="Fernando Gomes Distretti Junior" userId="83fbe0ba-a2b8-49a7-8642-99b9daef0eb5" providerId="ADAL" clId="{CBBD4FEC-C865-4FF9-8B00-9B3C62C61A33}" dt="2023-11-30T14:46:27.668" v="27" actId="478"/>
          <ac:graphicFrameMkLst>
            <pc:docMk/>
            <pc:sldMk cId="385683384" sldId="2147471559"/>
            <ac:graphicFrameMk id="7" creationId="{8F897923-CBE9-186D-9B37-017F3548F576}"/>
          </ac:graphicFrameMkLst>
        </pc:graphicFrameChg>
        <pc:graphicFrameChg chg="add del mod">
          <ac:chgData name="Fernando Gomes Distretti Junior" userId="83fbe0ba-a2b8-49a7-8642-99b9daef0eb5" providerId="ADAL" clId="{CBBD4FEC-C865-4FF9-8B00-9B3C62C61A33}" dt="2023-11-30T14:46:42.821" v="29" actId="478"/>
          <ac:graphicFrameMkLst>
            <pc:docMk/>
            <pc:sldMk cId="385683384" sldId="2147471559"/>
            <ac:graphicFrameMk id="8" creationId="{737A49D6-19D5-7AEB-F278-C44B1B82F9BA}"/>
          </ac:graphicFrameMkLst>
        </pc:graphicFrameChg>
        <pc:graphicFrameChg chg="add del mod">
          <ac:chgData name="Fernando Gomes Distretti Junior" userId="83fbe0ba-a2b8-49a7-8642-99b9daef0eb5" providerId="ADAL" clId="{CBBD4FEC-C865-4FF9-8B00-9B3C62C61A33}" dt="2023-11-30T14:47:20.936" v="32" actId="478"/>
          <ac:graphicFrameMkLst>
            <pc:docMk/>
            <pc:sldMk cId="385683384" sldId="2147471559"/>
            <ac:graphicFrameMk id="9" creationId="{D791E9E0-6E80-9D3B-02E0-D5E8235CC74F}"/>
          </ac:graphicFrameMkLst>
        </pc:graphicFrameChg>
        <pc:graphicFrameChg chg="add del mod">
          <ac:chgData name="Fernando Gomes Distretti Junior" userId="83fbe0ba-a2b8-49a7-8642-99b9daef0eb5" providerId="ADAL" clId="{CBBD4FEC-C865-4FF9-8B00-9B3C62C61A33}" dt="2023-11-30T14:47:31.763" v="34" actId="478"/>
          <ac:graphicFrameMkLst>
            <pc:docMk/>
            <pc:sldMk cId="385683384" sldId="2147471559"/>
            <ac:graphicFrameMk id="10" creationId="{F14A083D-EB28-B548-DF02-E5AC4704FCC7}"/>
          </ac:graphicFrameMkLst>
        </pc:graphicFrameChg>
        <pc:graphicFrameChg chg="add del mod">
          <ac:chgData name="Fernando Gomes Distretti Junior" userId="83fbe0ba-a2b8-49a7-8642-99b9daef0eb5" providerId="ADAL" clId="{CBBD4FEC-C865-4FF9-8B00-9B3C62C61A33}" dt="2023-11-30T14:47:53.969" v="36"/>
          <ac:graphicFrameMkLst>
            <pc:docMk/>
            <pc:sldMk cId="385683384" sldId="2147471559"/>
            <ac:graphicFrameMk id="11" creationId="{07A1A2FE-9C26-6A9F-EF0D-B32325A014CC}"/>
          </ac:graphicFrameMkLst>
        </pc:graphicFrameChg>
        <pc:graphicFrameChg chg="add del mod">
          <ac:chgData name="Fernando Gomes Distretti Junior" userId="83fbe0ba-a2b8-49a7-8642-99b9daef0eb5" providerId="ADAL" clId="{CBBD4FEC-C865-4FF9-8B00-9B3C62C61A33}" dt="2023-11-30T15:04:04.930" v="160" actId="478"/>
          <ac:graphicFrameMkLst>
            <pc:docMk/>
            <pc:sldMk cId="385683384" sldId="2147471559"/>
            <ac:graphicFrameMk id="12" creationId="{52405322-D5E8-7230-B23C-165A7576FD5E}"/>
          </ac:graphicFrameMkLst>
        </pc:graphicFrameChg>
        <pc:graphicFrameChg chg="del">
          <ac:chgData name="Fernando Gomes Distretti Junior" userId="83fbe0ba-a2b8-49a7-8642-99b9daef0eb5" providerId="ADAL" clId="{CBBD4FEC-C865-4FF9-8B00-9B3C62C61A33}" dt="2023-11-30T14:45:27.598" v="16" actId="478"/>
          <ac:graphicFrameMkLst>
            <pc:docMk/>
            <pc:sldMk cId="385683384" sldId="2147471559"/>
            <ac:graphicFrameMk id="13" creationId="{6B631CF9-09A2-60FB-FB81-A9124EA0A379}"/>
          </ac:graphicFrameMkLst>
        </pc:graphicFrameChg>
        <pc:graphicFrameChg chg="add del mod">
          <ac:chgData name="Fernando Gomes Distretti Junior" userId="83fbe0ba-a2b8-49a7-8642-99b9daef0eb5" providerId="ADAL" clId="{CBBD4FEC-C865-4FF9-8B00-9B3C62C61A33}" dt="2023-11-30T15:04:37.967" v="164"/>
          <ac:graphicFrameMkLst>
            <pc:docMk/>
            <pc:sldMk cId="385683384" sldId="2147471559"/>
            <ac:graphicFrameMk id="15" creationId="{5B26AA53-970F-F91D-EA7A-3EE1D73CB6CF}"/>
          </ac:graphicFrameMkLst>
        </pc:graphicFrameChg>
        <pc:graphicFrameChg chg="add mod">
          <ac:chgData name="Fernando Gomes Distretti Junior" userId="83fbe0ba-a2b8-49a7-8642-99b9daef0eb5" providerId="ADAL" clId="{CBBD4FEC-C865-4FF9-8B00-9B3C62C61A33}" dt="2023-11-30T15:04:40.806" v="166" actId="1076"/>
          <ac:graphicFrameMkLst>
            <pc:docMk/>
            <pc:sldMk cId="385683384" sldId="2147471559"/>
            <ac:graphicFrameMk id="16" creationId="{A888625D-9EC8-E4BC-63EE-D3CB0A5A4345}"/>
          </ac:graphicFrameMkLst>
        </pc:graphicFrameChg>
      </pc:sldChg>
      <pc:sldChg chg="addSp delSp modSp add mod">
        <pc:chgData name="Fernando Gomes Distretti Junior" userId="83fbe0ba-a2b8-49a7-8642-99b9daef0eb5" providerId="ADAL" clId="{CBBD4FEC-C865-4FF9-8B00-9B3C62C61A33}" dt="2023-11-30T20:56:08.461" v="239" actId="1076"/>
        <pc:sldMkLst>
          <pc:docMk/>
          <pc:sldMk cId="2196309591" sldId="2147471559"/>
        </pc:sldMkLst>
        <pc:spChg chg="mod">
          <ac:chgData name="Fernando Gomes Distretti Junior" userId="83fbe0ba-a2b8-49a7-8642-99b9daef0eb5" providerId="ADAL" clId="{CBBD4FEC-C865-4FF9-8B00-9B3C62C61A33}" dt="2023-11-30T15:18:21.043" v="185"/>
          <ac:spMkLst>
            <pc:docMk/>
            <pc:sldMk cId="2196309591" sldId="2147471559"/>
            <ac:spMk id="14" creationId="{1D66B58F-B16B-1989-A303-988F33D13D7B}"/>
          </ac:spMkLst>
        </pc:spChg>
        <pc:graphicFrameChg chg="add del mod">
          <ac:chgData name="Fernando Gomes Distretti Junior" userId="83fbe0ba-a2b8-49a7-8642-99b9daef0eb5" providerId="ADAL" clId="{CBBD4FEC-C865-4FF9-8B00-9B3C62C61A33}" dt="2023-11-30T20:56:03.700" v="237"/>
          <ac:graphicFrameMkLst>
            <pc:docMk/>
            <pc:sldMk cId="2196309591" sldId="2147471559"/>
            <ac:graphicFrameMk id="4" creationId="{21E5ED2E-7A7E-8BCA-5452-94510C813011}"/>
          </ac:graphicFrameMkLst>
        </pc:graphicFrameChg>
        <pc:graphicFrameChg chg="add mod">
          <ac:chgData name="Fernando Gomes Distretti Junior" userId="83fbe0ba-a2b8-49a7-8642-99b9daef0eb5" providerId="ADAL" clId="{CBBD4FEC-C865-4FF9-8B00-9B3C62C61A33}" dt="2023-11-30T20:56:08.461" v="239" actId="1076"/>
          <ac:graphicFrameMkLst>
            <pc:docMk/>
            <pc:sldMk cId="2196309591" sldId="2147471559"/>
            <ac:graphicFrameMk id="5" creationId="{B42AA482-DAD5-8AD0-5AAE-ACC036A7E1CA}"/>
          </ac:graphicFrameMkLst>
        </pc:graphicFrameChg>
        <pc:graphicFrameChg chg="del">
          <ac:chgData name="Fernando Gomes Distretti Junior" userId="83fbe0ba-a2b8-49a7-8642-99b9daef0eb5" providerId="ADAL" clId="{CBBD4FEC-C865-4FF9-8B00-9B3C62C61A33}" dt="2023-11-30T20:55:03.083" v="235" actId="478"/>
          <ac:graphicFrameMkLst>
            <pc:docMk/>
            <pc:sldMk cId="2196309591" sldId="2147471559"/>
            <ac:graphicFrameMk id="16" creationId="{A888625D-9EC8-E4BC-63EE-D3CB0A5A4345}"/>
          </ac:graphicFrameMkLst>
        </pc:graphicFrameChg>
      </pc:sldChg>
      <pc:sldChg chg="addSp delSp modSp add del mod">
        <pc:chgData name="Fernando Gomes Distretti Junior" userId="83fbe0ba-a2b8-49a7-8642-99b9daef0eb5" providerId="ADAL" clId="{CBBD4FEC-C865-4FF9-8B00-9B3C62C61A33}" dt="2023-11-30T15:16:57.321" v="176" actId="2696"/>
        <pc:sldMkLst>
          <pc:docMk/>
          <pc:sldMk cId="574897749" sldId="2147471560"/>
        </pc:sldMkLst>
        <pc:spChg chg="del">
          <ac:chgData name="Fernando Gomes Distretti Junior" userId="83fbe0ba-a2b8-49a7-8642-99b9daef0eb5" providerId="ADAL" clId="{CBBD4FEC-C865-4FF9-8B00-9B3C62C61A33}" dt="2023-11-30T14:53:35.590" v="145" actId="478"/>
          <ac:spMkLst>
            <pc:docMk/>
            <pc:sldMk cId="574897749" sldId="2147471560"/>
            <ac:spMk id="4" creationId="{2F3247FA-3593-D39B-5CA2-B57ED22CB10A}"/>
          </ac:spMkLst>
        </pc:spChg>
        <pc:spChg chg="add mod">
          <ac:chgData name="Fernando Gomes Distretti Junior" userId="83fbe0ba-a2b8-49a7-8642-99b9daef0eb5" providerId="ADAL" clId="{CBBD4FEC-C865-4FF9-8B00-9B3C62C61A33}" dt="2023-11-30T14:57:39.523" v="151" actId="1076"/>
          <ac:spMkLst>
            <pc:docMk/>
            <pc:sldMk cId="574897749" sldId="2147471560"/>
            <ac:spMk id="8" creationId="{B86F49F3-778B-4C9A-128C-F3F66F9637E2}"/>
          </ac:spMkLst>
        </pc:spChg>
        <pc:graphicFrameChg chg="add del mod">
          <ac:chgData name="Fernando Gomes Distretti Junior" userId="83fbe0ba-a2b8-49a7-8642-99b9daef0eb5" providerId="ADAL" clId="{CBBD4FEC-C865-4FF9-8B00-9B3C62C61A33}" dt="2023-11-30T14:49:10.471" v="48" actId="478"/>
          <ac:graphicFrameMkLst>
            <pc:docMk/>
            <pc:sldMk cId="574897749" sldId="2147471560"/>
            <ac:graphicFrameMk id="3" creationId="{1540472D-41AD-1137-1EB1-44EE347FB638}"/>
          </ac:graphicFrameMkLst>
        </pc:graphicFrameChg>
        <pc:graphicFrameChg chg="add del mod">
          <ac:chgData name="Fernando Gomes Distretti Junior" userId="83fbe0ba-a2b8-49a7-8642-99b9daef0eb5" providerId="ADAL" clId="{CBBD4FEC-C865-4FF9-8B00-9B3C62C61A33}" dt="2023-11-30T14:49:34.021" v="56" actId="478"/>
          <ac:graphicFrameMkLst>
            <pc:docMk/>
            <pc:sldMk cId="574897749" sldId="2147471560"/>
            <ac:graphicFrameMk id="5" creationId="{BCCE3612-A810-0043-FB37-9BF898247C80}"/>
          </ac:graphicFrameMkLst>
        </pc:graphicFrameChg>
        <pc:graphicFrameChg chg="add del mod">
          <ac:chgData name="Fernando Gomes Distretti Junior" userId="83fbe0ba-a2b8-49a7-8642-99b9daef0eb5" providerId="ADAL" clId="{CBBD4FEC-C865-4FF9-8B00-9B3C62C61A33}" dt="2023-11-30T14:50:12.763" v="58"/>
          <ac:graphicFrameMkLst>
            <pc:docMk/>
            <pc:sldMk cId="574897749" sldId="2147471560"/>
            <ac:graphicFrameMk id="6" creationId="{FAF8659F-1DE2-E12D-7760-34A5506DF8D3}"/>
          </ac:graphicFrameMkLst>
        </pc:graphicFrameChg>
        <pc:graphicFrameChg chg="add del mod">
          <ac:chgData name="Fernando Gomes Distretti Junior" userId="83fbe0ba-a2b8-49a7-8642-99b9daef0eb5" providerId="ADAL" clId="{CBBD4FEC-C865-4FF9-8B00-9B3C62C61A33}" dt="2023-11-30T15:04:07.236" v="161" actId="478"/>
          <ac:graphicFrameMkLst>
            <pc:docMk/>
            <pc:sldMk cId="574897749" sldId="2147471560"/>
            <ac:graphicFrameMk id="7" creationId="{AF6EB057-AFE4-BC1F-F74E-59F1F5F562F2}"/>
          </ac:graphicFrameMkLst>
        </pc:graphicFrameChg>
        <pc:graphicFrameChg chg="add del mod">
          <ac:chgData name="Fernando Gomes Distretti Junior" userId="83fbe0ba-a2b8-49a7-8642-99b9daef0eb5" providerId="ADAL" clId="{CBBD4FEC-C865-4FF9-8B00-9B3C62C61A33}" dt="2023-11-30T15:06:02.614" v="168"/>
          <ac:graphicFrameMkLst>
            <pc:docMk/>
            <pc:sldMk cId="574897749" sldId="2147471560"/>
            <ac:graphicFrameMk id="9" creationId="{9B24BE76-FACD-16C3-DE1D-E7C5DBB24471}"/>
          </ac:graphicFrameMkLst>
        </pc:graphicFrameChg>
        <pc:graphicFrameChg chg="add mod">
          <ac:chgData name="Fernando Gomes Distretti Junior" userId="83fbe0ba-a2b8-49a7-8642-99b9daef0eb5" providerId="ADAL" clId="{CBBD4FEC-C865-4FF9-8B00-9B3C62C61A33}" dt="2023-11-30T15:06:05.134" v="170" actId="1076"/>
          <ac:graphicFrameMkLst>
            <pc:docMk/>
            <pc:sldMk cId="574897749" sldId="2147471560"/>
            <ac:graphicFrameMk id="10" creationId="{AE06C6B2-C43E-4C82-1038-1667D4EE0D9F}"/>
          </ac:graphicFrameMkLst>
        </pc:graphicFrameChg>
        <pc:graphicFrameChg chg="del">
          <ac:chgData name="Fernando Gomes Distretti Junior" userId="83fbe0ba-a2b8-49a7-8642-99b9daef0eb5" providerId="ADAL" clId="{CBBD4FEC-C865-4FF9-8B00-9B3C62C61A33}" dt="2023-11-30T14:48:56.803" v="44" actId="478"/>
          <ac:graphicFrameMkLst>
            <pc:docMk/>
            <pc:sldMk cId="574897749" sldId="2147471560"/>
            <ac:graphicFrameMk id="12" creationId="{52405322-D5E8-7230-B23C-165A7576FD5E}"/>
          </ac:graphicFrameMkLst>
        </pc:graphicFrameChg>
      </pc:sldChg>
      <pc:sldChg chg="addSp delSp modSp add mod">
        <pc:chgData name="Fernando Gomes Distretti Junior" userId="83fbe0ba-a2b8-49a7-8642-99b9daef0eb5" providerId="ADAL" clId="{CBBD4FEC-C865-4FF9-8B00-9B3C62C61A33}" dt="2023-11-30T20:56:58.995" v="246" actId="1076"/>
        <pc:sldMkLst>
          <pc:docMk/>
          <pc:sldMk cId="2958021599" sldId="2147471560"/>
        </pc:sldMkLst>
        <pc:spChg chg="mod">
          <ac:chgData name="Fernando Gomes Distretti Junior" userId="83fbe0ba-a2b8-49a7-8642-99b9daef0eb5" providerId="ADAL" clId="{CBBD4FEC-C865-4FF9-8B00-9B3C62C61A33}" dt="2023-11-30T15:18:24.149" v="186"/>
          <ac:spMkLst>
            <pc:docMk/>
            <pc:sldMk cId="2958021599" sldId="2147471560"/>
            <ac:spMk id="8" creationId="{B86F49F3-778B-4C9A-128C-F3F66F9637E2}"/>
          </ac:spMkLst>
        </pc:spChg>
        <pc:graphicFrameChg chg="add del mod">
          <ac:chgData name="Fernando Gomes Distretti Junior" userId="83fbe0ba-a2b8-49a7-8642-99b9daef0eb5" providerId="ADAL" clId="{CBBD4FEC-C865-4FF9-8B00-9B3C62C61A33}" dt="2023-11-30T20:56:53.800" v="244"/>
          <ac:graphicFrameMkLst>
            <pc:docMk/>
            <pc:sldMk cId="2958021599" sldId="2147471560"/>
            <ac:graphicFrameMk id="4" creationId="{37A90E1D-A1AA-915E-D48A-5FCEFDE354F7}"/>
          </ac:graphicFrameMkLst>
        </pc:graphicFrameChg>
        <pc:graphicFrameChg chg="add mod">
          <ac:chgData name="Fernando Gomes Distretti Junior" userId="83fbe0ba-a2b8-49a7-8642-99b9daef0eb5" providerId="ADAL" clId="{CBBD4FEC-C865-4FF9-8B00-9B3C62C61A33}" dt="2023-11-30T20:56:58.995" v="246" actId="1076"/>
          <ac:graphicFrameMkLst>
            <pc:docMk/>
            <pc:sldMk cId="2958021599" sldId="2147471560"/>
            <ac:graphicFrameMk id="5" creationId="{98AA1712-1D38-DBBC-9DF6-C9DD0A98D56A}"/>
          </ac:graphicFrameMkLst>
        </pc:graphicFrameChg>
        <pc:graphicFrameChg chg="add del">
          <ac:chgData name="Fernando Gomes Distretti Junior" userId="83fbe0ba-a2b8-49a7-8642-99b9daef0eb5" providerId="ADAL" clId="{CBBD4FEC-C865-4FF9-8B00-9B3C62C61A33}" dt="2023-11-30T20:56:36.640" v="242" actId="478"/>
          <ac:graphicFrameMkLst>
            <pc:docMk/>
            <pc:sldMk cId="2958021599" sldId="2147471560"/>
            <ac:graphicFrameMk id="10" creationId="{AE06C6B2-C43E-4C82-1038-1667D4EE0D9F}"/>
          </ac:graphicFrameMkLst>
        </pc:graphicFrameChg>
      </pc:sldChg>
      <pc:sldChg chg="addSp delSp modSp add del mod">
        <pc:chgData name="Fernando Gomes Distretti Junior" userId="83fbe0ba-a2b8-49a7-8642-99b9daef0eb5" providerId="ADAL" clId="{CBBD4FEC-C865-4FF9-8B00-9B3C62C61A33}" dt="2023-11-30T15:16:57.321" v="176" actId="2696"/>
        <pc:sldMkLst>
          <pc:docMk/>
          <pc:sldMk cId="593505606" sldId="2147471561"/>
        </pc:sldMkLst>
        <pc:spChg chg="del">
          <ac:chgData name="Fernando Gomes Distretti Junior" userId="83fbe0ba-a2b8-49a7-8642-99b9daef0eb5" providerId="ADAL" clId="{CBBD4FEC-C865-4FF9-8B00-9B3C62C61A33}" dt="2023-11-30T14:53:39.542" v="147" actId="478"/>
          <ac:spMkLst>
            <pc:docMk/>
            <pc:sldMk cId="593505606" sldId="2147471561"/>
            <ac:spMk id="4" creationId="{2F3247FA-3593-D39B-5CA2-B57ED22CB10A}"/>
          </ac:spMkLst>
        </pc:spChg>
        <pc:spChg chg="add mod">
          <ac:chgData name="Fernando Gomes Distretti Junior" userId="83fbe0ba-a2b8-49a7-8642-99b9daef0eb5" providerId="ADAL" clId="{CBBD4FEC-C865-4FF9-8B00-9B3C62C61A33}" dt="2023-11-30T14:57:43.507" v="152" actId="1076"/>
          <ac:spMkLst>
            <pc:docMk/>
            <pc:sldMk cId="593505606" sldId="2147471561"/>
            <ac:spMk id="6" creationId="{725B58B1-05A9-217A-BCDD-886648ADD7A8}"/>
          </ac:spMkLst>
        </pc:spChg>
        <pc:graphicFrameChg chg="add del mod">
          <ac:chgData name="Fernando Gomes Distretti Junior" userId="83fbe0ba-a2b8-49a7-8642-99b9daef0eb5" providerId="ADAL" clId="{CBBD4FEC-C865-4FF9-8B00-9B3C62C61A33}" dt="2023-11-30T14:50:53.989" v="69"/>
          <ac:graphicFrameMkLst>
            <pc:docMk/>
            <pc:sldMk cId="593505606" sldId="2147471561"/>
            <ac:graphicFrameMk id="3" creationId="{0843BD7D-B297-FDA6-7AC2-6AB5ECCFA533}"/>
          </ac:graphicFrameMkLst>
        </pc:graphicFrameChg>
        <pc:graphicFrameChg chg="add del mod">
          <ac:chgData name="Fernando Gomes Distretti Junior" userId="83fbe0ba-a2b8-49a7-8642-99b9daef0eb5" providerId="ADAL" clId="{CBBD4FEC-C865-4FF9-8B00-9B3C62C61A33}" dt="2023-11-30T15:04:10.585" v="162" actId="478"/>
          <ac:graphicFrameMkLst>
            <pc:docMk/>
            <pc:sldMk cId="593505606" sldId="2147471561"/>
            <ac:graphicFrameMk id="5" creationId="{DDCAC319-8AAB-459B-FCDB-BB002A45CD72}"/>
          </ac:graphicFrameMkLst>
        </pc:graphicFrameChg>
        <pc:graphicFrameChg chg="del">
          <ac:chgData name="Fernando Gomes Distretti Junior" userId="83fbe0ba-a2b8-49a7-8642-99b9daef0eb5" providerId="ADAL" clId="{CBBD4FEC-C865-4FF9-8B00-9B3C62C61A33}" dt="2023-11-30T14:50:32.389" v="65" actId="478"/>
          <ac:graphicFrameMkLst>
            <pc:docMk/>
            <pc:sldMk cId="593505606" sldId="2147471561"/>
            <ac:graphicFrameMk id="7" creationId="{AF6EB057-AFE4-BC1F-F74E-59F1F5F562F2}"/>
          </ac:graphicFrameMkLst>
        </pc:graphicFrameChg>
        <pc:graphicFrameChg chg="add del mod">
          <ac:chgData name="Fernando Gomes Distretti Junior" userId="83fbe0ba-a2b8-49a7-8642-99b9daef0eb5" providerId="ADAL" clId="{CBBD4FEC-C865-4FF9-8B00-9B3C62C61A33}" dt="2023-11-30T15:06:34.135" v="172"/>
          <ac:graphicFrameMkLst>
            <pc:docMk/>
            <pc:sldMk cId="593505606" sldId="2147471561"/>
            <ac:graphicFrameMk id="8" creationId="{8DC8B4DD-65DC-C7FE-2EBB-4D92C6A800E1}"/>
          </ac:graphicFrameMkLst>
        </pc:graphicFrameChg>
        <pc:graphicFrameChg chg="add mod">
          <ac:chgData name="Fernando Gomes Distretti Junior" userId="83fbe0ba-a2b8-49a7-8642-99b9daef0eb5" providerId="ADAL" clId="{CBBD4FEC-C865-4FF9-8B00-9B3C62C61A33}" dt="2023-11-30T15:16:17.039" v="175" actId="1076"/>
          <ac:graphicFrameMkLst>
            <pc:docMk/>
            <pc:sldMk cId="593505606" sldId="2147471561"/>
            <ac:graphicFrameMk id="9" creationId="{334FFEED-2AC7-8EF2-9246-15AFDAA71842}"/>
          </ac:graphicFrameMkLst>
        </pc:graphicFrameChg>
      </pc:sldChg>
      <pc:sldChg chg="addSp delSp modSp add mod">
        <pc:chgData name="Fernando Gomes Distretti Junior" userId="83fbe0ba-a2b8-49a7-8642-99b9daef0eb5" providerId="ADAL" clId="{CBBD4FEC-C865-4FF9-8B00-9B3C62C61A33}" dt="2023-11-30T20:57:32.584" v="253" actId="1076"/>
        <pc:sldMkLst>
          <pc:docMk/>
          <pc:sldMk cId="3492506048" sldId="2147471561"/>
        </pc:sldMkLst>
        <pc:spChg chg="mod">
          <ac:chgData name="Fernando Gomes Distretti Junior" userId="83fbe0ba-a2b8-49a7-8642-99b9daef0eb5" providerId="ADAL" clId="{CBBD4FEC-C865-4FF9-8B00-9B3C62C61A33}" dt="2023-11-30T15:18:26.355" v="187"/>
          <ac:spMkLst>
            <pc:docMk/>
            <pc:sldMk cId="3492506048" sldId="2147471561"/>
            <ac:spMk id="6" creationId="{725B58B1-05A9-217A-BCDD-886648ADD7A8}"/>
          </ac:spMkLst>
        </pc:spChg>
        <pc:graphicFrameChg chg="add del mod">
          <ac:chgData name="Fernando Gomes Distretti Junior" userId="83fbe0ba-a2b8-49a7-8642-99b9daef0eb5" providerId="ADAL" clId="{CBBD4FEC-C865-4FF9-8B00-9B3C62C61A33}" dt="2023-11-30T20:57:29.911" v="251"/>
          <ac:graphicFrameMkLst>
            <pc:docMk/>
            <pc:sldMk cId="3492506048" sldId="2147471561"/>
            <ac:graphicFrameMk id="4" creationId="{8F37A918-66D0-C82F-7BEE-151305D3781E}"/>
          </ac:graphicFrameMkLst>
        </pc:graphicFrameChg>
        <pc:graphicFrameChg chg="add mod">
          <ac:chgData name="Fernando Gomes Distretti Junior" userId="83fbe0ba-a2b8-49a7-8642-99b9daef0eb5" providerId="ADAL" clId="{CBBD4FEC-C865-4FF9-8B00-9B3C62C61A33}" dt="2023-11-30T20:57:32.584" v="253" actId="1076"/>
          <ac:graphicFrameMkLst>
            <pc:docMk/>
            <pc:sldMk cId="3492506048" sldId="2147471561"/>
            <ac:graphicFrameMk id="5" creationId="{3825DA75-3F65-8542-1F82-ED8A4F5AC0A9}"/>
          </ac:graphicFrameMkLst>
        </pc:graphicFrameChg>
        <pc:graphicFrameChg chg="del">
          <ac:chgData name="Fernando Gomes Distretti Junior" userId="83fbe0ba-a2b8-49a7-8642-99b9daef0eb5" providerId="ADAL" clId="{CBBD4FEC-C865-4FF9-8B00-9B3C62C61A33}" dt="2023-11-30T20:57:03.946" v="247" actId="478"/>
          <ac:graphicFrameMkLst>
            <pc:docMk/>
            <pc:sldMk cId="3492506048" sldId="2147471561"/>
            <ac:graphicFrameMk id="9" creationId="{334FFEED-2AC7-8EF2-9246-15AFDAA71842}"/>
          </ac:graphicFrameMkLst>
        </pc:graphicFrameChg>
      </pc:sldChg>
      <pc:sldChg chg="addSp modSp mod">
        <pc:chgData name="Fernando Gomes Distretti Junior" userId="83fbe0ba-a2b8-49a7-8642-99b9daef0eb5" providerId="ADAL" clId="{CBBD4FEC-C865-4FF9-8B00-9B3C62C61A33}" dt="2023-11-30T20:50:55.229" v="225" actId="692"/>
        <pc:sldMkLst>
          <pc:docMk/>
          <pc:sldMk cId="2006025427" sldId="2147471568"/>
        </pc:sldMkLst>
        <pc:spChg chg="mod">
          <ac:chgData name="Fernando Gomes Distretti Junior" userId="83fbe0ba-a2b8-49a7-8642-99b9daef0eb5" providerId="ADAL" clId="{CBBD4FEC-C865-4FF9-8B00-9B3C62C61A33}" dt="2023-11-30T20:44:47.557" v="211" actId="20577"/>
          <ac:spMkLst>
            <pc:docMk/>
            <pc:sldMk cId="2006025427" sldId="2147471568"/>
            <ac:spMk id="4" creationId="{012632E1-60A7-3310-2535-1C390CCECD93}"/>
          </ac:spMkLst>
        </pc:spChg>
        <pc:spChg chg="add mod">
          <ac:chgData name="Fernando Gomes Distretti Junior" userId="83fbe0ba-a2b8-49a7-8642-99b9daef0eb5" providerId="ADAL" clId="{CBBD4FEC-C865-4FF9-8B00-9B3C62C61A33}" dt="2023-11-30T20:50:55.229" v="225" actId="692"/>
          <ac:spMkLst>
            <pc:docMk/>
            <pc:sldMk cId="2006025427" sldId="2147471568"/>
            <ac:spMk id="6" creationId="{EB3981E0-776B-AE39-DB3C-D5E34F715EF7}"/>
          </ac:spMkLst>
        </pc:spChg>
        <pc:picChg chg="add mod">
          <ac:chgData name="Fernando Gomes Distretti Junior" userId="83fbe0ba-a2b8-49a7-8642-99b9daef0eb5" providerId="ADAL" clId="{CBBD4FEC-C865-4FF9-8B00-9B3C62C61A33}" dt="2023-11-30T20:50:33.288" v="221" actId="1076"/>
          <ac:picMkLst>
            <pc:docMk/>
            <pc:sldMk cId="2006025427" sldId="2147471568"/>
            <ac:picMk id="3" creationId="{746D0B8F-ED09-4307-CAB3-F4BE1231C871}"/>
          </ac:picMkLst>
        </pc:picChg>
      </pc:sldChg>
      <pc:sldChg chg="addSp delSp modSp add mod">
        <pc:chgData name="Fernando Gomes Distretti Junior" userId="83fbe0ba-a2b8-49a7-8642-99b9daef0eb5" providerId="ADAL" clId="{CBBD4FEC-C865-4FF9-8B00-9B3C62C61A33}" dt="2023-11-30T20:45:28.279" v="219" actId="1076"/>
        <pc:sldMkLst>
          <pc:docMk/>
          <pc:sldMk cId="2055012980" sldId="2147471569"/>
        </pc:sldMkLst>
        <pc:picChg chg="del">
          <ac:chgData name="Fernando Gomes Distretti Junior" userId="83fbe0ba-a2b8-49a7-8642-99b9daef0eb5" providerId="ADAL" clId="{CBBD4FEC-C865-4FF9-8B00-9B3C62C61A33}" dt="2023-11-30T20:44:52.261" v="213" actId="478"/>
          <ac:picMkLst>
            <pc:docMk/>
            <pc:sldMk cId="2055012980" sldId="2147471569"/>
            <ac:picMk id="3" creationId="{746D0B8F-ED09-4307-CAB3-F4BE1231C871}"/>
          </ac:picMkLst>
        </pc:picChg>
        <pc:picChg chg="add mod">
          <ac:chgData name="Fernando Gomes Distretti Junior" userId="83fbe0ba-a2b8-49a7-8642-99b9daef0eb5" providerId="ADAL" clId="{CBBD4FEC-C865-4FF9-8B00-9B3C62C61A33}" dt="2023-11-30T20:45:28.279" v="219" actId="1076"/>
          <ac:picMkLst>
            <pc:docMk/>
            <pc:sldMk cId="2055012980" sldId="2147471569"/>
            <ac:picMk id="5" creationId="{E19ADECB-5595-C2D5-F278-2F3EC64EE306}"/>
          </ac:picMkLst>
        </pc:picChg>
      </pc:sldChg>
      <pc:sldChg chg="addSp delSp modSp add mod">
        <pc:chgData name="Fernando Gomes Distretti Junior" userId="83fbe0ba-a2b8-49a7-8642-99b9daef0eb5" providerId="ADAL" clId="{CBBD4FEC-C865-4FF9-8B00-9B3C62C61A33}" dt="2023-11-30T21:38:42.534" v="349" actId="1076"/>
        <pc:sldMkLst>
          <pc:docMk/>
          <pc:sldMk cId="3073747901" sldId="2147471570"/>
        </pc:sldMkLst>
        <pc:spChg chg="mod">
          <ac:chgData name="Fernando Gomes Distretti Junior" userId="83fbe0ba-a2b8-49a7-8642-99b9daef0eb5" providerId="ADAL" clId="{CBBD4FEC-C865-4FF9-8B00-9B3C62C61A33}" dt="2023-11-30T21:27:46.910" v="311" actId="20577"/>
          <ac:spMkLst>
            <pc:docMk/>
            <pc:sldMk cId="3073747901" sldId="2147471570"/>
            <ac:spMk id="6" creationId="{725B58B1-05A9-217A-BCDD-886648ADD7A8}"/>
          </ac:spMkLst>
        </pc:spChg>
        <pc:graphicFrameChg chg="add del mod">
          <ac:chgData name="Fernando Gomes Distretti Junior" userId="83fbe0ba-a2b8-49a7-8642-99b9daef0eb5" providerId="ADAL" clId="{CBBD4FEC-C865-4FF9-8B00-9B3C62C61A33}" dt="2023-11-30T21:29:02.872" v="313"/>
          <ac:graphicFrameMkLst>
            <pc:docMk/>
            <pc:sldMk cId="3073747901" sldId="2147471570"/>
            <ac:graphicFrameMk id="3" creationId="{D1158A5E-3684-106D-8CD8-151A0D922A95}"/>
          </ac:graphicFrameMkLst>
        </pc:graphicFrameChg>
        <pc:graphicFrameChg chg="add del mod">
          <ac:chgData name="Fernando Gomes Distretti Junior" userId="83fbe0ba-a2b8-49a7-8642-99b9daef0eb5" providerId="ADAL" clId="{CBBD4FEC-C865-4FF9-8B00-9B3C62C61A33}" dt="2023-11-30T21:38:22.001" v="341" actId="478"/>
          <ac:graphicFrameMkLst>
            <pc:docMk/>
            <pc:sldMk cId="3073747901" sldId="2147471570"/>
            <ac:graphicFrameMk id="4" creationId="{DCD678F3-8B60-3BCD-DA4C-9D1E4C580511}"/>
          </ac:graphicFrameMkLst>
        </pc:graphicFrameChg>
        <pc:graphicFrameChg chg="del">
          <ac:chgData name="Fernando Gomes Distretti Junior" userId="83fbe0ba-a2b8-49a7-8642-99b9daef0eb5" providerId="ADAL" clId="{CBBD4FEC-C865-4FF9-8B00-9B3C62C61A33}" dt="2023-11-30T21:27:26.661" v="257" actId="478"/>
          <ac:graphicFrameMkLst>
            <pc:docMk/>
            <pc:sldMk cId="3073747901" sldId="2147471570"/>
            <ac:graphicFrameMk id="5" creationId="{3825DA75-3F65-8542-1F82-ED8A4F5AC0A9}"/>
          </ac:graphicFrameMkLst>
        </pc:graphicFrameChg>
        <pc:graphicFrameChg chg="add del mod">
          <ac:chgData name="Fernando Gomes Distretti Junior" userId="83fbe0ba-a2b8-49a7-8642-99b9daef0eb5" providerId="ADAL" clId="{CBBD4FEC-C865-4FF9-8B00-9B3C62C61A33}" dt="2023-11-30T21:29:43.175" v="317"/>
          <ac:graphicFrameMkLst>
            <pc:docMk/>
            <pc:sldMk cId="3073747901" sldId="2147471570"/>
            <ac:graphicFrameMk id="7" creationId="{EDFC2FBC-32D9-13E9-7911-42D1B8EF12FD}"/>
          </ac:graphicFrameMkLst>
        </pc:graphicFrameChg>
        <pc:graphicFrameChg chg="add del mod">
          <ac:chgData name="Fernando Gomes Distretti Junior" userId="83fbe0ba-a2b8-49a7-8642-99b9daef0eb5" providerId="ADAL" clId="{CBBD4FEC-C865-4FF9-8B00-9B3C62C61A33}" dt="2023-11-30T21:38:23.739" v="342" actId="478"/>
          <ac:graphicFrameMkLst>
            <pc:docMk/>
            <pc:sldMk cId="3073747901" sldId="2147471570"/>
            <ac:graphicFrameMk id="9" creationId="{3EA64A4A-10FB-D4E0-6EE7-7607832E60CB}"/>
          </ac:graphicFrameMkLst>
        </pc:graphicFrameChg>
        <pc:graphicFrameChg chg="add del mod">
          <ac:chgData name="Fernando Gomes Distretti Junior" userId="83fbe0ba-a2b8-49a7-8642-99b9daef0eb5" providerId="ADAL" clId="{CBBD4FEC-C865-4FF9-8B00-9B3C62C61A33}" dt="2023-11-30T21:38:29.055" v="344" actId="478"/>
          <ac:graphicFrameMkLst>
            <pc:docMk/>
            <pc:sldMk cId="3073747901" sldId="2147471570"/>
            <ac:graphicFrameMk id="11" creationId="{6BE8BDD4-0F62-5DDC-95A5-B5AA9814D8A2}"/>
          </ac:graphicFrameMkLst>
        </pc:graphicFrameChg>
        <pc:graphicFrameChg chg="add del mod">
          <ac:chgData name="Fernando Gomes Distretti Junior" userId="83fbe0ba-a2b8-49a7-8642-99b9daef0eb5" providerId="ADAL" clId="{CBBD4FEC-C865-4FF9-8B00-9B3C62C61A33}" dt="2023-11-30T21:38:32.208" v="346"/>
          <ac:graphicFrameMkLst>
            <pc:docMk/>
            <pc:sldMk cId="3073747901" sldId="2147471570"/>
            <ac:graphicFrameMk id="12" creationId="{43468D61-4D82-98C3-4F10-9C2632A39332}"/>
          </ac:graphicFrameMkLst>
        </pc:graphicFrameChg>
        <pc:graphicFrameChg chg="add mod">
          <ac:chgData name="Fernando Gomes Distretti Junior" userId="83fbe0ba-a2b8-49a7-8642-99b9daef0eb5" providerId="ADAL" clId="{CBBD4FEC-C865-4FF9-8B00-9B3C62C61A33}" dt="2023-11-30T21:38:42.534" v="349" actId="1076"/>
          <ac:graphicFrameMkLst>
            <pc:docMk/>
            <pc:sldMk cId="3073747901" sldId="2147471570"/>
            <ac:graphicFrameMk id="13" creationId="{57BC3997-BD8C-0566-1C49-215DE24DA457}"/>
          </ac:graphicFrameMkLst>
        </pc:graphicFrameChg>
      </pc:sldChg>
      <pc:sldChg chg="addSp delSp modSp add mod">
        <pc:chgData name="Fernando Gomes Distretti Junior" userId="83fbe0ba-a2b8-49a7-8642-99b9daef0eb5" providerId="ADAL" clId="{CBBD4FEC-C865-4FF9-8B00-9B3C62C61A33}" dt="2023-11-30T21:39:17.912" v="355" actId="1076"/>
        <pc:sldMkLst>
          <pc:docMk/>
          <pc:sldMk cId="528879002" sldId="2147471571"/>
        </pc:sldMkLst>
        <pc:graphicFrameChg chg="add del mod">
          <ac:chgData name="Fernando Gomes Distretti Junior" userId="83fbe0ba-a2b8-49a7-8642-99b9daef0eb5" providerId="ADAL" clId="{CBBD4FEC-C865-4FF9-8B00-9B3C62C61A33}" dt="2023-11-30T21:32:16.601" v="325" actId="478"/>
          <ac:graphicFrameMkLst>
            <pc:docMk/>
            <pc:sldMk cId="528879002" sldId="2147471571"/>
            <ac:graphicFrameMk id="3" creationId="{7147975D-E61B-AC28-CB9B-3B635932B442}"/>
          </ac:graphicFrameMkLst>
        </pc:graphicFrameChg>
        <pc:graphicFrameChg chg="del">
          <ac:chgData name="Fernando Gomes Distretti Junior" userId="83fbe0ba-a2b8-49a7-8642-99b9daef0eb5" providerId="ADAL" clId="{CBBD4FEC-C865-4FF9-8B00-9B3C62C61A33}" dt="2023-11-30T21:32:09.923" v="323" actId="478"/>
          <ac:graphicFrameMkLst>
            <pc:docMk/>
            <pc:sldMk cId="528879002" sldId="2147471571"/>
            <ac:graphicFrameMk id="4" creationId="{DCD678F3-8B60-3BCD-DA4C-9D1E4C580511}"/>
          </ac:graphicFrameMkLst>
        </pc:graphicFrameChg>
        <pc:graphicFrameChg chg="add del mod">
          <ac:chgData name="Fernando Gomes Distretti Junior" userId="83fbe0ba-a2b8-49a7-8642-99b9daef0eb5" providerId="ADAL" clId="{CBBD4FEC-C865-4FF9-8B00-9B3C62C61A33}" dt="2023-11-30T21:32:19.768" v="327"/>
          <ac:graphicFrameMkLst>
            <pc:docMk/>
            <pc:sldMk cId="528879002" sldId="2147471571"/>
            <ac:graphicFrameMk id="5" creationId="{B26443B9-E90C-393E-F551-448CE1C759F8}"/>
          </ac:graphicFrameMkLst>
        </pc:graphicFrameChg>
        <pc:graphicFrameChg chg="add del mod">
          <ac:chgData name="Fernando Gomes Distretti Junior" userId="83fbe0ba-a2b8-49a7-8642-99b9daef0eb5" providerId="ADAL" clId="{CBBD4FEC-C865-4FF9-8B00-9B3C62C61A33}" dt="2023-11-30T21:38:48.298" v="351" actId="478"/>
          <ac:graphicFrameMkLst>
            <pc:docMk/>
            <pc:sldMk cId="528879002" sldId="2147471571"/>
            <ac:graphicFrameMk id="7" creationId="{7386727E-D823-20D0-3185-85B1EF3D1145}"/>
          </ac:graphicFrameMkLst>
        </pc:graphicFrameChg>
        <pc:graphicFrameChg chg="del">
          <ac:chgData name="Fernando Gomes Distretti Junior" userId="83fbe0ba-a2b8-49a7-8642-99b9daef0eb5" providerId="ADAL" clId="{CBBD4FEC-C865-4FF9-8B00-9B3C62C61A33}" dt="2023-11-30T21:32:07.367" v="322" actId="478"/>
          <ac:graphicFrameMkLst>
            <pc:docMk/>
            <pc:sldMk cId="528879002" sldId="2147471571"/>
            <ac:graphicFrameMk id="9" creationId="{3EA64A4A-10FB-D4E0-6EE7-7607832E60CB}"/>
          </ac:graphicFrameMkLst>
        </pc:graphicFrameChg>
        <pc:graphicFrameChg chg="add del mod">
          <ac:chgData name="Fernando Gomes Distretti Junior" userId="83fbe0ba-a2b8-49a7-8642-99b9daef0eb5" providerId="ADAL" clId="{CBBD4FEC-C865-4FF9-8B00-9B3C62C61A33}" dt="2023-11-30T21:32:46.842" v="331" actId="478"/>
          <ac:graphicFrameMkLst>
            <pc:docMk/>
            <pc:sldMk cId="528879002" sldId="2147471571"/>
            <ac:graphicFrameMk id="11" creationId="{0D7B75CB-9023-CF37-A69C-D0DCD5A93E5B}"/>
          </ac:graphicFrameMkLst>
        </pc:graphicFrameChg>
        <pc:graphicFrameChg chg="add del mod">
          <ac:chgData name="Fernando Gomes Distretti Junior" userId="83fbe0ba-a2b8-49a7-8642-99b9daef0eb5" providerId="ADAL" clId="{CBBD4FEC-C865-4FF9-8B00-9B3C62C61A33}" dt="2023-11-30T21:33:08.381" v="333" actId="478"/>
          <ac:graphicFrameMkLst>
            <pc:docMk/>
            <pc:sldMk cId="528879002" sldId="2147471571"/>
            <ac:graphicFrameMk id="12" creationId="{3C56C0CF-1214-FADF-CC0C-FCE0897146CA}"/>
          </ac:graphicFrameMkLst>
        </pc:graphicFrameChg>
        <pc:graphicFrameChg chg="add del mod">
          <ac:chgData name="Fernando Gomes Distretti Junior" userId="83fbe0ba-a2b8-49a7-8642-99b9daef0eb5" providerId="ADAL" clId="{CBBD4FEC-C865-4FF9-8B00-9B3C62C61A33}" dt="2023-11-30T21:33:22.966" v="335"/>
          <ac:graphicFrameMkLst>
            <pc:docMk/>
            <pc:sldMk cId="528879002" sldId="2147471571"/>
            <ac:graphicFrameMk id="13" creationId="{384E2A9E-D310-EDFF-2C60-DE9D13D25A44}"/>
          </ac:graphicFrameMkLst>
        </pc:graphicFrameChg>
        <pc:graphicFrameChg chg="add del mod">
          <ac:chgData name="Fernando Gomes Distretti Junior" userId="83fbe0ba-a2b8-49a7-8642-99b9daef0eb5" providerId="ADAL" clId="{CBBD4FEC-C865-4FF9-8B00-9B3C62C61A33}" dt="2023-11-30T21:38:46.604" v="350" actId="478"/>
          <ac:graphicFrameMkLst>
            <pc:docMk/>
            <pc:sldMk cId="528879002" sldId="2147471571"/>
            <ac:graphicFrameMk id="14" creationId="{56D58BD0-37CD-2373-19D7-CEA9438E8ADA}"/>
          </ac:graphicFrameMkLst>
        </pc:graphicFrameChg>
        <pc:graphicFrameChg chg="add del mod">
          <ac:chgData name="Fernando Gomes Distretti Junior" userId="83fbe0ba-a2b8-49a7-8642-99b9daef0eb5" providerId="ADAL" clId="{CBBD4FEC-C865-4FF9-8B00-9B3C62C61A33}" dt="2023-11-30T21:39:13.129" v="353"/>
          <ac:graphicFrameMkLst>
            <pc:docMk/>
            <pc:sldMk cId="528879002" sldId="2147471571"/>
            <ac:graphicFrameMk id="15" creationId="{E6CE4508-E23C-F3D8-1C35-1D707DCFFDAF}"/>
          </ac:graphicFrameMkLst>
        </pc:graphicFrameChg>
        <pc:graphicFrameChg chg="add mod">
          <ac:chgData name="Fernando Gomes Distretti Junior" userId="83fbe0ba-a2b8-49a7-8642-99b9daef0eb5" providerId="ADAL" clId="{CBBD4FEC-C865-4FF9-8B00-9B3C62C61A33}" dt="2023-11-30T21:39:17.912" v="355" actId="1076"/>
          <ac:graphicFrameMkLst>
            <pc:docMk/>
            <pc:sldMk cId="528879002" sldId="2147471571"/>
            <ac:graphicFrameMk id="16" creationId="{B1F0433E-3F3F-5031-C6D7-45CD14918C19}"/>
          </ac:graphicFrameMkLst>
        </pc:graphicFrameChg>
      </pc:sldChg>
      <pc:sldChg chg="addSp delSp modSp add mod">
        <pc:chgData name="Fernando Gomes Distretti Junior" userId="83fbe0ba-a2b8-49a7-8642-99b9daef0eb5" providerId="ADAL" clId="{CBBD4FEC-C865-4FF9-8B00-9B3C62C61A33}" dt="2023-11-30T21:39:56.574" v="361" actId="1076"/>
        <pc:sldMkLst>
          <pc:docMk/>
          <pc:sldMk cId="3716704334" sldId="2147471572"/>
        </pc:sldMkLst>
        <pc:graphicFrameChg chg="add del mod">
          <ac:chgData name="Fernando Gomes Distretti Junior" userId="83fbe0ba-a2b8-49a7-8642-99b9daef0eb5" providerId="ADAL" clId="{CBBD4FEC-C865-4FF9-8B00-9B3C62C61A33}" dt="2023-11-30T21:39:52.701" v="359"/>
          <ac:graphicFrameMkLst>
            <pc:docMk/>
            <pc:sldMk cId="3716704334" sldId="2147471572"/>
            <ac:graphicFrameMk id="3" creationId="{BF654E14-C3E3-C5C3-24B0-E386921A17A5}"/>
          </ac:graphicFrameMkLst>
        </pc:graphicFrameChg>
        <pc:graphicFrameChg chg="add mod">
          <ac:chgData name="Fernando Gomes Distretti Junior" userId="83fbe0ba-a2b8-49a7-8642-99b9daef0eb5" providerId="ADAL" clId="{CBBD4FEC-C865-4FF9-8B00-9B3C62C61A33}" dt="2023-11-30T21:39:56.574" v="361" actId="1076"/>
          <ac:graphicFrameMkLst>
            <pc:docMk/>
            <pc:sldMk cId="3716704334" sldId="2147471572"/>
            <ac:graphicFrameMk id="4" creationId="{CC1F91B3-0474-DDB8-3433-817553DCB789}"/>
          </ac:graphicFrameMkLst>
        </pc:graphicFrameChg>
        <pc:graphicFrameChg chg="del">
          <ac:chgData name="Fernando Gomes Distretti Junior" userId="83fbe0ba-a2b8-49a7-8642-99b9daef0eb5" providerId="ADAL" clId="{CBBD4FEC-C865-4FF9-8B00-9B3C62C61A33}" dt="2023-11-30T21:39:24.945" v="357" actId="478"/>
          <ac:graphicFrameMkLst>
            <pc:docMk/>
            <pc:sldMk cId="3716704334" sldId="2147471572"/>
            <ac:graphicFrameMk id="16" creationId="{B1F0433E-3F3F-5031-C6D7-45CD14918C19}"/>
          </ac:graphicFrameMkLst>
        </pc:graphicFrameChg>
      </pc:sldChg>
      <pc:sldChg chg="addSp delSp modSp add mod">
        <pc:chgData name="Fernando Gomes Distretti Junior" userId="83fbe0ba-a2b8-49a7-8642-99b9daef0eb5" providerId="ADAL" clId="{CBBD4FEC-C865-4FF9-8B00-9B3C62C61A33}" dt="2023-11-30T21:40:23.234" v="367" actId="1076"/>
        <pc:sldMkLst>
          <pc:docMk/>
          <pc:sldMk cId="734031914" sldId="2147471573"/>
        </pc:sldMkLst>
        <pc:graphicFrameChg chg="add del mod">
          <ac:chgData name="Fernando Gomes Distretti Junior" userId="83fbe0ba-a2b8-49a7-8642-99b9daef0eb5" providerId="ADAL" clId="{CBBD4FEC-C865-4FF9-8B00-9B3C62C61A33}" dt="2023-11-30T21:40:19.699" v="365"/>
          <ac:graphicFrameMkLst>
            <pc:docMk/>
            <pc:sldMk cId="734031914" sldId="2147471573"/>
            <ac:graphicFrameMk id="3" creationId="{5D18F962-6C36-8C7A-7C76-3D97325197DB}"/>
          </ac:graphicFrameMkLst>
        </pc:graphicFrameChg>
        <pc:graphicFrameChg chg="del">
          <ac:chgData name="Fernando Gomes Distretti Junior" userId="83fbe0ba-a2b8-49a7-8642-99b9daef0eb5" providerId="ADAL" clId="{CBBD4FEC-C865-4FF9-8B00-9B3C62C61A33}" dt="2023-11-30T21:40:00.364" v="363" actId="478"/>
          <ac:graphicFrameMkLst>
            <pc:docMk/>
            <pc:sldMk cId="734031914" sldId="2147471573"/>
            <ac:graphicFrameMk id="4" creationId="{CC1F91B3-0474-DDB8-3433-817553DCB789}"/>
          </ac:graphicFrameMkLst>
        </pc:graphicFrameChg>
        <pc:graphicFrameChg chg="add mod">
          <ac:chgData name="Fernando Gomes Distretti Junior" userId="83fbe0ba-a2b8-49a7-8642-99b9daef0eb5" providerId="ADAL" clId="{CBBD4FEC-C865-4FF9-8B00-9B3C62C61A33}" dt="2023-11-30T21:40:23.234" v="367" actId="1076"/>
          <ac:graphicFrameMkLst>
            <pc:docMk/>
            <pc:sldMk cId="734031914" sldId="2147471573"/>
            <ac:graphicFrameMk id="5" creationId="{FEB576DB-DAD9-EBFB-C2D7-E7D8348C7574}"/>
          </ac:graphicFrameMkLst>
        </pc:graphicFrameChg>
      </pc:sldChg>
    </pc:docChg>
  </pc:docChgLst>
  <pc:docChgLst>
    <pc:chgData name="Fernando Gomes Distretti Junior" userId="83fbe0ba-a2b8-49a7-8642-99b9daef0eb5" providerId="ADAL" clId="{E96E5819-4D8C-4479-92A3-ED30C51735E7}"/>
    <pc:docChg chg="custSel modSld">
      <pc:chgData name="Fernando Gomes Distretti Junior" userId="83fbe0ba-a2b8-49a7-8642-99b9daef0eb5" providerId="ADAL" clId="{E96E5819-4D8C-4479-92A3-ED30C51735E7}" dt="2023-12-06T23:15:21.267" v="93" actId="1076"/>
      <pc:docMkLst>
        <pc:docMk/>
      </pc:docMkLst>
      <pc:sldChg chg="addSp delSp modSp mod">
        <pc:chgData name="Fernando Gomes Distretti Junior" userId="83fbe0ba-a2b8-49a7-8642-99b9daef0eb5" providerId="ADAL" clId="{E96E5819-4D8C-4479-92A3-ED30C51735E7}" dt="2023-12-06T23:15:21.267" v="93" actId="1076"/>
        <pc:sldMkLst>
          <pc:docMk/>
          <pc:sldMk cId="347815809" sldId="2147471576"/>
        </pc:sldMkLst>
        <pc:spChg chg="add mod">
          <ac:chgData name="Fernando Gomes Distretti Junior" userId="83fbe0ba-a2b8-49a7-8642-99b9daef0eb5" providerId="ADAL" clId="{E96E5819-4D8C-4479-92A3-ED30C51735E7}" dt="2023-12-06T23:15:21.267" v="93" actId="1076"/>
          <ac:spMkLst>
            <pc:docMk/>
            <pc:sldMk cId="347815809" sldId="2147471576"/>
            <ac:spMk id="7" creationId="{07059DB2-C6A1-58BB-1A3C-AFB409D50AFE}"/>
          </ac:spMkLst>
        </pc:spChg>
        <pc:spChg chg="mod">
          <ac:chgData name="Fernando Gomes Distretti Junior" userId="83fbe0ba-a2b8-49a7-8642-99b9daef0eb5" providerId="ADAL" clId="{E96E5819-4D8C-4479-92A3-ED30C51735E7}" dt="2023-12-06T23:06:26.731" v="24" actId="1076"/>
          <ac:spMkLst>
            <pc:docMk/>
            <pc:sldMk cId="347815809" sldId="2147471576"/>
            <ac:spMk id="19" creationId="{864CFDDB-7FFA-5F97-0C6E-23231F072C2F}"/>
          </ac:spMkLst>
        </pc:spChg>
        <pc:spChg chg="mod">
          <ac:chgData name="Fernando Gomes Distretti Junior" userId="83fbe0ba-a2b8-49a7-8642-99b9daef0eb5" providerId="ADAL" clId="{E96E5819-4D8C-4479-92A3-ED30C51735E7}" dt="2023-12-06T23:09:22.445" v="39" actId="20577"/>
          <ac:spMkLst>
            <pc:docMk/>
            <pc:sldMk cId="347815809" sldId="2147471576"/>
            <ac:spMk id="21" creationId="{48D4B8A1-45F6-6D57-AC18-CA4C77B2D4D9}"/>
          </ac:spMkLst>
        </pc:spChg>
        <pc:spChg chg="mod">
          <ac:chgData name="Fernando Gomes Distretti Junior" userId="83fbe0ba-a2b8-49a7-8642-99b9daef0eb5" providerId="ADAL" clId="{E96E5819-4D8C-4479-92A3-ED30C51735E7}" dt="2023-12-06T23:09:29.880" v="43" actId="20577"/>
          <ac:spMkLst>
            <pc:docMk/>
            <pc:sldMk cId="347815809" sldId="2147471576"/>
            <ac:spMk id="23" creationId="{4FDB11DF-BB05-EF5B-646C-ECC0C3D1712E}"/>
          </ac:spMkLst>
        </pc:spChg>
        <pc:spChg chg="mod">
          <ac:chgData name="Fernando Gomes Distretti Junior" userId="83fbe0ba-a2b8-49a7-8642-99b9daef0eb5" providerId="ADAL" clId="{E96E5819-4D8C-4479-92A3-ED30C51735E7}" dt="2023-12-06T23:06:49.440" v="37" actId="20577"/>
          <ac:spMkLst>
            <pc:docMk/>
            <pc:sldMk cId="347815809" sldId="2147471576"/>
            <ac:spMk id="24" creationId="{9A344004-3FC6-2334-F6AF-B9C23D3E1210}"/>
          </ac:spMkLst>
        </pc:spChg>
        <pc:spChg chg="mod">
          <ac:chgData name="Fernando Gomes Distretti Junior" userId="83fbe0ba-a2b8-49a7-8642-99b9daef0eb5" providerId="ADAL" clId="{E96E5819-4D8C-4479-92A3-ED30C51735E7}" dt="2023-12-06T23:10:38.403" v="53" actId="1076"/>
          <ac:spMkLst>
            <pc:docMk/>
            <pc:sldMk cId="347815809" sldId="2147471576"/>
            <ac:spMk id="59" creationId="{989E483B-D1F4-430F-65D8-15FE868D64BC}"/>
          </ac:spMkLst>
        </pc:spChg>
        <pc:spChg chg="mod">
          <ac:chgData name="Fernando Gomes Distretti Junior" userId="83fbe0ba-a2b8-49a7-8642-99b9daef0eb5" providerId="ADAL" clId="{E96E5819-4D8C-4479-92A3-ED30C51735E7}" dt="2023-12-06T23:14:26.300" v="78" actId="20577"/>
          <ac:spMkLst>
            <pc:docMk/>
            <pc:sldMk cId="347815809" sldId="2147471576"/>
            <ac:spMk id="60" creationId="{312B2429-1D11-FA30-A9D1-B75B54C5537A}"/>
          </ac:spMkLst>
        </pc:spChg>
        <pc:spChg chg="mod">
          <ac:chgData name="Fernando Gomes Distretti Junior" userId="83fbe0ba-a2b8-49a7-8642-99b9daef0eb5" providerId="ADAL" clId="{E96E5819-4D8C-4479-92A3-ED30C51735E7}" dt="2023-12-06T23:14:31.115" v="81" actId="1076"/>
          <ac:spMkLst>
            <pc:docMk/>
            <pc:sldMk cId="347815809" sldId="2147471576"/>
            <ac:spMk id="61" creationId="{0071217A-3B2C-F11A-2132-553EB4E28E9B}"/>
          </ac:spMkLst>
        </pc:spChg>
        <pc:spChg chg="mod">
          <ac:chgData name="Fernando Gomes Distretti Junior" userId="83fbe0ba-a2b8-49a7-8642-99b9daef0eb5" providerId="ADAL" clId="{E96E5819-4D8C-4479-92A3-ED30C51735E7}" dt="2023-12-06T23:14:43.534" v="84" actId="1076"/>
          <ac:spMkLst>
            <pc:docMk/>
            <pc:sldMk cId="347815809" sldId="2147471576"/>
            <ac:spMk id="62" creationId="{CC1835D1-D5E6-513F-CBCC-8690FA7600A0}"/>
          </ac:spMkLst>
        </pc:spChg>
        <pc:spChg chg="mod">
          <ac:chgData name="Fernando Gomes Distretti Junior" userId="83fbe0ba-a2b8-49a7-8642-99b9daef0eb5" providerId="ADAL" clId="{E96E5819-4D8C-4479-92A3-ED30C51735E7}" dt="2023-12-06T23:14:55.494" v="85" actId="20577"/>
          <ac:spMkLst>
            <pc:docMk/>
            <pc:sldMk cId="347815809" sldId="2147471576"/>
            <ac:spMk id="63" creationId="{7AAC172A-6777-1C23-D9EB-6F0DE41608F2}"/>
          </ac:spMkLst>
        </pc:spChg>
        <pc:spChg chg="mod">
          <ac:chgData name="Fernando Gomes Distretti Junior" userId="83fbe0ba-a2b8-49a7-8642-99b9daef0eb5" providerId="ADAL" clId="{E96E5819-4D8C-4479-92A3-ED30C51735E7}" dt="2023-12-06T23:14:58.577" v="86" actId="20577"/>
          <ac:spMkLst>
            <pc:docMk/>
            <pc:sldMk cId="347815809" sldId="2147471576"/>
            <ac:spMk id="64" creationId="{B5F1CD11-8219-23C4-0DD8-B8124938015E}"/>
          </ac:spMkLst>
        </pc:spChg>
        <pc:spChg chg="mod">
          <ac:chgData name="Fernando Gomes Distretti Junior" userId="83fbe0ba-a2b8-49a7-8642-99b9daef0eb5" providerId="ADAL" clId="{E96E5819-4D8C-4479-92A3-ED30C51735E7}" dt="2023-12-06T23:12:38.134" v="73" actId="1076"/>
          <ac:spMkLst>
            <pc:docMk/>
            <pc:sldMk cId="347815809" sldId="2147471576"/>
            <ac:spMk id="65" creationId="{18622521-4F12-830B-41B8-6FCA8EAB394F}"/>
          </ac:spMkLst>
        </pc:spChg>
        <pc:graphicFrameChg chg="add mod">
          <ac:chgData name="Fernando Gomes Distretti Junior" userId="83fbe0ba-a2b8-49a7-8642-99b9daef0eb5" providerId="ADAL" clId="{E96E5819-4D8C-4479-92A3-ED30C51735E7}" dt="2023-12-06T23:05:51.950" v="18" actId="207"/>
          <ac:graphicFrameMkLst>
            <pc:docMk/>
            <pc:sldMk cId="347815809" sldId="2147471576"/>
            <ac:graphicFrameMk id="5" creationId="{BAE81C9E-EF42-0054-D99B-663CF4E57311}"/>
          </ac:graphicFrameMkLst>
        </pc:graphicFrameChg>
        <pc:graphicFrameChg chg="mod">
          <ac:chgData name="Fernando Gomes Distretti Junior" userId="83fbe0ba-a2b8-49a7-8642-99b9daef0eb5" providerId="ADAL" clId="{E96E5819-4D8C-4479-92A3-ED30C51735E7}" dt="2023-12-06T23:14:40.589" v="83"/>
          <ac:graphicFrameMkLst>
            <pc:docMk/>
            <pc:sldMk cId="347815809" sldId="2147471576"/>
            <ac:graphicFrameMk id="58" creationId="{EB8B731C-32BE-1216-4D08-7312390F91FA}"/>
          </ac:graphicFrameMkLst>
        </pc:graphicFrameChg>
        <pc:graphicFrameChg chg="del">
          <ac:chgData name="Fernando Gomes Distretti Junior" userId="83fbe0ba-a2b8-49a7-8642-99b9daef0eb5" providerId="ADAL" clId="{E96E5819-4D8C-4479-92A3-ED30C51735E7}" dt="2023-12-06T22:54:19.380" v="0" actId="478"/>
          <ac:graphicFrameMkLst>
            <pc:docMk/>
            <pc:sldMk cId="347815809" sldId="2147471576"/>
            <ac:graphicFrameMk id="73" creationId="{7B120361-DCBC-E686-2A83-5CF5477D28B4}"/>
          </ac:graphicFrameMkLst>
        </pc:graphicFrameChg>
      </pc:sldChg>
    </pc:docChg>
  </pc:docChgLst>
  <pc:docChgLst>
    <pc:chgData name="Lana Thaís Marques Santos" userId="34fde7bb-d757-47b7-8a37-a08ea80aa9c4" providerId="ADAL" clId="{D12C8265-E61F-4C1F-BD26-83855CC35731}"/>
    <pc:docChg chg="undo custSel addSld delSld modSld sldOrd">
      <pc:chgData name="Lana Thaís Marques Santos" userId="34fde7bb-d757-47b7-8a37-a08ea80aa9c4" providerId="ADAL" clId="{D12C8265-E61F-4C1F-BD26-83855CC35731}" dt="2023-12-04T19:11:08.108" v="2468" actId="164"/>
      <pc:docMkLst>
        <pc:docMk/>
      </pc:docMkLst>
      <pc:sldChg chg="modAnim">
        <pc:chgData name="Lana Thaís Marques Santos" userId="34fde7bb-d757-47b7-8a37-a08ea80aa9c4" providerId="ADAL" clId="{D12C8265-E61F-4C1F-BD26-83855CC35731}" dt="2023-11-30T22:00:43.300" v="2409"/>
        <pc:sldMkLst>
          <pc:docMk/>
          <pc:sldMk cId="2500842459" sldId="339"/>
        </pc:sldMkLst>
      </pc:sldChg>
      <pc:sldChg chg="addSp modSp mod">
        <pc:chgData name="Lana Thaís Marques Santos" userId="34fde7bb-d757-47b7-8a37-a08ea80aa9c4" providerId="ADAL" clId="{D12C8265-E61F-4C1F-BD26-83855CC35731}" dt="2023-11-30T22:17:57.633" v="2457" actId="113"/>
        <pc:sldMkLst>
          <pc:docMk/>
          <pc:sldMk cId="882914381" sldId="2147471390"/>
        </pc:sldMkLst>
        <pc:spChg chg="add mod">
          <ac:chgData name="Lana Thaís Marques Santos" userId="34fde7bb-d757-47b7-8a37-a08ea80aa9c4" providerId="ADAL" clId="{D12C8265-E61F-4C1F-BD26-83855CC35731}" dt="2023-11-30T22:17:26.690" v="2454" actId="1076"/>
          <ac:spMkLst>
            <pc:docMk/>
            <pc:sldMk cId="882914381" sldId="2147471390"/>
            <ac:spMk id="2" creationId="{53ECB582-DFA8-7B77-B58A-0B0E0B19F5E7}"/>
          </ac:spMkLst>
        </pc:spChg>
        <pc:spChg chg="add mod">
          <ac:chgData name="Lana Thaís Marques Santos" userId="34fde7bb-d757-47b7-8a37-a08ea80aa9c4" providerId="ADAL" clId="{D12C8265-E61F-4C1F-BD26-83855CC35731}" dt="2023-11-30T22:17:26.690" v="2454" actId="1076"/>
          <ac:spMkLst>
            <pc:docMk/>
            <pc:sldMk cId="882914381" sldId="2147471390"/>
            <ac:spMk id="4" creationId="{4E3C7A67-743C-1C30-A4ED-BBD11BBC3D9B}"/>
          </ac:spMkLst>
        </pc:spChg>
        <pc:spChg chg="mod">
          <ac:chgData name="Lana Thaís Marques Santos" userId="34fde7bb-d757-47b7-8a37-a08ea80aa9c4" providerId="ADAL" clId="{D12C8265-E61F-4C1F-BD26-83855CC35731}" dt="2023-11-30T22:17:19.803" v="2453" actId="1076"/>
          <ac:spMkLst>
            <pc:docMk/>
            <pc:sldMk cId="882914381" sldId="2147471390"/>
            <ac:spMk id="6" creationId="{8973A742-F5BC-D2A5-8F50-5715CB92CE8E}"/>
          </ac:spMkLst>
        </pc:spChg>
        <pc:spChg chg="add mod">
          <ac:chgData name="Lana Thaís Marques Santos" userId="34fde7bb-d757-47b7-8a37-a08ea80aa9c4" providerId="ADAL" clId="{D12C8265-E61F-4C1F-BD26-83855CC35731}" dt="2023-11-30T22:17:26.690" v="2454" actId="1076"/>
          <ac:spMkLst>
            <pc:docMk/>
            <pc:sldMk cId="882914381" sldId="2147471390"/>
            <ac:spMk id="8" creationId="{8DE04446-8FAF-CE71-B01D-42E3024FB70D}"/>
          </ac:spMkLst>
        </pc:spChg>
        <pc:spChg chg="mod">
          <ac:chgData name="Lana Thaís Marques Santos" userId="34fde7bb-d757-47b7-8a37-a08ea80aa9c4" providerId="ADAL" clId="{D12C8265-E61F-4C1F-BD26-83855CC35731}" dt="2023-11-30T22:17:50.504" v="2455" actId="1076"/>
          <ac:spMkLst>
            <pc:docMk/>
            <pc:sldMk cId="882914381" sldId="2147471390"/>
            <ac:spMk id="11" creationId="{7F451086-600D-123D-B2FF-00C7688E8A6E}"/>
          </ac:spMkLst>
        </pc:spChg>
        <pc:spChg chg="mod">
          <ac:chgData name="Lana Thaís Marques Santos" userId="34fde7bb-d757-47b7-8a37-a08ea80aa9c4" providerId="ADAL" clId="{D12C8265-E61F-4C1F-BD26-83855CC35731}" dt="2023-11-30T22:17:57.633" v="2457" actId="113"/>
          <ac:spMkLst>
            <pc:docMk/>
            <pc:sldMk cId="882914381" sldId="2147471390"/>
            <ac:spMk id="12" creationId="{7588CFBC-4431-118B-BC16-2CE4721C7F99}"/>
          </ac:spMkLst>
        </pc:spChg>
        <pc:cxnChg chg="mod">
          <ac:chgData name="Lana Thaís Marques Santos" userId="34fde7bb-d757-47b7-8a37-a08ea80aa9c4" providerId="ADAL" clId="{D12C8265-E61F-4C1F-BD26-83855CC35731}" dt="2023-11-30T22:17:50.504" v="2455" actId="1076"/>
          <ac:cxnSpMkLst>
            <pc:docMk/>
            <pc:sldMk cId="882914381" sldId="2147471390"/>
            <ac:cxnSpMk id="7" creationId="{0EE9E591-69C1-8EFA-158C-1E11207F998D}"/>
          </ac:cxnSpMkLst>
        </pc:cxnChg>
      </pc:sldChg>
      <pc:sldChg chg="modSp">
        <pc:chgData name="Lana Thaís Marques Santos" userId="34fde7bb-d757-47b7-8a37-a08ea80aa9c4" providerId="ADAL" clId="{D12C8265-E61F-4C1F-BD26-83855CC35731}" dt="2023-11-30T22:20:19" v="2466"/>
        <pc:sldMkLst>
          <pc:docMk/>
          <pc:sldMk cId="2821984871" sldId="2147471410"/>
        </pc:sldMkLst>
        <pc:picChg chg="mod">
          <ac:chgData name="Lana Thaís Marques Santos" userId="34fde7bb-d757-47b7-8a37-a08ea80aa9c4" providerId="ADAL" clId="{D12C8265-E61F-4C1F-BD26-83855CC35731}" dt="2023-11-30T22:20:19" v="2466"/>
          <ac:picMkLst>
            <pc:docMk/>
            <pc:sldMk cId="2821984871" sldId="2147471410"/>
            <ac:picMk id="5" creationId="{EF5E35A8-1F32-CC53-A261-7FC2893805E0}"/>
          </ac:picMkLst>
        </pc:picChg>
      </pc:sldChg>
      <pc:sldChg chg="ord">
        <pc:chgData name="Lana Thaís Marques Santos" userId="34fde7bb-d757-47b7-8a37-a08ea80aa9c4" providerId="ADAL" clId="{D12C8265-E61F-4C1F-BD26-83855CC35731}" dt="2023-11-30T22:01:25.434" v="2411"/>
        <pc:sldMkLst>
          <pc:docMk/>
          <pc:sldMk cId="646348673" sldId="2147471412"/>
        </pc:sldMkLst>
      </pc:sldChg>
      <pc:sldChg chg="addSp delSp modSp mod">
        <pc:chgData name="Lana Thaís Marques Santos" userId="34fde7bb-d757-47b7-8a37-a08ea80aa9c4" providerId="ADAL" clId="{D12C8265-E61F-4C1F-BD26-83855CC35731}" dt="2023-11-30T22:19:03.005" v="2464" actId="1076"/>
        <pc:sldMkLst>
          <pc:docMk/>
          <pc:sldMk cId="3598948664" sldId="2147471526"/>
        </pc:sldMkLst>
        <pc:spChg chg="mod">
          <ac:chgData name="Lana Thaís Marques Santos" userId="34fde7bb-d757-47b7-8a37-a08ea80aa9c4" providerId="ADAL" clId="{D12C8265-E61F-4C1F-BD26-83855CC35731}" dt="2023-11-30T20:17:37.892" v="1938" actId="164"/>
          <ac:spMkLst>
            <pc:docMk/>
            <pc:sldMk cId="3598948664" sldId="2147471526"/>
            <ac:spMk id="19" creationId="{5935C688-553F-AA56-D01E-19E4AFDBB3C5}"/>
          </ac:spMkLst>
        </pc:spChg>
        <pc:spChg chg="mod">
          <ac:chgData name="Lana Thaís Marques Santos" userId="34fde7bb-d757-47b7-8a37-a08ea80aa9c4" providerId="ADAL" clId="{D12C8265-E61F-4C1F-BD26-83855CC35731}" dt="2023-11-30T15:29:22.932" v="1420" actId="20577"/>
          <ac:spMkLst>
            <pc:docMk/>
            <pc:sldMk cId="3598948664" sldId="2147471526"/>
            <ac:spMk id="20" creationId="{3BBE0FDE-B8A3-9C79-47CD-06BC719C375D}"/>
          </ac:spMkLst>
        </pc:spChg>
        <pc:spChg chg="mod">
          <ac:chgData name="Lana Thaís Marques Santos" userId="34fde7bb-d757-47b7-8a37-a08ea80aa9c4" providerId="ADAL" clId="{D12C8265-E61F-4C1F-BD26-83855CC35731}" dt="2023-11-30T20:17:37.892" v="1938" actId="164"/>
          <ac:spMkLst>
            <pc:docMk/>
            <pc:sldMk cId="3598948664" sldId="2147471526"/>
            <ac:spMk id="76" creationId="{4BB9F307-31AF-45ED-5535-673DCB868974}"/>
          </ac:spMkLst>
        </pc:spChg>
        <pc:grpChg chg="add mod">
          <ac:chgData name="Lana Thaís Marques Santos" userId="34fde7bb-d757-47b7-8a37-a08ea80aa9c4" providerId="ADAL" clId="{D12C8265-E61F-4C1F-BD26-83855CC35731}" dt="2023-11-30T20:17:37.892" v="1938" actId="164"/>
          <ac:grpSpMkLst>
            <pc:docMk/>
            <pc:sldMk cId="3598948664" sldId="2147471526"/>
            <ac:grpSpMk id="102" creationId="{DA00ACD9-B067-B463-510A-90D84C4D852F}"/>
          </ac:grpSpMkLst>
        </pc:grpChg>
        <pc:picChg chg="mod">
          <ac:chgData name="Lana Thaís Marques Santos" userId="34fde7bb-d757-47b7-8a37-a08ea80aa9c4" providerId="ADAL" clId="{D12C8265-E61F-4C1F-BD26-83855CC35731}" dt="2023-11-30T20:17:28.674" v="1935" actId="1076"/>
          <ac:picMkLst>
            <pc:docMk/>
            <pc:sldMk cId="3598948664" sldId="2147471526"/>
            <ac:picMk id="73" creationId="{0B771141-49C7-7E58-5B5B-5E381D6EFAC8}"/>
          </ac:picMkLst>
        </pc:picChg>
        <pc:picChg chg="mod">
          <ac:chgData name="Lana Thaís Marques Santos" userId="34fde7bb-d757-47b7-8a37-a08ea80aa9c4" providerId="ADAL" clId="{D12C8265-E61F-4C1F-BD26-83855CC35731}" dt="2023-11-30T20:17:37.892" v="1938" actId="164"/>
          <ac:picMkLst>
            <pc:docMk/>
            <pc:sldMk cId="3598948664" sldId="2147471526"/>
            <ac:picMk id="75" creationId="{6FBD9167-2998-D14A-3FE8-635E2AFCB21F}"/>
          </ac:picMkLst>
        </pc:picChg>
        <pc:picChg chg="mod">
          <ac:chgData name="Lana Thaís Marques Santos" userId="34fde7bb-d757-47b7-8a37-a08ea80aa9c4" providerId="ADAL" clId="{D12C8265-E61F-4C1F-BD26-83855CC35731}" dt="2023-11-30T20:17:37.892" v="1938" actId="164"/>
          <ac:picMkLst>
            <pc:docMk/>
            <pc:sldMk cId="3598948664" sldId="2147471526"/>
            <ac:picMk id="77" creationId="{D8DD12AC-8C65-BAEC-AAC2-0146D8FEBE64}"/>
          </ac:picMkLst>
        </pc:picChg>
        <pc:picChg chg="del">
          <ac:chgData name="Lana Thaís Marques Santos" userId="34fde7bb-d757-47b7-8a37-a08ea80aa9c4" providerId="ADAL" clId="{D12C8265-E61F-4C1F-BD26-83855CC35731}" dt="2023-11-30T22:18:55.154" v="2460" actId="478"/>
          <ac:picMkLst>
            <pc:docMk/>
            <pc:sldMk cId="3598948664" sldId="2147471526"/>
            <ac:picMk id="92" creationId="{52C5873E-A472-C84E-EC0F-C5176959B8EA}"/>
          </ac:picMkLst>
        </pc:picChg>
        <pc:picChg chg="add del mod">
          <ac:chgData name="Lana Thaís Marques Santos" userId="34fde7bb-d757-47b7-8a37-a08ea80aa9c4" providerId="ADAL" clId="{D12C8265-E61F-4C1F-BD26-83855CC35731}" dt="2023-11-30T20:17:33.169" v="1937"/>
          <ac:picMkLst>
            <pc:docMk/>
            <pc:sldMk cId="3598948664" sldId="2147471526"/>
            <ac:picMk id="101" creationId="{056749AF-14D5-59A2-34AA-7836F60D3101}"/>
          </ac:picMkLst>
        </pc:picChg>
        <pc:picChg chg="add mod">
          <ac:chgData name="Lana Thaís Marques Santos" userId="34fde7bb-d757-47b7-8a37-a08ea80aa9c4" providerId="ADAL" clId="{D12C8265-E61F-4C1F-BD26-83855CC35731}" dt="2023-11-30T20:18:00.586" v="1953" actId="1038"/>
          <ac:picMkLst>
            <pc:docMk/>
            <pc:sldMk cId="3598948664" sldId="2147471526"/>
            <ac:picMk id="103" creationId="{450DCFCD-61CE-0DEE-D369-AF03FAA14D36}"/>
          </ac:picMkLst>
        </pc:picChg>
        <pc:picChg chg="add mod">
          <ac:chgData name="Lana Thaís Marques Santos" userId="34fde7bb-d757-47b7-8a37-a08ea80aa9c4" providerId="ADAL" clId="{D12C8265-E61F-4C1F-BD26-83855CC35731}" dt="2023-11-30T22:19:03.005" v="2464" actId="1076"/>
          <ac:picMkLst>
            <pc:docMk/>
            <pc:sldMk cId="3598948664" sldId="2147471526"/>
            <ac:picMk id="105" creationId="{E923EA63-CBD8-96E8-D8AD-AB93C50A3D48}"/>
          </ac:picMkLst>
        </pc:picChg>
      </pc:sldChg>
      <pc:sldChg chg="modSp mod">
        <pc:chgData name="Lana Thaís Marques Santos" userId="34fde7bb-d757-47b7-8a37-a08ea80aa9c4" providerId="ADAL" clId="{D12C8265-E61F-4C1F-BD26-83855CC35731}" dt="2023-11-30T15:30:47.134" v="1433" actId="2711"/>
        <pc:sldMkLst>
          <pc:docMk/>
          <pc:sldMk cId="3902975858" sldId="2147471534"/>
        </pc:sldMkLst>
        <pc:spChg chg="mod">
          <ac:chgData name="Lana Thaís Marques Santos" userId="34fde7bb-d757-47b7-8a37-a08ea80aa9c4" providerId="ADAL" clId="{D12C8265-E61F-4C1F-BD26-83855CC35731}" dt="2023-11-30T15:30:47.134" v="1433" actId="2711"/>
          <ac:spMkLst>
            <pc:docMk/>
            <pc:sldMk cId="3902975858" sldId="2147471534"/>
            <ac:spMk id="9" creationId="{87898BA2-6287-C2B2-5915-009258652363}"/>
          </ac:spMkLst>
        </pc:spChg>
        <pc:spChg chg="mod">
          <ac:chgData name="Lana Thaís Marques Santos" userId="34fde7bb-d757-47b7-8a37-a08ea80aa9c4" providerId="ADAL" clId="{D12C8265-E61F-4C1F-BD26-83855CC35731}" dt="2023-11-30T15:30:23.379" v="1430" actId="2711"/>
          <ac:spMkLst>
            <pc:docMk/>
            <pc:sldMk cId="3902975858" sldId="2147471534"/>
            <ac:spMk id="21" creationId="{5C8D8F5C-5EFE-4681-D033-D662FC156436}"/>
          </ac:spMkLst>
        </pc:spChg>
        <pc:graphicFrameChg chg="mod">
          <ac:chgData name="Lana Thaís Marques Santos" userId="34fde7bb-d757-47b7-8a37-a08ea80aa9c4" providerId="ADAL" clId="{D12C8265-E61F-4C1F-BD26-83855CC35731}" dt="2023-11-30T15:30:34.138" v="1432" actId="2711"/>
          <ac:graphicFrameMkLst>
            <pc:docMk/>
            <pc:sldMk cId="3902975858" sldId="2147471534"/>
            <ac:graphicFrameMk id="4" creationId="{94810B1D-C3AD-3322-5E61-E4DC8DF3843B}"/>
          </ac:graphicFrameMkLst>
        </pc:graphicFrameChg>
      </pc:sldChg>
      <pc:sldChg chg="modSp mod">
        <pc:chgData name="Lana Thaís Marques Santos" userId="34fde7bb-d757-47b7-8a37-a08ea80aa9c4" providerId="ADAL" clId="{D12C8265-E61F-4C1F-BD26-83855CC35731}" dt="2023-11-30T15:32:37.762" v="1451" actId="1035"/>
        <pc:sldMkLst>
          <pc:docMk/>
          <pc:sldMk cId="2031253726" sldId="2147471545"/>
        </pc:sldMkLst>
        <pc:spChg chg="mod">
          <ac:chgData name="Lana Thaís Marques Santos" userId="34fde7bb-d757-47b7-8a37-a08ea80aa9c4" providerId="ADAL" clId="{D12C8265-E61F-4C1F-BD26-83855CC35731}" dt="2023-11-30T15:32:37.762" v="1451" actId="1035"/>
          <ac:spMkLst>
            <pc:docMk/>
            <pc:sldMk cId="2031253726" sldId="2147471545"/>
            <ac:spMk id="5" creationId="{F28C1161-FC5C-EDA2-50C0-DF2BFF677367}"/>
          </ac:spMkLst>
        </pc:spChg>
        <pc:spChg chg="mod">
          <ac:chgData name="Lana Thaís Marques Santos" userId="34fde7bb-d757-47b7-8a37-a08ea80aa9c4" providerId="ADAL" clId="{D12C8265-E61F-4C1F-BD26-83855CC35731}" dt="2023-11-30T15:26:13.956" v="1388" actId="1076"/>
          <ac:spMkLst>
            <pc:docMk/>
            <pc:sldMk cId="2031253726" sldId="2147471545"/>
            <ac:spMk id="70" creationId="{41414CB2-DE03-C83F-2870-44CCFC5F4949}"/>
          </ac:spMkLst>
        </pc:spChg>
      </pc:sldChg>
      <pc:sldChg chg="modSp mod">
        <pc:chgData name="Lana Thaís Marques Santos" userId="34fde7bb-d757-47b7-8a37-a08ea80aa9c4" providerId="ADAL" clId="{D12C8265-E61F-4C1F-BD26-83855CC35731}" dt="2023-11-30T22:19:22.703" v="2465" actId="113"/>
        <pc:sldMkLst>
          <pc:docMk/>
          <pc:sldMk cId="402056485" sldId="2147471552"/>
        </pc:sldMkLst>
        <pc:spChg chg="mod">
          <ac:chgData name="Lana Thaís Marques Santos" userId="34fde7bb-d757-47b7-8a37-a08ea80aa9c4" providerId="ADAL" clId="{D12C8265-E61F-4C1F-BD26-83855CC35731}" dt="2023-11-30T15:29:36.386" v="1429" actId="20577"/>
          <ac:spMkLst>
            <pc:docMk/>
            <pc:sldMk cId="402056485" sldId="2147471552"/>
            <ac:spMk id="18" creationId="{184AA60D-6947-0D12-5087-78AD2569F90E}"/>
          </ac:spMkLst>
        </pc:spChg>
        <pc:spChg chg="mod">
          <ac:chgData name="Lana Thaís Marques Santos" userId="34fde7bb-d757-47b7-8a37-a08ea80aa9c4" providerId="ADAL" clId="{D12C8265-E61F-4C1F-BD26-83855CC35731}" dt="2023-11-30T22:19:22.703" v="2465" actId="113"/>
          <ac:spMkLst>
            <pc:docMk/>
            <pc:sldMk cId="402056485" sldId="2147471552"/>
            <ac:spMk id="34" creationId="{09A385C1-F92C-458E-1262-7F92C9FFB193}"/>
          </ac:spMkLst>
        </pc:spChg>
      </pc:sldChg>
      <pc:sldChg chg="addSp delSp modSp mod">
        <pc:chgData name="Lana Thaís Marques Santos" userId="34fde7bb-d757-47b7-8a37-a08ea80aa9c4" providerId="ADAL" clId="{D12C8265-E61F-4C1F-BD26-83855CC35731}" dt="2023-11-30T20:25:08.425" v="1963" actId="6549"/>
        <pc:sldMkLst>
          <pc:docMk/>
          <pc:sldMk cId="1053460037" sldId="2147471555"/>
        </pc:sldMkLst>
        <pc:spChg chg="mod">
          <ac:chgData name="Lana Thaís Marques Santos" userId="34fde7bb-d757-47b7-8a37-a08ea80aa9c4" providerId="ADAL" clId="{D12C8265-E61F-4C1F-BD26-83855CC35731}" dt="2023-11-30T20:24:59.858" v="1960" actId="1035"/>
          <ac:spMkLst>
            <pc:docMk/>
            <pc:sldMk cId="1053460037" sldId="2147471555"/>
            <ac:spMk id="2" creationId="{3A2D5B20-234C-F908-0E79-A65B2D3DA3DF}"/>
          </ac:spMkLst>
        </pc:spChg>
        <pc:spChg chg="mod">
          <ac:chgData name="Lana Thaís Marques Santos" userId="34fde7bb-d757-47b7-8a37-a08ea80aa9c4" providerId="ADAL" clId="{D12C8265-E61F-4C1F-BD26-83855CC35731}" dt="2023-11-30T19:47:14.324" v="1662" actId="12788"/>
          <ac:spMkLst>
            <pc:docMk/>
            <pc:sldMk cId="1053460037" sldId="2147471555"/>
            <ac:spMk id="6" creationId="{55BB1027-BCF6-9CE7-99D0-380CA2FE6B57}"/>
          </ac:spMkLst>
        </pc:spChg>
        <pc:spChg chg="add mod">
          <ac:chgData name="Lana Thaís Marques Santos" userId="34fde7bb-d757-47b7-8a37-a08ea80aa9c4" providerId="ADAL" clId="{D12C8265-E61F-4C1F-BD26-83855CC35731}" dt="2023-11-30T19:47:51.172" v="1720" actId="1036"/>
          <ac:spMkLst>
            <pc:docMk/>
            <pc:sldMk cId="1053460037" sldId="2147471555"/>
            <ac:spMk id="8" creationId="{C8AEF0FE-DB7A-4406-4823-671827B1E47E}"/>
          </ac:spMkLst>
        </pc:spChg>
        <pc:spChg chg="add mod">
          <ac:chgData name="Lana Thaís Marques Santos" userId="34fde7bb-d757-47b7-8a37-a08ea80aa9c4" providerId="ADAL" clId="{D12C8265-E61F-4C1F-BD26-83855CC35731}" dt="2023-11-30T19:47:02.410" v="1658" actId="571"/>
          <ac:spMkLst>
            <pc:docMk/>
            <pc:sldMk cId="1053460037" sldId="2147471555"/>
            <ac:spMk id="9" creationId="{F95FE342-8BA1-55BD-216D-19186A76D680}"/>
          </ac:spMkLst>
        </pc:spChg>
        <pc:spChg chg="add mod">
          <ac:chgData name="Lana Thaís Marques Santos" userId="34fde7bb-d757-47b7-8a37-a08ea80aa9c4" providerId="ADAL" clId="{D12C8265-E61F-4C1F-BD26-83855CC35731}" dt="2023-11-30T19:49:43.038" v="1834" actId="1036"/>
          <ac:spMkLst>
            <pc:docMk/>
            <pc:sldMk cId="1053460037" sldId="2147471555"/>
            <ac:spMk id="10" creationId="{45CCCFCD-02F7-26A3-E515-FEAA7F9FBA1F}"/>
          </ac:spMkLst>
        </pc:spChg>
        <pc:spChg chg="add mod ord">
          <ac:chgData name="Lana Thaís Marques Santos" userId="34fde7bb-d757-47b7-8a37-a08ea80aa9c4" providerId="ADAL" clId="{D12C8265-E61F-4C1F-BD26-83855CC35731}" dt="2023-11-30T19:53:14.138" v="1897" actId="14100"/>
          <ac:spMkLst>
            <pc:docMk/>
            <pc:sldMk cId="1053460037" sldId="2147471555"/>
            <ac:spMk id="11" creationId="{CE25C74D-1407-C47A-1275-E08E7F0E136A}"/>
          </ac:spMkLst>
        </pc:spChg>
        <pc:spChg chg="add mod">
          <ac:chgData name="Lana Thaís Marques Santos" userId="34fde7bb-d757-47b7-8a37-a08ea80aa9c4" providerId="ADAL" clId="{D12C8265-E61F-4C1F-BD26-83855CC35731}" dt="2023-11-30T19:49:59.891" v="1882" actId="1035"/>
          <ac:spMkLst>
            <pc:docMk/>
            <pc:sldMk cId="1053460037" sldId="2147471555"/>
            <ac:spMk id="12" creationId="{55CFDD3C-EF3A-DE97-4D26-53A20F76A93C}"/>
          </ac:spMkLst>
        </pc:spChg>
        <pc:spChg chg="mod">
          <ac:chgData name="Lana Thaís Marques Santos" userId="34fde7bb-d757-47b7-8a37-a08ea80aa9c4" providerId="ADAL" clId="{D12C8265-E61F-4C1F-BD26-83855CC35731}" dt="2023-11-30T19:46:42.709" v="1634" actId="1035"/>
          <ac:spMkLst>
            <pc:docMk/>
            <pc:sldMk cId="1053460037" sldId="2147471555"/>
            <ac:spMk id="25" creationId="{5D44A02C-1798-D332-9AE6-D6FE2F425E10}"/>
          </ac:spMkLst>
        </pc:spChg>
        <pc:spChg chg="mod">
          <ac:chgData name="Lana Thaís Marques Santos" userId="34fde7bb-d757-47b7-8a37-a08ea80aa9c4" providerId="ADAL" clId="{D12C8265-E61F-4C1F-BD26-83855CC35731}" dt="2023-11-30T19:48:00.349" v="1734" actId="20577"/>
          <ac:spMkLst>
            <pc:docMk/>
            <pc:sldMk cId="1053460037" sldId="2147471555"/>
            <ac:spMk id="28" creationId="{972B7030-6295-55BA-4425-625B24CB2524}"/>
          </ac:spMkLst>
        </pc:spChg>
        <pc:spChg chg="mod">
          <ac:chgData name="Lana Thaís Marques Santos" userId="34fde7bb-d757-47b7-8a37-a08ea80aa9c4" providerId="ADAL" clId="{D12C8265-E61F-4C1F-BD26-83855CC35731}" dt="2023-11-30T19:46:56.364" v="1655" actId="14100"/>
          <ac:spMkLst>
            <pc:docMk/>
            <pc:sldMk cId="1053460037" sldId="2147471555"/>
            <ac:spMk id="36" creationId="{9F545075-75EC-FACF-F3CC-CF7B60C69C50}"/>
          </ac:spMkLst>
        </pc:spChg>
        <pc:spChg chg="mod">
          <ac:chgData name="Lana Thaís Marques Santos" userId="34fde7bb-d757-47b7-8a37-a08ea80aa9c4" providerId="ADAL" clId="{D12C8265-E61F-4C1F-BD26-83855CC35731}" dt="2023-11-30T20:25:08.425" v="1963" actId="6549"/>
          <ac:spMkLst>
            <pc:docMk/>
            <pc:sldMk cId="1053460037" sldId="2147471555"/>
            <ac:spMk id="37" creationId="{142DE583-0884-D9CE-DE6D-52EAB4495D69}"/>
          </ac:spMkLst>
        </pc:spChg>
        <pc:spChg chg="mod">
          <ac:chgData name="Lana Thaís Marques Santos" userId="34fde7bb-d757-47b7-8a37-a08ea80aa9c4" providerId="ADAL" clId="{D12C8265-E61F-4C1F-BD26-83855CC35731}" dt="2023-11-30T19:47:14.324" v="1662" actId="12788"/>
          <ac:spMkLst>
            <pc:docMk/>
            <pc:sldMk cId="1053460037" sldId="2147471555"/>
            <ac:spMk id="38" creationId="{6371138C-5609-9E97-3FE4-B5940ADCBEFF}"/>
          </ac:spMkLst>
        </pc:spChg>
        <pc:spChg chg="mod">
          <ac:chgData name="Lana Thaís Marques Santos" userId="34fde7bb-d757-47b7-8a37-a08ea80aa9c4" providerId="ADAL" clId="{D12C8265-E61F-4C1F-BD26-83855CC35731}" dt="2023-11-30T19:47:14.324" v="1662" actId="12788"/>
          <ac:spMkLst>
            <pc:docMk/>
            <pc:sldMk cId="1053460037" sldId="2147471555"/>
            <ac:spMk id="39" creationId="{B255C6CF-2D6B-58E2-F783-2A771008A466}"/>
          </ac:spMkLst>
        </pc:spChg>
        <pc:spChg chg="mod">
          <ac:chgData name="Lana Thaís Marques Santos" userId="34fde7bb-d757-47b7-8a37-a08ea80aa9c4" providerId="ADAL" clId="{D12C8265-E61F-4C1F-BD26-83855CC35731}" dt="2023-11-30T19:47:14.324" v="1662" actId="12788"/>
          <ac:spMkLst>
            <pc:docMk/>
            <pc:sldMk cId="1053460037" sldId="2147471555"/>
            <ac:spMk id="40" creationId="{EE0FAE86-98B1-EF9C-25D8-2AB09F044D43}"/>
          </ac:spMkLst>
        </pc:spChg>
        <pc:spChg chg="mod">
          <ac:chgData name="Lana Thaís Marques Santos" userId="34fde7bb-d757-47b7-8a37-a08ea80aa9c4" providerId="ADAL" clId="{D12C8265-E61F-4C1F-BD26-83855CC35731}" dt="2023-11-30T19:47:28.078" v="1670" actId="1035"/>
          <ac:spMkLst>
            <pc:docMk/>
            <pc:sldMk cId="1053460037" sldId="2147471555"/>
            <ac:spMk id="41" creationId="{AD256FD7-CC40-41FF-95CF-6B1BEDA6615A}"/>
          </ac:spMkLst>
        </pc:spChg>
        <pc:spChg chg="mod">
          <ac:chgData name="Lana Thaís Marques Santos" userId="34fde7bb-d757-47b7-8a37-a08ea80aa9c4" providerId="ADAL" clId="{D12C8265-E61F-4C1F-BD26-83855CC35731}" dt="2023-11-30T19:48:29.652" v="1776" actId="14100"/>
          <ac:spMkLst>
            <pc:docMk/>
            <pc:sldMk cId="1053460037" sldId="2147471555"/>
            <ac:spMk id="45" creationId="{5A430251-FC12-8BD2-6966-C74CBB184189}"/>
          </ac:spMkLst>
        </pc:spChg>
        <pc:spChg chg="mod ord">
          <ac:chgData name="Lana Thaís Marques Santos" userId="34fde7bb-d757-47b7-8a37-a08ea80aa9c4" providerId="ADAL" clId="{D12C8265-E61F-4C1F-BD26-83855CC35731}" dt="2023-11-30T19:49:54.444" v="1864" actId="20577"/>
          <ac:spMkLst>
            <pc:docMk/>
            <pc:sldMk cId="1053460037" sldId="2147471555"/>
            <ac:spMk id="46" creationId="{AB463E6C-D61A-A2D3-3F0D-82956CC00F55}"/>
          </ac:spMkLst>
        </pc:spChg>
        <pc:spChg chg="mod">
          <ac:chgData name="Lana Thaís Marques Santos" userId="34fde7bb-d757-47b7-8a37-a08ea80aa9c4" providerId="ADAL" clId="{D12C8265-E61F-4C1F-BD26-83855CC35731}" dt="2023-11-30T19:49:14.981" v="1805" actId="1037"/>
          <ac:spMkLst>
            <pc:docMk/>
            <pc:sldMk cId="1053460037" sldId="2147471555"/>
            <ac:spMk id="47" creationId="{CAFF1638-65D3-60D0-BF0D-5F66FB85F444}"/>
          </ac:spMkLst>
        </pc:spChg>
        <pc:spChg chg="mod">
          <ac:chgData name="Lana Thaís Marques Santos" userId="34fde7bb-d757-47b7-8a37-a08ea80aa9c4" providerId="ADAL" clId="{D12C8265-E61F-4C1F-BD26-83855CC35731}" dt="2023-11-30T19:46:49.213" v="1654" actId="1035"/>
          <ac:spMkLst>
            <pc:docMk/>
            <pc:sldMk cId="1053460037" sldId="2147471555"/>
            <ac:spMk id="48" creationId="{98DE4C8D-D7A1-3E60-C89B-59E003BFFA63}"/>
          </ac:spMkLst>
        </pc:spChg>
        <pc:picChg chg="mod">
          <ac:chgData name="Lana Thaís Marques Santos" userId="34fde7bb-d757-47b7-8a37-a08ea80aa9c4" providerId="ADAL" clId="{D12C8265-E61F-4C1F-BD26-83855CC35731}" dt="2023-11-30T19:46:49.213" v="1654" actId="1035"/>
          <ac:picMkLst>
            <pc:docMk/>
            <pc:sldMk cId="1053460037" sldId="2147471555"/>
            <ac:picMk id="5" creationId="{92763648-3F1A-5ADE-A9A3-71492B5702FF}"/>
          </ac:picMkLst>
        </pc:picChg>
        <pc:picChg chg="add mod">
          <ac:chgData name="Lana Thaís Marques Santos" userId="34fde7bb-d757-47b7-8a37-a08ea80aa9c4" providerId="ADAL" clId="{D12C8265-E61F-4C1F-BD26-83855CC35731}" dt="2023-11-30T19:52:09.916" v="1890" actId="1076"/>
          <ac:picMkLst>
            <pc:docMk/>
            <pc:sldMk cId="1053460037" sldId="2147471555"/>
            <ac:picMk id="14" creationId="{446090B0-2D54-3A14-9A80-2B53C91431D8}"/>
          </ac:picMkLst>
        </pc:picChg>
        <pc:picChg chg="add mod">
          <ac:chgData name="Lana Thaís Marques Santos" userId="34fde7bb-d757-47b7-8a37-a08ea80aa9c4" providerId="ADAL" clId="{D12C8265-E61F-4C1F-BD26-83855CC35731}" dt="2023-11-30T19:53:07.372" v="1896" actId="1076"/>
          <ac:picMkLst>
            <pc:docMk/>
            <pc:sldMk cId="1053460037" sldId="2147471555"/>
            <ac:picMk id="16" creationId="{A1FE9074-F4D9-6C91-0857-0E70B8139A14}"/>
          </ac:picMkLst>
        </pc:picChg>
        <pc:picChg chg="add del mod">
          <ac:chgData name="Lana Thaís Marques Santos" userId="34fde7bb-d757-47b7-8a37-a08ea80aa9c4" providerId="ADAL" clId="{D12C8265-E61F-4C1F-BD26-83855CC35731}" dt="2023-11-30T20:07:53.221" v="1905" actId="478"/>
          <ac:picMkLst>
            <pc:docMk/>
            <pc:sldMk cId="1053460037" sldId="2147471555"/>
            <ac:picMk id="18" creationId="{403D8C2B-32C9-BE4B-C4D2-16A86A18A9E8}"/>
          </ac:picMkLst>
        </pc:picChg>
        <pc:picChg chg="mod">
          <ac:chgData name="Lana Thaís Marques Santos" userId="34fde7bb-d757-47b7-8a37-a08ea80aa9c4" providerId="ADAL" clId="{D12C8265-E61F-4C1F-BD26-83855CC35731}" dt="2023-11-30T20:14:49.531" v="1925" actId="555"/>
          <ac:picMkLst>
            <pc:docMk/>
            <pc:sldMk cId="1053460037" sldId="2147471555"/>
            <ac:picMk id="23" creationId="{3F18D1AF-44D7-A4C1-F9F1-65E17994EDDE}"/>
          </ac:picMkLst>
        </pc:picChg>
        <pc:picChg chg="del mod">
          <ac:chgData name="Lana Thaís Marques Santos" userId="34fde7bb-d757-47b7-8a37-a08ea80aa9c4" providerId="ADAL" clId="{D12C8265-E61F-4C1F-BD26-83855CC35731}" dt="2023-11-30T19:52:53.588" v="1891" actId="478"/>
          <ac:picMkLst>
            <pc:docMk/>
            <pc:sldMk cId="1053460037" sldId="2147471555"/>
            <ac:picMk id="27" creationId="{B344ED75-8BBE-E17B-82F8-C98ED7AB7607}"/>
          </ac:picMkLst>
        </pc:picChg>
        <pc:picChg chg="add mod">
          <ac:chgData name="Lana Thaís Marques Santos" userId="34fde7bb-d757-47b7-8a37-a08ea80aa9c4" providerId="ADAL" clId="{D12C8265-E61F-4C1F-BD26-83855CC35731}" dt="2023-11-30T20:15:08.105" v="1931" actId="1036"/>
          <ac:picMkLst>
            <pc:docMk/>
            <pc:sldMk cId="1053460037" sldId="2147471555"/>
            <ac:picMk id="50" creationId="{35C7F307-9F00-C0D8-4F75-3B6E534BE94F}"/>
          </ac:picMkLst>
        </pc:picChg>
      </pc:sldChg>
      <pc:sldChg chg="addSp delSp modSp add mod ord modShow">
        <pc:chgData name="Lana Thaís Marques Santos" userId="34fde7bb-d757-47b7-8a37-a08ea80aa9c4" providerId="ADAL" clId="{D12C8265-E61F-4C1F-BD26-83855CC35731}" dt="2023-11-30T15:06:55.176" v="1350"/>
        <pc:sldMkLst>
          <pc:docMk/>
          <pc:sldMk cId="3246843985" sldId="2147471557"/>
        </pc:sldMkLst>
        <pc:spChg chg="mod">
          <ac:chgData name="Lana Thaís Marques Santos" userId="34fde7bb-d757-47b7-8a37-a08ea80aa9c4" providerId="ADAL" clId="{D12C8265-E61F-4C1F-BD26-83855CC35731}" dt="2023-11-30T14:56:22.068" v="1145" actId="113"/>
          <ac:spMkLst>
            <pc:docMk/>
            <pc:sldMk cId="3246843985" sldId="2147471557"/>
            <ac:spMk id="2" creationId="{FB89D404-F158-38A5-1037-4E9DACF940B1}"/>
          </ac:spMkLst>
        </pc:spChg>
        <pc:spChg chg="add mod ord">
          <ac:chgData name="Lana Thaís Marques Santos" userId="34fde7bb-d757-47b7-8a37-a08ea80aa9c4" providerId="ADAL" clId="{D12C8265-E61F-4C1F-BD26-83855CC35731}" dt="2023-11-30T14:55:20.277" v="1111" actId="1035"/>
          <ac:spMkLst>
            <pc:docMk/>
            <pc:sldMk cId="3246843985" sldId="2147471557"/>
            <ac:spMk id="3" creationId="{0B6E645D-079A-0264-9BCF-D2FDD23EF8CB}"/>
          </ac:spMkLst>
        </pc:spChg>
        <pc:spChg chg="mod">
          <ac:chgData name="Lana Thaís Marques Santos" userId="34fde7bb-d757-47b7-8a37-a08ea80aa9c4" providerId="ADAL" clId="{D12C8265-E61F-4C1F-BD26-83855CC35731}" dt="2023-11-30T14:44:06.963" v="201" actId="1076"/>
          <ac:spMkLst>
            <pc:docMk/>
            <pc:sldMk cId="3246843985" sldId="2147471557"/>
            <ac:spMk id="4" creationId="{012632E1-60A7-3310-2535-1C390CCECD93}"/>
          </ac:spMkLst>
        </pc:spChg>
        <pc:spChg chg="mod">
          <ac:chgData name="Lana Thaís Marques Santos" userId="34fde7bb-d757-47b7-8a37-a08ea80aa9c4" providerId="ADAL" clId="{D12C8265-E61F-4C1F-BD26-83855CC35731}" dt="2023-11-30T14:55:03.070" v="1083" actId="404"/>
          <ac:spMkLst>
            <pc:docMk/>
            <pc:sldMk cId="3246843985" sldId="2147471557"/>
            <ac:spMk id="6" creationId="{702492FD-48BC-7EF1-D42B-568A27608708}"/>
          </ac:spMkLst>
        </pc:spChg>
        <pc:spChg chg="mod">
          <ac:chgData name="Lana Thaís Marques Santos" userId="34fde7bb-d757-47b7-8a37-a08ea80aa9c4" providerId="ADAL" clId="{D12C8265-E61F-4C1F-BD26-83855CC35731}" dt="2023-11-30T14:55:20.277" v="1111" actId="1035"/>
          <ac:spMkLst>
            <pc:docMk/>
            <pc:sldMk cId="3246843985" sldId="2147471557"/>
            <ac:spMk id="7" creationId="{A7B78E92-570F-4695-13A9-D34487406EC3}"/>
          </ac:spMkLst>
        </pc:spChg>
        <pc:spChg chg="mod">
          <ac:chgData name="Lana Thaís Marques Santos" userId="34fde7bb-d757-47b7-8a37-a08ea80aa9c4" providerId="ADAL" clId="{D12C8265-E61F-4C1F-BD26-83855CC35731}" dt="2023-11-30T14:44:13.989" v="203" actId="1076"/>
          <ac:spMkLst>
            <pc:docMk/>
            <pc:sldMk cId="3246843985" sldId="2147471557"/>
            <ac:spMk id="8" creationId="{53270679-688D-273D-3C31-3FBF3E8B0FF5}"/>
          </ac:spMkLst>
        </pc:spChg>
        <pc:spChg chg="mod">
          <ac:chgData name="Lana Thaís Marques Santos" userId="34fde7bb-d757-47b7-8a37-a08ea80aa9c4" providerId="ADAL" clId="{D12C8265-E61F-4C1F-BD26-83855CC35731}" dt="2023-11-30T14:55:12.427" v="1093" actId="1035"/>
          <ac:spMkLst>
            <pc:docMk/>
            <pc:sldMk cId="3246843985" sldId="2147471557"/>
            <ac:spMk id="9" creationId="{69411FEE-41E6-877A-BE04-5AADCDEBD5B8}"/>
          </ac:spMkLst>
        </pc:spChg>
        <pc:spChg chg="add mod">
          <ac:chgData name="Lana Thaís Marques Santos" userId="34fde7bb-d757-47b7-8a37-a08ea80aa9c4" providerId="ADAL" clId="{D12C8265-E61F-4C1F-BD26-83855CC35731}" dt="2023-11-30T14:55:07.835" v="1088" actId="1035"/>
          <ac:spMkLst>
            <pc:docMk/>
            <pc:sldMk cId="3246843985" sldId="2147471557"/>
            <ac:spMk id="10" creationId="{5B660E4D-89CB-B584-A3B5-E30895393795}"/>
          </ac:spMkLst>
        </pc:spChg>
        <pc:spChg chg="mod">
          <ac:chgData name="Lana Thaís Marques Santos" userId="34fde7bb-d757-47b7-8a37-a08ea80aa9c4" providerId="ADAL" clId="{D12C8265-E61F-4C1F-BD26-83855CC35731}" dt="2023-11-30T14:54:07.558" v="1035" actId="1076"/>
          <ac:spMkLst>
            <pc:docMk/>
            <pc:sldMk cId="3246843985" sldId="2147471557"/>
            <ac:spMk id="15" creationId="{E584CE91-E479-1644-E2F2-628B251FB9D6}"/>
          </ac:spMkLst>
        </pc:spChg>
        <pc:spChg chg="mod">
          <ac:chgData name="Lana Thaís Marques Santos" userId="34fde7bb-d757-47b7-8a37-a08ea80aa9c4" providerId="ADAL" clId="{D12C8265-E61F-4C1F-BD26-83855CC35731}" dt="2023-11-30T14:55:20.277" v="1111" actId="1035"/>
          <ac:spMkLst>
            <pc:docMk/>
            <pc:sldMk cId="3246843985" sldId="2147471557"/>
            <ac:spMk id="16" creationId="{2EC56724-8124-4196-1575-7FE667E10198}"/>
          </ac:spMkLst>
        </pc:spChg>
        <pc:spChg chg="mod">
          <ac:chgData name="Lana Thaís Marques Santos" userId="34fde7bb-d757-47b7-8a37-a08ea80aa9c4" providerId="ADAL" clId="{D12C8265-E61F-4C1F-BD26-83855CC35731}" dt="2023-11-30T14:55:07.835" v="1088" actId="1035"/>
          <ac:spMkLst>
            <pc:docMk/>
            <pc:sldMk cId="3246843985" sldId="2147471557"/>
            <ac:spMk id="18" creationId="{63CF522A-683D-F7EF-CBB5-348ADADF0D84}"/>
          </ac:spMkLst>
        </pc:spChg>
        <pc:spChg chg="mod">
          <ac:chgData name="Lana Thaís Marques Santos" userId="34fde7bb-d757-47b7-8a37-a08ea80aa9c4" providerId="ADAL" clId="{D12C8265-E61F-4C1F-BD26-83855CC35731}" dt="2023-11-30T14:55:07.835" v="1088" actId="1035"/>
          <ac:spMkLst>
            <pc:docMk/>
            <pc:sldMk cId="3246843985" sldId="2147471557"/>
            <ac:spMk id="19" creationId="{1CC2934A-C3CD-BB62-D254-4FE47BDD6723}"/>
          </ac:spMkLst>
        </pc:spChg>
        <pc:spChg chg="mod">
          <ac:chgData name="Lana Thaís Marques Santos" userId="34fde7bb-d757-47b7-8a37-a08ea80aa9c4" providerId="ADAL" clId="{D12C8265-E61F-4C1F-BD26-83855CC35731}" dt="2023-11-30T14:55:30.414" v="1116" actId="404"/>
          <ac:spMkLst>
            <pc:docMk/>
            <pc:sldMk cId="3246843985" sldId="2147471557"/>
            <ac:spMk id="21" creationId="{C0615BB1-1EFC-6385-A4AB-246515E1A453}"/>
          </ac:spMkLst>
        </pc:spChg>
        <pc:spChg chg="mod">
          <ac:chgData name="Lana Thaís Marques Santos" userId="34fde7bb-d757-47b7-8a37-a08ea80aa9c4" providerId="ADAL" clId="{D12C8265-E61F-4C1F-BD26-83855CC35731}" dt="2023-11-30T14:55:07.835" v="1088" actId="1035"/>
          <ac:spMkLst>
            <pc:docMk/>
            <pc:sldMk cId="3246843985" sldId="2147471557"/>
            <ac:spMk id="22" creationId="{EDEB789E-F180-99B6-BA4B-745A6EAF2392}"/>
          </ac:spMkLst>
        </pc:spChg>
        <pc:spChg chg="del mod">
          <ac:chgData name="Lana Thaís Marques Santos" userId="34fde7bb-d757-47b7-8a37-a08ea80aa9c4" providerId="ADAL" clId="{D12C8265-E61F-4C1F-BD26-83855CC35731}" dt="2023-11-30T14:41:25.802" v="166" actId="478"/>
          <ac:spMkLst>
            <pc:docMk/>
            <pc:sldMk cId="3246843985" sldId="2147471557"/>
            <ac:spMk id="23" creationId="{AE68D745-5BCE-86B1-012B-53CD6C79F628}"/>
          </ac:spMkLst>
        </pc:spChg>
      </pc:sldChg>
      <pc:sldChg chg="addSp delSp modSp add mod">
        <pc:chgData name="Lana Thaís Marques Santos" userId="34fde7bb-d757-47b7-8a37-a08ea80aa9c4" providerId="ADAL" clId="{D12C8265-E61F-4C1F-BD26-83855CC35731}" dt="2023-11-30T19:43:16.702" v="1574" actId="20577"/>
        <pc:sldMkLst>
          <pc:docMk/>
          <pc:sldMk cId="1774463062" sldId="2147471562"/>
        </pc:sldMkLst>
        <pc:spChg chg="mod">
          <ac:chgData name="Lana Thaís Marques Santos" userId="34fde7bb-d757-47b7-8a37-a08ea80aa9c4" providerId="ADAL" clId="{D12C8265-E61F-4C1F-BD26-83855CC35731}" dt="2023-11-30T19:43:16.702" v="1574" actId="20577"/>
          <ac:spMkLst>
            <pc:docMk/>
            <pc:sldMk cId="1774463062" sldId="2147471562"/>
            <ac:spMk id="2" creationId="{FB89D404-F158-38A5-1037-4E9DACF940B1}"/>
          </ac:spMkLst>
        </pc:spChg>
        <pc:spChg chg="mod">
          <ac:chgData name="Lana Thaís Marques Santos" userId="34fde7bb-d757-47b7-8a37-a08ea80aa9c4" providerId="ADAL" clId="{D12C8265-E61F-4C1F-BD26-83855CC35731}" dt="2023-11-30T15:03:18.434" v="1347" actId="1035"/>
          <ac:spMkLst>
            <pc:docMk/>
            <pc:sldMk cId="1774463062" sldId="2147471562"/>
            <ac:spMk id="3" creationId="{0B6E645D-079A-0264-9BCF-D2FDD23EF8CB}"/>
          </ac:spMkLst>
        </pc:spChg>
        <pc:spChg chg="del">
          <ac:chgData name="Lana Thaís Marques Santos" userId="34fde7bb-d757-47b7-8a37-a08ea80aa9c4" providerId="ADAL" clId="{D12C8265-E61F-4C1F-BD26-83855CC35731}" dt="2023-11-30T14:57:01.824" v="1147" actId="478"/>
          <ac:spMkLst>
            <pc:docMk/>
            <pc:sldMk cId="1774463062" sldId="2147471562"/>
            <ac:spMk id="4" creationId="{012632E1-60A7-3310-2535-1C390CCECD93}"/>
          </ac:spMkLst>
        </pc:spChg>
        <pc:spChg chg="mod">
          <ac:chgData name="Lana Thaís Marques Santos" userId="34fde7bb-d757-47b7-8a37-a08ea80aa9c4" providerId="ADAL" clId="{D12C8265-E61F-4C1F-BD26-83855CC35731}" dt="2023-11-30T15:17:30.006" v="1372" actId="1038"/>
          <ac:spMkLst>
            <pc:docMk/>
            <pc:sldMk cId="1774463062" sldId="2147471562"/>
            <ac:spMk id="6" creationId="{702492FD-48BC-7EF1-D42B-568A27608708}"/>
          </ac:spMkLst>
        </pc:spChg>
        <pc:spChg chg="mod">
          <ac:chgData name="Lana Thaís Marques Santos" userId="34fde7bb-d757-47b7-8a37-a08ea80aa9c4" providerId="ADAL" clId="{D12C8265-E61F-4C1F-BD26-83855CC35731}" dt="2023-11-30T15:13:00.092" v="1364" actId="6549"/>
          <ac:spMkLst>
            <pc:docMk/>
            <pc:sldMk cId="1774463062" sldId="2147471562"/>
            <ac:spMk id="7" creationId="{A7B78E92-570F-4695-13A9-D34487406EC3}"/>
          </ac:spMkLst>
        </pc:spChg>
        <pc:spChg chg="mod">
          <ac:chgData name="Lana Thaís Marques Santos" userId="34fde7bb-d757-47b7-8a37-a08ea80aa9c4" providerId="ADAL" clId="{D12C8265-E61F-4C1F-BD26-83855CC35731}" dt="2023-11-30T15:17:30.006" v="1372" actId="1038"/>
          <ac:spMkLst>
            <pc:docMk/>
            <pc:sldMk cId="1774463062" sldId="2147471562"/>
            <ac:spMk id="8" creationId="{53270679-688D-273D-3C31-3FBF3E8B0FF5}"/>
          </ac:spMkLst>
        </pc:spChg>
        <pc:spChg chg="mod">
          <ac:chgData name="Lana Thaís Marques Santos" userId="34fde7bb-d757-47b7-8a37-a08ea80aa9c4" providerId="ADAL" clId="{D12C8265-E61F-4C1F-BD26-83855CC35731}" dt="2023-11-30T15:17:30.006" v="1372" actId="1038"/>
          <ac:spMkLst>
            <pc:docMk/>
            <pc:sldMk cId="1774463062" sldId="2147471562"/>
            <ac:spMk id="9" creationId="{69411FEE-41E6-877A-BE04-5AADCDEBD5B8}"/>
          </ac:spMkLst>
        </pc:spChg>
        <pc:spChg chg="mod">
          <ac:chgData name="Lana Thaís Marques Santos" userId="34fde7bb-d757-47b7-8a37-a08ea80aa9c4" providerId="ADAL" clId="{D12C8265-E61F-4C1F-BD26-83855CC35731}" dt="2023-11-30T19:43:05.668" v="1552" actId="20577"/>
          <ac:spMkLst>
            <pc:docMk/>
            <pc:sldMk cId="1774463062" sldId="2147471562"/>
            <ac:spMk id="10" creationId="{5B660E4D-89CB-B584-A3B5-E30895393795}"/>
          </ac:spMkLst>
        </pc:spChg>
        <pc:spChg chg="mod">
          <ac:chgData name="Lana Thaís Marques Santos" userId="34fde7bb-d757-47b7-8a37-a08ea80aa9c4" providerId="ADAL" clId="{D12C8265-E61F-4C1F-BD26-83855CC35731}" dt="2023-11-30T14:59:08.395" v="1183" actId="14100"/>
          <ac:spMkLst>
            <pc:docMk/>
            <pc:sldMk cId="1774463062" sldId="2147471562"/>
            <ac:spMk id="11" creationId="{E4D5A3D6-C917-5DDD-0486-8A08467BC5FD}"/>
          </ac:spMkLst>
        </pc:spChg>
        <pc:spChg chg="mod">
          <ac:chgData name="Lana Thaís Marques Santos" userId="34fde7bb-d757-47b7-8a37-a08ea80aa9c4" providerId="ADAL" clId="{D12C8265-E61F-4C1F-BD26-83855CC35731}" dt="2023-11-30T15:00:28.374" v="1216" actId="1035"/>
          <ac:spMkLst>
            <pc:docMk/>
            <pc:sldMk cId="1774463062" sldId="2147471562"/>
            <ac:spMk id="12" creationId="{5633F206-0FD2-A1A0-A141-2B617197B2F1}"/>
          </ac:spMkLst>
        </pc:spChg>
        <pc:spChg chg="del mod">
          <ac:chgData name="Lana Thaís Marques Santos" userId="34fde7bb-d757-47b7-8a37-a08ea80aa9c4" providerId="ADAL" clId="{D12C8265-E61F-4C1F-BD26-83855CC35731}" dt="2023-11-30T14:57:24.309" v="1162" actId="478"/>
          <ac:spMkLst>
            <pc:docMk/>
            <pc:sldMk cId="1774463062" sldId="2147471562"/>
            <ac:spMk id="15" creationId="{E584CE91-E479-1644-E2F2-628B251FB9D6}"/>
          </ac:spMkLst>
        </pc:spChg>
        <pc:spChg chg="mod">
          <ac:chgData name="Lana Thaís Marques Santos" userId="34fde7bb-d757-47b7-8a37-a08ea80aa9c4" providerId="ADAL" clId="{D12C8265-E61F-4C1F-BD26-83855CC35731}" dt="2023-11-30T15:03:18.434" v="1347" actId="1035"/>
          <ac:spMkLst>
            <pc:docMk/>
            <pc:sldMk cId="1774463062" sldId="2147471562"/>
            <ac:spMk id="16" creationId="{2EC56724-8124-4196-1575-7FE667E10198}"/>
          </ac:spMkLst>
        </pc:spChg>
        <pc:spChg chg="mod">
          <ac:chgData name="Lana Thaís Marques Santos" userId="34fde7bb-d757-47b7-8a37-a08ea80aa9c4" providerId="ADAL" clId="{D12C8265-E61F-4C1F-BD26-83855CC35731}" dt="2023-11-30T15:13:03.752" v="1366" actId="6549"/>
          <ac:spMkLst>
            <pc:docMk/>
            <pc:sldMk cId="1774463062" sldId="2147471562"/>
            <ac:spMk id="18" creationId="{63CF522A-683D-F7EF-CBB5-348ADADF0D84}"/>
          </ac:spMkLst>
        </pc:spChg>
        <pc:spChg chg="mod">
          <ac:chgData name="Lana Thaís Marques Santos" userId="34fde7bb-d757-47b7-8a37-a08ea80aa9c4" providerId="ADAL" clId="{D12C8265-E61F-4C1F-BD26-83855CC35731}" dt="2023-11-30T15:03:18.434" v="1347" actId="1035"/>
          <ac:spMkLst>
            <pc:docMk/>
            <pc:sldMk cId="1774463062" sldId="2147471562"/>
            <ac:spMk id="19" creationId="{1CC2934A-C3CD-BB62-D254-4FE47BDD6723}"/>
          </ac:spMkLst>
        </pc:spChg>
        <pc:spChg chg="mod">
          <ac:chgData name="Lana Thaís Marques Santos" userId="34fde7bb-d757-47b7-8a37-a08ea80aa9c4" providerId="ADAL" clId="{D12C8265-E61F-4C1F-BD26-83855CC35731}" dt="2023-11-30T19:43:12.229" v="1563" actId="20577"/>
          <ac:spMkLst>
            <pc:docMk/>
            <pc:sldMk cId="1774463062" sldId="2147471562"/>
            <ac:spMk id="21" creationId="{C0615BB1-1EFC-6385-A4AB-246515E1A453}"/>
          </ac:spMkLst>
        </pc:spChg>
        <pc:spChg chg="mod">
          <ac:chgData name="Lana Thaís Marques Santos" userId="34fde7bb-d757-47b7-8a37-a08ea80aa9c4" providerId="ADAL" clId="{D12C8265-E61F-4C1F-BD26-83855CC35731}" dt="2023-11-30T15:03:18.434" v="1347" actId="1035"/>
          <ac:spMkLst>
            <pc:docMk/>
            <pc:sldMk cId="1774463062" sldId="2147471562"/>
            <ac:spMk id="22" creationId="{EDEB789E-F180-99B6-BA4B-745A6EAF2392}"/>
          </ac:spMkLst>
        </pc:spChg>
        <pc:grpChg chg="add mod">
          <ac:chgData name="Lana Thaís Marques Santos" userId="34fde7bb-d757-47b7-8a37-a08ea80aa9c4" providerId="ADAL" clId="{D12C8265-E61F-4C1F-BD26-83855CC35731}" dt="2023-11-30T15:03:12.112" v="1336" actId="1035"/>
          <ac:grpSpMkLst>
            <pc:docMk/>
            <pc:sldMk cId="1774463062" sldId="2147471562"/>
            <ac:grpSpMk id="5" creationId="{2709829F-D061-77B4-D5C8-382BB9ECBBEB}"/>
          </ac:grpSpMkLst>
        </pc:grpChg>
        <pc:cxnChg chg="add mod">
          <ac:chgData name="Lana Thaís Marques Santos" userId="34fde7bb-d757-47b7-8a37-a08ea80aa9c4" providerId="ADAL" clId="{D12C8265-E61F-4C1F-BD26-83855CC35731}" dt="2023-11-30T15:03:12.112" v="1336" actId="1035"/>
          <ac:cxnSpMkLst>
            <pc:docMk/>
            <pc:sldMk cId="1774463062" sldId="2147471562"/>
            <ac:cxnSpMk id="13" creationId="{40022313-7F58-5B57-5B95-732507DCD153}"/>
          </ac:cxnSpMkLst>
        </pc:cxnChg>
      </pc:sldChg>
      <pc:sldChg chg="modSp mod">
        <pc:chgData name="Lana Thaís Marques Santos" userId="34fde7bb-d757-47b7-8a37-a08ea80aa9c4" providerId="ADAL" clId="{D12C8265-E61F-4C1F-BD26-83855CC35731}" dt="2023-11-30T22:14:02.640" v="2425"/>
        <pc:sldMkLst>
          <pc:docMk/>
          <pc:sldMk cId="3826954516" sldId="2147471564"/>
        </pc:sldMkLst>
        <pc:spChg chg="mod">
          <ac:chgData name="Lana Thaís Marques Santos" userId="34fde7bb-d757-47b7-8a37-a08ea80aa9c4" providerId="ADAL" clId="{D12C8265-E61F-4C1F-BD26-83855CC35731}" dt="2023-11-30T22:13:45.743" v="2424" actId="20577"/>
          <ac:spMkLst>
            <pc:docMk/>
            <pc:sldMk cId="3826954516" sldId="2147471564"/>
            <ac:spMk id="37" creationId="{142DE583-0884-D9CE-DE6D-52EAB4495D69}"/>
          </ac:spMkLst>
        </pc:spChg>
        <pc:picChg chg="mod">
          <ac:chgData name="Lana Thaís Marques Santos" userId="34fde7bb-d757-47b7-8a37-a08ea80aa9c4" providerId="ADAL" clId="{D12C8265-E61F-4C1F-BD26-83855CC35731}" dt="2023-11-30T22:14:02.640" v="2425"/>
          <ac:picMkLst>
            <pc:docMk/>
            <pc:sldMk cId="3826954516" sldId="2147471564"/>
            <ac:picMk id="19" creationId="{6B9F92F4-5D53-C983-CE50-5B6B5023C352}"/>
          </ac:picMkLst>
        </pc:picChg>
      </pc:sldChg>
      <pc:sldChg chg="modSp mod addAnim delAnim">
        <pc:chgData name="Lana Thaís Marques Santos" userId="34fde7bb-d757-47b7-8a37-a08ea80aa9c4" providerId="ADAL" clId="{D12C8265-E61F-4C1F-BD26-83855CC35731}" dt="2023-11-30T21:11:40.036" v="2234" actId="14100"/>
        <pc:sldMkLst>
          <pc:docMk/>
          <pc:sldMk cId="4179428168" sldId="2147471565"/>
        </pc:sldMkLst>
        <pc:spChg chg="mod">
          <ac:chgData name="Lana Thaís Marques Santos" userId="34fde7bb-d757-47b7-8a37-a08ea80aa9c4" providerId="ADAL" clId="{D12C8265-E61F-4C1F-BD26-83855CC35731}" dt="2023-11-30T21:11:40.036" v="2234" actId="14100"/>
          <ac:spMkLst>
            <pc:docMk/>
            <pc:sldMk cId="4179428168" sldId="2147471565"/>
            <ac:spMk id="54" creationId="{1193CD6B-6726-A715-A775-DEDAA9690BFE}"/>
          </ac:spMkLst>
        </pc:spChg>
      </pc:sldChg>
      <pc:sldChg chg="addSp modSp mod ord">
        <pc:chgData name="Lana Thaís Marques Santos" userId="34fde7bb-d757-47b7-8a37-a08ea80aa9c4" providerId="ADAL" clId="{D12C8265-E61F-4C1F-BD26-83855CC35731}" dt="2023-12-04T19:11:08.108" v="2468" actId="164"/>
        <pc:sldMkLst>
          <pc:docMk/>
          <pc:sldMk cId="892503305" sldId="2147471566"/>
        </pc:sldMkLst>
        <pc:spChg chg="mod">
          <ac:chgData name="Lana Thaís Marques Santos" userId="34fde7bb-d757-47b7-8a37-a08ea80aa9c4" providerId="ADAL" clId="{D12C8265-E61F-4C1F-BD26-83855CC35731}" dt="2023-12-04T19:11:08.108" v="2468" actId="164"/>
          <ac:spMkLst>
            <pc:docMk/>
            <pc:sldMk cId="892503305" sldId="2147471566"/>
            <ac:spMk id="2" creationId="{AD014FB5-E74E-22B0-2A56-4B6B7702E009}"/>
          </ac:spMkLst>
        </pc:spChg>
        <pc:spChg chg="mod">
          <ac:chgData name="Lana Thaís Marques Santos" userId="34fde7bb-d757-47b7-8a37-a08ea80aa9c4" providerId="ADAL" clId="{D12C8265-E61F-4C1F-BD26-83855CC35731}" dt="2023-12-04T19:11:08.108" v="2468" actId="164"/>
          <ac:spMkLst>
            <pc:docMk/>
            <pc:sldMk cId="892503305" sldId="2147471566"/>
            <ac:spMk id="4" creationId="{D838F69C-C1E6-898B-276C-727A84DDFCC3}"/>
          </ac:spMkLst>
        </pc:spChg>
        <pc:spChg chg="mod">
          <ac:chgData name="Lana Thaís Marques Santos" userId="34fde7bb-d757-47b7-8a37-a08ea80aa9c4" providerId="ADAL" clId="{D12C8265-E61F-4C1F-BD26-83855CC35731}" dt="2023-12-04T19:11:08.108" v="2468" actId="164"/>
          <ac:spMkLst>
            <pc:docMk/>
            <pc:sldMk cId="892503305" sldId="2147471566"/>
            <ac:spMk id="6" creationId="{921A895C-1100-2732-D9DA-F194C2DD51E1}"/>
          </ac:spMkLst>
        </pc:spChg>
        <pc:grpChg chg="add mod">
          <ac:chgData name="Lana Thaís Marques Santos" userId="34fde7bb-d757-47b7-8a37-a08ea80aa9c4" providerId="ADAL" clId="{D12C8265-E61F-4C1F-BD26-83855CC35731}" dt="2023-12-04T19:11:08.108" v="2468" actId="164"/>
          <ac:grpSpMkLst>
            <pc:docMk/>
            <pc:sldMk cId="892503305" sldId="2147471566"/>
            <ac:grpSpMk id="3" creationId="{0010B3CC-985F-0C35-0598-9A0B5FFA7ADF}"/>
          </ac:grpSpMkLst>
        </pc:grpChg>
        <pc:picChg chg="mod">
          <ac:chgData name="Lana Thaís Marques Santos" userId="34fde7bb-d757-47b7-8a37-a08ea80aa9c4" providerId="ADAL" clId="{D12C8265-E61F-4C1F-BD26-83855CC35731}" dt="2023-11-30T22:01:55.134" v="2413" actId="14100"/>
          <ac:picMkLst>
            <pc:docMk/>
            <pc:sldMk cId="892503305" sldId="2147471566"/>
            <ac:picMk id="13" creationId="{DAFD6226-564E-D391-733A-38CC76B50A78}"/>
          </ac:picMkLst>
        </pc:picChg>
      </pc:sldChg>
      <pc:sldChg chg="modSp mod modAnim">
        <pc:chgData name="Lana Thaís Marques Santos" userId="34fde7bb-d757-47b7-8a37-a08ea80aa9c4" providerId="ADAL" clId="{D12C8265-E61F-4C1F-BD26-83855CC35731}" dt="2023-11-30T22:14:33.411" v="2426"/>
        <pc:sldMkLst>
          <pc:docMk/>
          <pc:sldMk cId="2111123954" sldId="2147471567"/>
        </pc:sldMkLst>
        <pc:spChg chg="mod">
          <ac:chgData name="Lana Thaís Marques Santos" userId="34fde7bb-d757-47b7-8a37-a08ea80aa9c4" providerId="ADAL" clId="{D12C8265-E61F-4C1F-BD26-83855CC35731}" dt="2023-11-30T21:16:10.180" v="2251" actId="20577"/>
          <ac:spMkLst>
            <pc:docMk/>
            <pc:sldMk cId="2111123954" sldId="2147471567"/>
            <ac:spMk id="4" creationId="{012632E1-60A7-3310-2535-1C390CCECD93}"/>
          </ac:spMkLst>
        </pc:spChg>
        <pc:spChg chg="mod">
          <ac:chgData name="Lana Thaís Marques Santos" userId="34fde7bb-d757-47b7-8a37-a08ea80aa9c4" providerId="ADAL" clId="{D12C8265-E61F-4C1F-BD26-83855CC35731}" dt="2023-11-30T21:13:58.792" v="2244" actId="20577"/>
          <ac:spMkLst>
            <pc:docMk/>
            <pc:sldMk cId="2111123954" sldId="2147471567"/>
            <ac:spMk id="11" creationId="{3403620F-DD4A-8587-E738-B87B1FB622AD}"/>
          </ac:spMkLst>
        </pc:spChg>
        <pc:spChg chg="mod">
          <ac:chgData name="Lana Thaís Marques Santos" userId="34fde7bb-d757-47b7-8a37-a08ea80aa9c4" providerId="ADAL" clId="{D12C8265-E61F-4C1F-BD26-83855CC35731}" dt="2023-11-30T21:14:23.975" v="2249" actId="14100"/>
          <ac:spMkLst>
            <pc:docMk/>
            <pc:sldMk cId="2111123954" sldId="2147471567"/>
            <ac:spMk id="31" creationId="{3568DE21-CD52-2778-8192-7FDBACBC967D}"/>
          </ac:spMkLst>
        </pc:spChg>
      </pc:sldChg>
      <pc:sldChg chg="modSp add del mod ord">
        <pc:chgData name="Lana Thaís Marques Santos" userId="34fde7bb-d757-47b7-8a37-a08ea80aa9c4" providerId="ADAL" clId="{D12C8265-E61F-4C1F-BD26-83855CC35731}" dt="2023-11-30T20:40:38.940" v="1999" actId="2696"/>
        <pc:sldMkLst>
          <pc:docMk/>
          <pc:sldMk cId="3056931197" sldId="2147471569"/>
        </pc:sldMkLst>
        <pc:spChg chg="mod">
          <ac:chgData name="Lana Thaís Marques Santos" userId="34fde7bb-d757-47b7-8a37-a08ea80aa9c4" providerId="ADAL" clId="{D12C8265-E61F-4C1F-BD26-83855CC35731}" dt="2023-11-30T20:39:52.513" v="1975" actId="1076"/>
          <ac:spMkLst>
            <pc:docMk/>
            <pc:sldMk cId="3056931197" sldId="2147471569"/>
            <ac:spMk id="8" creationId="{72B96618-4B35-1827-0551-EE5981E1EA1B}"/>
          </ac:spMkLst>
        </pc:spChg>
        <pc:spChg chg="mod">
          <ac:chgData name="Lana Thaís Marques Santos" userId="34fde7bb-d757-47b7-8a37-a08ea80aa9c4" providerId="ADAL" clId="{D12C8265-E61F-4C1F-BD26-83855CC35731}" dt="2023-11-30T20:40:32.002" v="1998" actId="404"/>
          <ac:spMkLst>
            <pc:docMk/>
            <pc:sldMk cId="3056931197" sldId="2147471569"/>
            <ac:spMk id="11" creationId="{4DCFDD63-9890-761B-50D0-0738B0416A98}"/>
          </ac:spMkLst>
        </pc:spChg>
        <pc:spChg chg="mod">
          <ac:chgData name="Lana Thaís Marques Santos" userId="34fde7bb-d757-47b7-8a37-a08ea80aa9c4" providerId="ADAL" clId="{D12C8265-E61F-4C1F-BD26-83855CC35731}" dt="2023-11-30T20:40:00.074" v="1979" actId="1076"/>
          <ac:spMkLst>
            <pc:docMk/>
            <pc:sldMk cId="3056931197" sldId="2147471569"/>
            <ac:spMk id="12" creationId="{D9931FCA-6EB0-98F7-1DCF-EC0C2A8CEAF5}"/>
          </ac:spMkLst>
        </pc:spChg>
      </pc:sldChg>
      <pc:sldChg chg="addSp delSp modSp add mod ord">
        <pc:chgData name="Lana Thaís Marques Santos" userId="34fde7bb-d757-47b7-8a37-a08ea80aa9c4" providerId="ADAL" clId="{D12C8265-E61F-4C1F-BD26-83855CC35731}" dt="2023-11-30T22:00:06.597" v="2408" actId="1035"/>
        <pc:sldMkLst>
          <pc:docMk/>
          <pc:sldMk cId="1734570590" sldId="2147471574"/>
        </pc:sldMkLst>
        <pc:spChg chg="del">
          <ac:chgData name="Lana Thaís Marques Santos" userId="34fde7bb-d757-47b7-8a37-a08ea80aa9c4" providerId="ADAL" clId="{D12C8265-E61F-4C1F-BD26-83855CC35731}" dt="2023-11-30T21:56:28.240" v="2327" actId="478"/>
          <ac:spMkLst>
            <pc:docMk/>
            <pc:sldMk cId="1734570590" sldId="2147471574"/>
            <ac:spMk id="2" creationId="{AD014FB5-E74E-22B0-2A56-4B6B7702E009}"/>
          </ac:spMkLst>
        </pc:spChg>
        <pc:spChg chg="del">
          <ac:chgData name="Lana Thaís Marques Santos" userId="34fde7bb-d757-47b7-8a37-a08ea80aa9c4" providerId="ADAL" clId="{D12C8265-E61F-4C1F-BD26-83855CC35731}" dt="2023-11-30T21:56:28.240" v="2327" actId="478"/>
          <ac:spMkLst>
            <pc:docMk/>
            <pc:sldMk cId="1734570590" sldId="2147471574"/>
            <ac:spMk id="4" creationId="{D838F69C-C1E6-898B-276C-727A84DDFCC3}"/>
          </ac:spMkLst>
        </pc:spChg>
        <pc:spChg chg="del">
          <ac:chgData name="Lana Thaís Marques Santos" userId="34fde7bb-d757-47b7-8a37-a08ea80aa9c4" providerId="ADAL" clId="{D12C8265-E61F-4C1F-BD26-83855CC35731}" dt="2023-11-30T21:56:28.240" v="2327" actId="478"/>
          <ac:spMkLst>
            <pc:docMk/>
            <pc:sldMk cId="1734570590" sldId="2147471574"/>
            <ac:spMk id="6" creationId="{921A895C-1100-2732-D9DA-F194C2DD51E1}"/>
          </ac:spMkLst>
        </pc:spChg>
        <pc:spChg chg="del">
          <ac:chgData name="Lana Thaís Marques Santos" userId="34fde7bb-d757-47b7-8a37-a08ea80aa9c4" providerId="ADAL" clId="{D12C8265-E61F-4C1F-BD26-83855CC35731}" dt="2023-11-30T21:56:28.240" v="2327" actId="478"/>
          <ac:spMkLst>
            <pc:docMk/>
            <pc:sldMk cId="1734570590" sldId="2147471574"/>
            <ac:spMk id="7" creationId="{3F6AE78C-A685-E28F-6C74-B826418FB57E}"/>
          </ac:spMkLst>
        </pc:spChg>
        <pc:spChg chg="del">
          <ac:chgData name="Lana Thaís Marques Santos" userId="34fde7bb-d757-47b7-8a37-a08ea80aa9c4" providerId="ADAL" clId="{D12C8265-E61F-4C1F-BD26-83855CC35731}" dt="2023-11-30T21:56:28.240" v="2327" actId="478"/>
          <ac:spMkLst>
            <pc:docMk/>
            <pc:sldMk cId="1734570590" sldId="2147471574"/>
            <ac:spMk id="107" creationId="{00000000-0000-0000-0000-000000000000}"/>
          </ac:spMkLst>
        </pc:spChg>
        <pc:picChg chg="del">
          <ac:chgData name="Lana Thaís Marques Santos" userId="34fde7bb-d757-47b7-8a37-a08ea80aa9c4" providerId="ADAL" clId="{D12C8265-E61F-4C1F-BD26-83855CC35731}" dt="2023-11-30T21:56:28.240" v="2327" actId="478"/>
          <ac:picMkLst>
            <pc:docMk/>
            <pc:sldMk cId="1734570590" sldId="2147471574"/>
            <ac:picMk id="12" creationId="{520E056F-6DA5-5CBD-46A5-C33E58674CF0}"/>
          </ac:picMkLst>
        </pc:picChg>
        <pc:picChg chg="add del mod">
          <ac:chgData name="Lana Thaís Marques Santos" userId="34fde7bb-d757-47b7-8a37-a08ea80aa9c4" providerId="ADAL" clId="{D12C8265-E61F-4C1F-BD26-83855CC35731}" dt="2023-11-30T21:58:09.451" v="2358" actId="478"/>
          <ac:picMkLst>
            <pc:docMk/>
            <pc:sldMk cId="1734570590" sldId="2147471574"/>
            <ac:picMk id="1026" creationId="{0F1B3140-2389-AA42-8181-3A5F1AC6B224}"/>
          </ac:picMkLst>
        </pc:picChg>
        <pc:picChg chg="add del">
          <ac:chgData name="Lana Thaís Marques Santos" userId="34fde7bb-d757-47b7-8a37-a08ea80aa9c4" providerId="ADAL" clId="{D12C8265-E61F-4C1F-BD26-83855CC35731}" dt="2023-11-30T21:58:24.411" v="2360" actId="478"/>
          <ac:picMkLst>
            <pc:docMk/>
            <pc:sldMk cId="1734570590" sldId="2147471574"/>
            <ac:picMk id="1028" creationId="{014F6D4F-B936-94F1-A6A2-BEBBC471B50E}"/>
          </ac:picMkLst>
        </pc:picChg>
        <pc:picChg chg="add mod">
          <ac:chgData name="Lana Thaís Marques Santos" userId="34fde7bb-d757-47b7-8a37-a08ea80aa9c4" providerId="ADAL" clId="{D12C8265-E61F-4C1F-BD26-83855CC35731}" dt="2023-11-30T22:00:06.597" v="2408" actId="1035"/>
          <ac:picMkLst>
            <pc:docMk/>
            <pc:sldMk cId="1734570590" sldId="2147471574"/>
            <ac:picMk id="1030" creationId="{8120BD76-1029-337B-089C-D46BBDB3013C}"/>
          </ac:picMkLst>
        </pc:picChg>
      </pc:sldChg>
      <pc:sldChg chg="modSp add">
        <pc:chgData name="Lana Thaís Marques Santos" userId="34fde7bb-d757-47b7-8a37-a08ea80aa9c4" providerId="ADAL" clId="{D12C8265-E61F-4C1F-BD26-83855CC35731}" dt="2023-11-30T21:59:55.453" v="2393" actId="1035"/>
        <pc:sldMkLst>
          <pc:docMk/>
          <pc:sldMk cId="783425057" sldId="2147471575"/>
        </pc:sldMkLst>
        <pc:picChg chg="mod">
          <ac:chgData name="Lana Thaís Marques Santos" userId="34fde7bb-d757-47b7-8a37-a08ea80aa9c4" providerId="ADAL" clId="{D12C8265-E61F-4C1F-BD26-83855CC35731}" dt="2023-11-30T21:59:55.453" v="2393" actId="1035"/>
          <ac:picMkLst>
            <pc:docMk/>
            <pc:sldMk cId="783425057" sldId="2147471575"/>
            <ac:picMk id="1026" creationId="{0F1B3140-2389-AA42-8181-3A5F1AC6B224}"/>
          </ac:picMkLst>
        </pc:picChg>
      </pc:sldChg>
    </pc:docChg>
  </pc:docChgLst>
  <pc:docChgLst>
    <pc:chgData name="Hugo Andreolly Albuquerque Costa Santos" userId="dd039489-a5e9-46ec-9c22-e4b308b076ae" providerId="ADAL" clId="{E9A697E3-82DA-4089-B829-BC0E96557E9A}"/>
    <pc:docChg chg="undo custSel addSld delSld modSld sldOrd modNotesMaster">
      <pc:chgData name="Hugo Andreolly Albuquerque Costa Santos" userId="dd039489-a5e9-46ec-9c22-e4b308b076ae" providerId="ADAL" clId="{E9A697E3-82DA-4089-B829-BC0E96557E9A}" dt="2023-11-30T22:16:48.608" v="4814"/>
      <pc:docMkLst>
        <pc:docMk/>
      </pc:docMkLst>
      <pc:sldChg chg="modSp mod">
        <pc:chgData name="Hugo Andreolly Albuquerque Costa Santos" userId="dd039489-a5e9-46ec-9c22-e4b308b076ae" providerId="ADAL" clId="{E9A697E3-82DA-4089-B829-BC0E96557E9A}" dt="2023-11-30T18:27:32.046" v="1183" actId="5793"/>
        <pc:sldMkLst>
          <pc:docMk/>
          <pc:sldMk cId="882914381" sldId="2147471390"/>
        </pc:sldMkLst>
        <pc:spChg chg="mod">
          <ac:chgData name="Hugo Andreolly Albuquerque Costa Santos" userId="dd039489-a5e9-46ec-9c22-e4b308b076ae" providerId="ADAL" clId="{E9A697E3-82DA-4089-B829-BC0E96557E9A}" dt="2023-11-30T18:27:32.046" v="1183" actId="5793"/>
          <ac:spMkLst>
            <pc:docMk/>
            <pc:sldMk cId="882914381" sldId="2147471390"/>
            <ac:spMk id="6" creationId="{8973A742-F5BC-D2A5-8F50-5715CB92CE8E}"/>
          </ac:spMkLst>
        </pc:spChg>
      </pc:sldChg>
      <pc:sldChg chg="addSp delSp modSp mod">
        <pc:chgData name="Hugo Andreolly Albuquerque Costa Santos" userId="dd039489-a5e9-46ec-9c22-e4b308b076ae" providerId="ADAL" clId="{E9A697E3-82DA-4089-B829-BC0E96557E9A}" dt="2023-11-30T21:52:38.871" v="4584" actId="1038"/>
        <pc:sldMkLst>
          <pc:docMk/>
          <pc:sldMk cId="3598948664" sldId="2147471526"/>
        </pc:sldMkLst>
        <pc:spChg chg="mod">
          <ac:chgData name="Hugo Andreolly Albuquerque Costa Santos" userId="dd039489-a5e9-46ec-9c22-e4b308b076ae" providerId="ADAL" clId="{E9A697E3-82DA-4089-B829-BC0E96557E9A}" dt="2023-11-30T18:55:51.879" v="1393" actId="1036"/>
          <ac:spMkLst>
            <pc:docMk/>
            <pc:sldMk cId="3598948664" sldId="2147471526"/>
            <ac:spMk id="4" creationId="{EF8A0206-D811-48C7-68CF-75439FD42431}"/>
          </ac:spMkLst>
        </pc:spChg>
        <pc:spChg chg="del">
          <ac:chgData name="Hugo Andreolly Albuquerque Costa Santos" userId="dd039489-a5e9-46ec-9c22-e4b308b076ae" providerId="ADAL" clId="{E9A697E3-82DA-4089-B829-BC0E96557E9A}" dt="2023-11-30T18:25:53.002" v="1171" actId="478"/>
          <ac:spMkLst>
            <pc:docMk/>
            <pc:sldMk cId="3598948664" sldId="2147471526"/>
            <ac:spMk id="6" creationId="{1A46C0D3-2DC2-5E58-A1CF-E54AFA4D152E}"/>
          </ac:spMkLst>
        </pc:spChg>
        <pc:spChg chg="mod">
          <ac:chgData name="Hugo Andreolly Albuquerque Costa Santos" userId="dd039489-a5e9-46ec-9c22-e4b308b076ae" providerId="ADAL" clId="{E9A697E3-82DA-4089-B829-BC0E96557E9A}" dt="2023-11-30T18:56:14.014" v="1418" actId="1035"/>
          <ac:spMkLst>
            <pc:docMk/>
            <pc:sldMk cId="3598948664" sldId="2147471526"/>
            <ac:spMk id="9" creationId="{4BE4DC79-4F03-8D63-640D-1B25C36111F6}"/>
          </ac:spMkLst>
        </pc:spChg>
        <pc:spChg chg="mod">
          <ac:chgData name="Hugo Andreolly Albuquerque Costa Santos" userId="dd039489-a5e9-46ec-9c22-e4b308b076ae" providerId="ADAL" clId="{E9A697E3-82DA-4089-B829-BC0E96557E9A}" dt="2023-11-30T18:56:05.836" v="1411" actId="1036"/>
          <ac:spMkLst>
            <pc:docMk/>
            <pc:sldMk cId="3598948664" sldId="2147471526"/>
            <ac:spMk id="12" creationId="{E59D86DD-2046-09B4-57B5-E3C015E2A47D}"/>
          </ac:spMkLst>
        </pc:spChg>
        <pc:spChg chg="add mod">
          <ac:chgData name="Hugo Andreolly Albuquerque Costa Santos" userId="dd039489-a5e9-46ec-9c22-e4b308b076ae" providerId="ADAL" clId="{E9A697E3-82DA-4089-B829-BC0E96557E9A}" dt="2023-11-30T19:48:48.326" v="2640" actId="1076"/>
          <ac:spMkLst>
            <pc:docMk/>
            <pc:sldMk cId="3598948664" sldId="2147471526"/>
            <ac:spMk id="19" creationId="{5935C688-553F-AA56-D01E-19E4AFDBB3C5}"/>
          </ac:spMkLst>
        </pc:spChg>
        <pc:spChg chg="mod">
          <ac:chgData name="Hugo Andreolly Albuquerque Costa Santos" userId="dd039489-a5e9-46ec-9c22-e4b308b076ae" providerId="ADAL" clId="{E9A697E3-82DA-4089-B829-BC0E96557E9A}" dt="2023-11-30T19:48:48.326" v="2640" actId="1076"/>
          <ac:spMkLst>
            <pc:docMk/>
            <pc:sldMk cId="3598948664" sldId="2147471526"/>
            <ac:spMk id="27" creationId="{ABD683B2-5B9E-ED17-C5E6-0189B450827D}"/>
          </ac:spMkLst>
        </pc:spChg>
        <pc:spChg chg="mod">
          <ac:chgData name="Hugo Andreolly Albuquerque Costa Santos" userId="dd039489-a5e9-46ec-9c22-e4b308b076ae" providerId="ADAL" clId="{E9A697E3-82DA-4089-B829-BC0E96557E9A}" dt="2023-11-30T18:56:08.703" v="1414" actId="1036"/>
          <ac:spMkLst>
            <pc:docMk/>
            <pc:sldMk cId="3598948664" sldId="2147471526"/>
            <ac:spMk id="28" creationId="{ACBC5EF5-14CC-0AD4-84FB-5C859A977FC3}"/>
          </ac:spMkLst>
        </pc:spChg>
        <pc:spChg chg="mod">
          <ac:chgData name="Hugo Andreolly Albuquerque Costa Santos" userId="dd039489-a5e9-46ec-9c22-e4b308b076ae" providerId="ADAL" clId="{E9A697E3-82DA-4089-B829-BC0E96557E9A}" dt="2023-11-30T18:55:51.879" v="1393" actId="1036"/>
          <ac:spMkLst>
            <pc:docMk/>
            <pc:sldMk cId="3598948664" sldId="2147471526"/>
            <ac:spMk id="29" creationId="{BAF5940E-B960-59BF-028B-F69A98D79C32}"/>
          </ac:spMkLst>
        </pc:spChg>
        <pc:spChg chg="mod">
          <ac:chgData name="Hugo Andreolly Albuquerque Costa Santos" userId="dd039489-a5e9-46ec-9c22-e4b308b076ae" providerId="ADAL" clId="{E9A697E3-82DA-4089-B829-BC0E96557E9A}" dt="2023-11-30T18:56:11.543" v="1416" actId="1035"/>
          <ac:spMkLst>
            <pc:docMk/>
            <pc:sldMk cId="3598948664" sldId="2147471526"/>
            <ac:spMk id="32" creationId="{97814C13-3ED2-1874-A24F-B35524CB8F21}"/>
          </ac:spMkLst>
        </pc:spChg>
        <pc:spChg chg="mod">
          <ac:chgData name="Hugo Andreolly Albuquerque Costa Santos" userId="dd039489-a5e9-46ec-9c22-e4b308b076ae" providerId="ADAL" clId="{E9A697E3-82DA-4089-B829-BC0E96557E9A}" dt="2023-11-30T18:56:03.680" v="1408" actId="1036"/>
          <ac:spMkLst>
            <pc:docMk/>
            <pc:sldMk cId="3598948664" sldId="2147471526"/>
            <ac:spMk id="34" creationId="{BC9B033E-C072-16B5-AE5C-B86D5EB22906}"/>
          </ac:spMkLst>
        </pc:spChg>
        <pc:spChg chg="del">
          <ac:chgData name="Hugo Andreolly Albuquerque Costa Santos" userId="dd039489-a5e9-46ec-9c22-e4b308b076ae" providerId="ADAL" clId="{E9A697E3-82DA-4089-B829-BC0E96557E9A}" dt="2023-11-30T18:25:53.002" v="1171" actId="478"/>
          <ac:spMkLst>
            <pc:docMk/>
            <pc:sldMk cId="3598948664" sldId="2147471526"/>
            <ac:spMk id="38" creationId="{B99C33E3-FA2B-81F6-02C0-60E595AC3F93}"/>
          </ac:spMkLst>
        </pc:spChg>
        <pc:spChg chg="mod">
          <ac:chgData name="Hugo Andreolly Albuquerque Costa Santos" userId="dd039489-a5e9-46ec-9c22-e4b308b076ae" providerId="ADAL" clId="{E9A697E3-82DA-4089-B829-BC0E96557E9A}" dt="2023-11-30T19:48:48.326" v="2640" actId="1076"/>
          <ac:spMkLst>
            <pc:docMk/>
            <pc:sldMk cId="3598948664" sldId="2147471526"/>
            <ac:spMk id="42" creationId="{B5F3F6DA-876D-BBA3-B210-1C432B4D44B6}"/>
          </ac:spMkLst>
        </pc:spChg>
        <pc:spChg chg="del">
          <ac:chgData name="Hugo Andreolly Albuquerque Costa Santos" userId="dd039489-a5e9-46ec-9c22-e4b308b076ae" providerId="ADAL" clId="{E9A697E3-82DA-4089-B829-BC0E96557E9A}" dt="2023-11-30T18:26:05.114" v="1173" actId="478"/>
          <ac:spMkLst>
            <pc:docMk/>
            <pc:sldMk cId="3598948664" sldId="2147471526"/>
            <ac:spMk id="47" creationId="{1A4A9E43-F5BF-3280-E1D4-1EF2B6EFCF2D}"/>
          </ac:spMkLst>
        </pc:spChg>
        <pc:spChg chg="del">
          <ac:chgData name="Hugo Andreolly Albuquerque Costa Santos" userId="dd039489-a5e9-46ec-9c22-e4b308b076ae" providerId="ADAL" clId="{E9A697E3-82DA-4089-B829-BC0E96557E9A}" dt="2023-11-30T18:25:53.002" v="1171" actId="478"/>
          <ac:spMkLst>
            <pc:docMk/>
            <pc:sldMk cId="3598948664" sldId="2147471526"/>
            <ac:spMk id="48" creationId="{D3DC65B5-2F5E-3442-C235-6209AB68D175}"/>
          </ac:spMkLst>
        </pc:spChg>
        <pc:spChg chg="del">
          <ac:chgData name="Hugo Andreolly Albuquerque Costa Santos" userId="dd039489-a5e9-46ec-9c22-e4b308b076ae" providerId="ADAL" clId="{E9A697E3-82DA-4089-B829-BC0E96557E9A}" dt="2023-11-30T18:25:46.472" v="1169" actId="478"/>
          <ac:spMkLst>
            <pc:docMk/>
            <pc:sldMk cId="3598948664" sldId="2147471526"/>
            <ac:spMk id="50" creationId="{0F3E279F-1683-0D0D-8013-C4F97C521655}"/>
          </ac:spMkLst>
        </pc:spChg>
        <pc:spChg chg="mod">
          <ac:chgData name="Hugo Andreolly Albuquerque Costa Santos" userId="dd039489-a5e9-46ec-9c22-e4b308b076ae" providerId="ADAL" clId="{E9A697E3-82DA-4089-B829-BC0E96557E9A}" dt="2023-11-30T19:48:48.326" v="2640" actId="1076"/>
          <ac:spMkLst>
            <pc:docMk/>
            <pc:sldMk cId="3598948664" sldId="2147471526"/>
            <ac:spMk id="52" creationId="{B3624AF0-B14B-4473-56A4-60982B9AE4D2}"/>
          </ac:spMkLst>
        </pc:spChg>
        <pc:spChg chg="del">
          <ac:chgData name="Hugo Andreolly Albuquerque Costa Santos" userId="dd039489-a5e9-46ec-9c22-e4b308b076ae" providerId="ADAL" clId="{E9A697E3-82DA-4089-B829-BC0E96557E9A}" dt="2023-11-30T18:26:05.114" v="1173" actId="478"/>
          <ac:spMkLst>
            <pc:docMk/>
            <pc:sldMk cId="3598948664" sldId="2147471526"/>
            <ac:spMk id="54" creationId="{D4CF30AF-67DE-8D88-3318-B5601773672D}"/>
          </ac:spMkLst>
        </pc:spChg>
        <pc:spChg chg="del">
          <ac:chgData name="Hugo Andreolly Albuquerque Costa Santos" userId="dd039489-a5e9-46ec-9c22-e4b308b076ae" providerId="ADAL" clId="{E9A697E3-82DA-4089-B829-BC0E96557E9A}" dt="2023-11-30T18:26:05.114" v="1173" actId="478"/>
          <ac:spMkLst>
            <pc:docMk/>
            <pc:sldMk cId="3598948664" sldId="2147471526"/>
            <ac:spMk id="56" creationId="{8C38B8F7-DD3D-D2F6-4023-FF20B880EC99}"/>
          </ac:spMkLst>
        </pc:spChg>
        <pc:spChg chg="mod">
          <ac:chgData name="Hugo Andreolly Albuquerque Costa Santos" userId="dd039489-a5e9-46ec-9c22-e4b308b076ae" providerId="ADAL" clId="{E9A697E3-82DA-4089-B829-BC0E96557E9A}" dt="2023-11-30T19:48:48.326" v="2640" actId="1076"/>
          <ac:spMkLst>
            <pc:docMk/>
            <pc:sldMk cId="3598948664" sldId="2147471526"/>
            <ac:spMk id="61" creationId="{17875DFA-B480-96B0-1585-6BD9A9A94526}"/>
          </ac:spMkLst>
        </pc:spChg>
        <pc:spChg chg="del">
          <ac:chgData name="Hugo Andreolly Albuquerque Costa Santos" userId="dd039489-a5e9-46ec-9c22-e4b308b076ae" providerId="ADAL" clId="{E9A697E3-82DA-4089-B829-BC0E96557E9A}" dt="2023-11-30T18:26:05.114" v="1173" actId="478"/>
          <ac:spMkLst>
            <pc:docMk/>
            <pc:sldMk cId="3598948664" sldId="2147471526"/>
            <ac:spMk id="66" creationId="{D2EC432C-D45C-E593-1CFF-DC7155AC3789}"/>
          </ac:spMkLst>
        </pc:spChg>
        <pc:spChg chg="del">
          <ac:chgData name="Hugo Andreolly Albuquerque Costa Santos" userId="dd039489-a5e9-46ec-9c22-e4b308b076ae" providerId="ADAL" clId="{E9A697E3-82DA-4089-B829-BC0E96557E9A}" dt="2023-11-30T18:26:05.114" v="1173" actId="478"/>
          <ac:spMkLst>
            <pc:docMk/>
            <pc:sldMk cId="3598948664" sldId="2147471526"/>
            <ac:spMk id="68" creationId="{FA41096F-1111-FA66-389F-96F4BD94E4DA}"/>
          </ac:spMkLst>
        </pc:spChg>
        <pc:spChg chg="del">
          <ac:chgData name="Hugo Andreolly Albuquerque Costa Santos" userId="dd039489-a5e9-46ec-9c22-e4b308b076ae" providerId="ADAL" clId="{E9A697E3-82DA-4089-B829-BC0E96557E9A}" dt="2023-11-30T18:26:05.114" v="1173" actId="478"/>
          <ac:spMkLst>
            <pc:docMk/>
            <pc:sldMk cId="3598948664" sldId="2147471526"/>
            <ac:spMk id="70" creationId="{C3C8B691-BFA4-8FBA-CC71-7DE74045F46F}"/>
          </ac:spMkLst>
        </pc:spChg>
        <pc:spChg chg="del">
          <ac:chgData name="Hugo Andreolly Albuquerque Costa Santos" userId="dd039489-a5e9-46ec-9c22-e4b308b076ae" providerId="ADAL" clId="{E9A697E3-82DA-4089-B829-BC0E96557E9A}" dt="2023-11-30T18:26:05.114" v="1173" actId="478"/>
          <ac:spMkLst>
            <pc:docMk/>
            <pc:sldMk cId="3598948664" sldId="2147471526"/>
            <ac:spMk id="71" creationId="{46BA785C-A8FB-BE1C-9114-84695FB1C003}"/>
          </ac:spMkLst>
        </pc:spChg>
        <pc:spChg chg="del">
          <ac:chgData name="Hugo Andreolly Albuquerque Costa Santos" userId="dd039489-a5e9-46ec-9c22-e4b308b076ae" providerId="ADAL" clId="{E9A697E3-82DA-4089-B829-BC0E96557E9A}" dt="2023-11-30T18:26:05.114" v="1173" actId="478"/>
          <ac:spMkLst>
            <pc:docMk/>
            <pc:sldMk cId="3598948664" sldId="2147471526"/>
            <ac:spMk id="72" creationId="{9A4D9709-34D8-5F72-261B-D6D3D95DDE30}"/>
          </ac:spMkLst>
        </pc:spChg>
        <pc:spChg chg="add mod">
          <ac:chgData name="Hugo Andreolly Albuquerque Costa Santos" userId="dd039489-a5e9-46ec-9c22-e4b308b076ae" providerId="ADAL" clId="{E9A697E3-82DA-4089-B829-BC0E96557E9A}" dt="2023-11-30T19:48:48.326" v="2640" actId="1076"/>
          <ac:spMkLst>
            <pc:docMk/>
            <pc:sldMk cId="3598948664" sldId="2147471526"/>
            <ac:spMk id="76" creationId="{4BB9F307-31AF-45ED-5535-673DCB868974}"/>
          </ac:spMkLst>
        </pc:spChg>
        <pc:spChg chg="add del mod">
          <ac:chgData name="Hugo Andreolly Albuquerque Costa Santos" userId="dd039489-a5e9-46ec-9c22-e4b308b076ae" providerId="ADAL" clId="{E9A697E3-82DA-4089-B829-BC0E96557E9A}" dt="2023-11-30T15:26:01.691" v="1094" actId="478"/>
          <ac:spMkLst>
            <pc:docMk/>
            <pc:sldMk cId="3598948664" sldId="2147471526"/>
            <ac:spMk id="78" creationId="{F1D635AD-1B74-75D3-2765-1C2EFC26147E}"/>
          </ac:spMkLst>
        </pc:spChg>
        <pc:spChg chg="add del mod">
          <ac:chgData name="Hugo Andreolly Albuquerque Costa Santos" userId="dd039489-a5e9-46ec-9c22-e4b308b076ae" providerId="ADAL" clId="{E9A697E3-82DA-4089-B829-BC0E96557E9A}" dt="2023-11-30T15:25:58.459" v="1093" actId="478"/>
          <ac:spMkLst>
            <pc:docMk/>
            <pc:sldMk cId="3598948664" sldId="2147471526"/>
            <ac:spMk id="79" creationId="{ACAB7F94-9916-EC38-A5AD-CBBCC34DB474}"/>
          </ac:spMkLst>
        </pc:spChg>
        <pc:spChg chg="add mod">
          <ac:chgData name="Hugo Andreolly Albuquerque Costa Santos" userId="dd039489-a5e9-46ec-9c22-e4b308b076ae" providerId="ADAL" clId="{E9A697E3-82DA-4089-B829-BC0E96557E9A}" dt="2023-11-30T19:48:48.326" v="2640" actId="1076"/>
          <ac:spMkLst>
            <pc:docMk/>
            <pc:sldMk cId="3598948664" sldId="2147471526"/>
            <ac:spMk id="80" creationId="{6F00B8F2-C61C-3D17-6B39-1EF251DBA338}"/>
          </ac:spMkLst>
        </pc:spChg>
        <pc:spChg chg="add mod">
          <ac:chgData name="Hugo Andreolly Albuquerque Costa Santos" userId="dd039489-a5e9-46ec-9c22-e4b308b076ae" providerId="ADAL" clId="{E9A697E3-82DA-4089-B829-BC0E96557E9A}" dt="2023-11-30T19:48:48.326" v="2640" actId="1076"/>
          <ac:spMkLst>
            <pc:docMk/>
            <pc:sldMk cId="3598948664" sldId="2147471526"/>
            <ac:spMk id="82" creationId="{9510A0DB-490D-7E2A-5303-8648EE821812}"/>
          </ac:spMkLst>
        </pc:spChg>
        <pc:spChg chg="add mod">
          <ac:chgData name="Hugo Andreolly Albuquerque Costa Santos" userId="dd039489-a5e9-46ec-9c22-e4b308b076ae" providerId="ADAL" clId="{E9A697E3-82DA-4089-B829-BC0E96557E9A}" dt="2023-11-30T19:48:48.326" v="2640" actId="1076"/>
          <ac:spMkLst>
            <pc:docMk/>
            <pc:sldMk cId="3598948664" sldId="2147471526"/>
            <ac:spMk id="84" creationId="{FED4B0F1-02A2-F082-1055-C61A7FF9400F}"/>
          </ac:spMkLst>
        </pc:spChg>
        <pc:spChg chg="add mod">
          <ac:chgData name="Hugo Andreolly Albuquerque Costa Santos" userId="dd039489-a5e9-46ec-9c22-e4b308b076ae" providerId="ADAL" clId="{E9A697E3-82DA-4089-B829-BC0E96557E9A}" dt="2023-11-30T19:48:48.326" v="2640" actId="1076"/>
          <ac:spMkLst>
            <pc:docMk/>
            <pc:sldMk cId="3598948664" sldId="2147471526"/>
            <ac:spMk id="85" creationId="{62DF21C0-4F95-11CA-5FFF-DCB2E1B4D82D}"/>
          </ac:spMkLst>
        </pc:spChg>
        <pc:spChg chg="add mod">
          <ac:chgData name="Hugo Andreolly Albuquerque Costa Santos" userId="dd039489-a5e9-46ec-9c22-e4b308b076ae" providerId="ADAL" clId="{E9A697E3-82DA-4089-B829-BC0E96557E9A}" dt="2023-11-30T19:48:48.326" v="2640" actId="1076"/>
          <ac:spMkLst>
            <pc:docMk/>
            <pc:sldMk cId="3598948664" sldId="2147471526"/>
            <ac:spMk id="86" creationId="{56AD12A6-CE92-6068-B568-756783A80783}"/>
          </ac:spMkLst>
        </pc:spChg>
        <pc:spChg chg="add mod">
          <ac:chgData name="Hugo Andreolly Albuquerque Costa Santos" userId="dd039489-a5e9-46ec-9c22-e4b308b076ae" providerId="ADAL" clId="{E9A697E3-82DA-4089-B829-BC0E96557E9A}" dt="2023-11-30T19:48:48.326" v="2640" actId="1076"/>
          <ac:spMkLst>
            <pc:docMk/>
            <pc:sldMk cId="3598948664" sldId="2147471526"/>
            <ac:spMk id="88" creationId="{18DEE7DA-2E44-2D63-416F-CB854BCCEC32}"/>
          </ac:spMkLst>
        </pc:spChg>
        <pc:spChg chg="add del mod">
          <ac:chgData name="Hugo Andreolly Albuquerque Costa Santos" userId="dd039489-a5e9-46ec-9c22-e4b308b076ae" providerId="ADAL" clId="{E9A697E3-82DA-4089-B829-BC0E96557E9A}" dt="2023-11-30T15:36:03.899" v="1151" actId="478"/>
          <ac:spMkLst>
            <pc:docMk/>
            <pc:sldMk cId="3598948664" sldId="2147471526"/>
            <ac:spMk id="90" creationId="{6C04BEEA-8841-E3CB-FDD1-DFBDD627FB55}"/>
          </ac:spMkLst>
        </pc:spChg>
        <pc:spChg chg="add del mod">
          <ac:chgData name="Hugo Andreolly Albuquerque Costa Santos" userId="dd039489-a5e9-46ec-9c22-e4b308b076ae" providerId="ADAL" clId="{E9A697E3-82DA-4089-B829-BC0E96557E9A}" dt="2023-11-30T15:36:03.899" v="1151" actId="478"/>
          <ac:spMkLst>
            <pc:docMk/>
            <pc:sldMk cId="3598948664" sldId="2147471526"/>
            <ac:spMk id="91" creationId="{82D64216-22ED-D10A-70A7-5904777E8980}"/>
          </ac:spMkLst>
        </pc:spChg>
        <pc:spChg chg="add mod">
          <ac:chgData name="Hugo Andreolly Albuquerque Costa Santos" userId="dd039489-a5e9-46ec-9c22-e4b308b076ae" providerId="ADAL" clId="{E9A697E3-82DA-4089-B829-BC0E96557E9A}" dt="2023-11-30T18:56:56.790" v="1477" actId="207"/>
          <ac:spMkLst>
            <pc:docMk/>
            <pc:sldMk cId="3598948664" sldId="2147471526"/>
            <ac:spMk id="93" creationId="{B0E4507D-0285-ECFB-FF74-66536C6101B1}"/>
          </ac:spMkLst>
        </pc:spChg>
        <pc:spChg chg="add mod">
          <ac:chgData name="Hugo Andreolly Albuquerque Costa Santos" userId="dd039489-a5e9-46ec-9c22-e4b308b076ae" providerId="ADAL" clId="{E9A697E3-82DA-4089-B829-BC0E96557E9A}" dt="2023-11-30T19:48:25.646" v="2634" actId="1076"/>
          <ac:spMkLst>
            <pc:docMk/>
            <pc:sldMk cId="3598948664" sldId="2147471526"/>
            <ac:spMk id="95" creationId="{9F6CD4DA-7A5D-D364-B794-25CBF492BB97}"/>
          </ac:spMkLst>
        </pc:spChg>
        <pc:spChg chg="add mod">
          <ac:chgData name="Hugo Andreolly Albuquerque Costa Santos" userId="dd039489-a5e9-46ec-9c22-e4b308b076ae" providerId="ADAL" clId="{E9A697E3-82DA-4089-B829-BC0E96557E9A}" dt="2023-11-30T19:48:55.877" v="2641" actId="12788"/>
          <ac:spMkLst>
            <pc:docMk/>
            <pc:sldMk cId="3598948664" sldId="2147471526"/>
            <ac:spMk id="96" creationId="{A65CA18C-2D3D-26D0-480B-2CE1B63D57E5}"/>
          </ac:spMkLst>
        </pc:spChg>
        <pc:spChg chg="add del mod">
          <ac:chgData name="Hugo Andreolly Albuquerque Costa Santos" userId="dd039489-a5e9-46ec-9c22-e4b308b076ae" providerId="ADAL" clId="{E9A697E3-82DA-4089-B829-BC0E96557E9A}" dt="2023-11-30T19:48:22.897" v="2633" actId="478"/>
          <ac:spMkLst>
            <pc:docMk/>
            <pc:sldMk cId="3598948664" sldId="2147471526"/>
            <ac:spMk id="98" creationId="{8CBA96C9-2B71-2527-2929-B283538227EF}"/>
          </ac:spMkLst>
        </pc:spChg>
        <pc:spChg chg="add mod">
          <ac:chgData name="Hugo Andreolly Albuquerque Costa Santos" userId="dd039489-a5e9-46ec-9c22-e4b308b076ae" providerId="ADAL" clId="{E9A697E3-82DA-4089-B829-BC0E96557E9A}" dt="2023-11-30T21:52:38.871" v="4584" actId="1038"/>
          <ac:spMkLst>
            <pc:docMk/>
            <pc:sldMk cId="3598948664" sldId="2147471526"/>
            <ac:spMk id="100" creationId="{DD704A46-05F3-BF45-6E45-9ACD96793A15}"/>
          </ac:spMkLst>
        </pc:spChg>
        <pc:spChg chg="add mod">
          <ac:chgData name="Hugo Andreolly Albuquerque Costa Santos" userId="dd039489-a5e9-46ec-9c22-e4b308b076ae" providerId="ADAL" clId="{E9A697E3-82DA-4089-B829-BC0E96557E9A}" dt="2023-11-30T21:52:38.871" v="4584" actId="1038"/>
          <ac:spMkLst>
            <pc:docMk/>
            <pc:sldMk cId="3598948664" sldId="2147471526"/>
            <ac:spMk id="104" creationId="{AE3B013F-70CB-E1D0-8135-04EBC4FE78EB}"/>
          </ac:spMkLst>
        </pc:spChg>
        <pc:spChg chg="add mod">
          <ac:chgData name="Hugo Andreolly Albuquerque Costa Santos" userId="dd039489-a5e9-46ec-9c22-e4b308b076ae" providerId="ADAL" clId="{E9A697E3-82DA-4089-B829-BC0E96557E9A}" dt="2023-11-30T21:52:38.871" v="4584" actId="1038"/>
          <ac:spMkLst>
            <pc:docMk/>
            <pc:sldMk cId="3598948664" sldId="2147471526"/>
            <ac:spMk id="106" creationId="{B27EEC4B-C1F0-27DF-1AF1-D7373B41B656}"/>
          </ac:spMkLst>
        </pc:spChg>
        <pc:grpChg chg="del">
          <ac:chgData name="Hugo Andreolly Albuquerque Costa Santos" userId="dd039489-a5e9-46ec-9c22-e4b308b076ae" providerId="ADAL" clId="{E9A697E3-82DA-4089-B829-BC0E96557E9A}" dt="2023-11-30T18:25:53.002" v="1171" actId="478"/>
          <ac:grpSpMkLst>
            <pc:docMk/>
            <pc:sldMk cId="3598948664" sldId="2147471526"/>
            <ac:grpSpMk id="15" creationId="{C3FD426D-9676-C34A-17BC-B45C146F5C46}"/>
          </ac:grpSpMkLst>
        </pc:grpChg>
        <pc:grpChg chg="mod">
          <ac:chgData name="Hugo Andreolly Albuquerque Costa Santos" userId="dd039489-a5e9-46ec-9c22-e4b308b076ae" providerId="ADAL" clId="{E9A697E3-82DA-4089-B829-BC0E96557E9A}" dt="2023-11-30T18:26:36.685" v="1174" actId="1076"/>
          <ac:grpSpMkLst>
            <pc:docMk/>
            <pc:sldMk cId="3598948664" sldId="2147471526"/>
            <ac:grpSpMk id="74" creationId="{67E8BC48-4DF5-9AB1-00C5-4B2A6DDC5354}"/>
          </ac:grpSpMkLst>
        </pc:grpChg>
        <pc:picChg chg="mod">
          <ac:chgData name="Hugo Andreolly Albuquerque Costa Santos" userId="dd039489-a5e9-46ec-9c22-e4b308b076ae" providerId="ADAL" clId="{E9A697E3-82DA-4089-B829-BC0E96557E9A}" dt="2023-11-30T18:56:14.014" v="1418" actId="1035"/>
          <ac:picMkLst>
            <pc:docMk/>
            <pc:sldMk cId="3598948664" sldId="2147471526"/>
            <ac:picMk id="10" creationId="{885C40F9-3070-6910-EB75-6D1ABC241E35}"/>
          </ac:picMkLst>
        </pc:picChg>
        <pc:picChg chg="mod">
          <ac:chgData name="Hugo Andreolly Albuquerque Costa Santos" userId="dd039489-a5e9-46ec-9c22-e4b308b076ae" providerId="ADAL" clId="{E9A697E3-82DA-4089-B829-BC0E96557E9A}" dt="2023-11-30T18:56:05.836" v="1411" actId="1036"/>
          <ac:picMkLst>
            <pc:docMk/>
            <pc:sldMk cId="3598948664" sldId="2147471526"/>
            <ac:picMk id="13" creationId="{F19AE0D0-1A2F-AECD-718E-070F3E468A6C}"/>
          </ac:picMkLst>
        </pc:picChg>
        <pc:picChg chg="del">
          <ac:chgData name="Hugo Andreolly Albuquerque Costa Santos" userId="dd039489-a5e9-46ec-9c22-e4b308b076ae" providerId="ADAL" clId="{E9A697E3-82DA-4089-B829-BC0E96557E9A}" dt="2023-11-30T18:26:05.114" v="1173" actId="478"/>
          <ac:picMkLst>
            <pc:docMk/>
            <pc:sldMk cId="3598948664" sldId="2147471526"/>
            <ac:picMk id="14" creationId="{4E1EA2B1-24C7-5001-2DBD-D88BC484AA36}"/>
          </ac:picMkLst>
        </pc:picChg>
        <pc:picChg chg="del">
          <ac:chgData name="Hugo Andreolly Albuquerque Costa Santos" userId="dd039489-a5e9-46ec-9c22-e4b308b076ae" providerId="ADAL" clId="{E9A697E3-82DA-4089-B829-BC0E96557E9A}" dt="2023-11-30T18:26:05.114" v="1173" actId="478"/>
          <ac:picMkLst>
            <pc:docMk/>
            <pc:sldMk cId="3598948664" sldId="2147471526"/>
            <ac:picMk id="26" creationId="{4EC09FFC-01FA-D09F-02B2-10455B2F1582}"/>
          </ac:picMkLst>
        </pc:picChg>
        <pc:picChg chg="mod">
          <ac:chgData name="Hugo Andreolly Albuquerque Costa Santos" userId="dd039489-a5e9-46ec-9c22-e4b308b076ae" providerId="ADAL" clId="{E9A697E3-82DA-4089-B829-BC0E96557E9A}" dt="2023-11-30T18:56:08.703" v="1414" actId="1036"/>
          <ac:picMkLst>
            <pc:docMk/>
            <pc:sldMk cId="3598948664" sldId="2147471526"/>
            <ac:picMk id="30" creationId="{8F7BCC65-887A-0839-3415-E19D527778E9}"/>
          </ac:picMkLst>
        </pc:picChg>
        <pc:picChg chg="mod">
          <ac:chgData name="Hugo Andreolly Albuquerque Costa Santos" userId="dd039489-a5e9-46ec-9c22-e4b308b076ae" providerId="ADAL" clId="{E9A697E3-82DA-4089-B829-BC0E96557E9A}" dt="2023-11-30T18:55:51.879" v="1393" actId="1036"/>
          <ac:picMkLst>
            <pc:docMk/>
            <pc:sldMk cId="3598948664" sldId="2147471526"/>
            <ac:picMk id="31" creationId="{E9549F2E-D976-3A77-2A57-DBC76E9F2DD7}"/>
          </ac:picMkLst>
        </pc:picChg>
        <pc:picChg chg="mod">
          <ac:chgData name="Hugo Andreolly Albuquerque Costa Santos" userId="dd039489-a5e9-46ec-9c22-e4b308b076ae" providerId="ADAL" clId="{E9A697E3-82DA-4089-B829-BC0E96557E9A}" dt="2023-11-30T18:56:11.543" v="1416" actId="1035"/>
          <ac:picMkLst>
            <pc:docMk/>
            <pc:sldMk cId="3598948664" sldId="2147471526"/>
            <ac:picMk id="33" creationId="{032D34B5-F27A-F586-E536-FF70A102DBF8}"/>
          </ac:picMkLst>
        </pc:picChg>
        <pc:picChg chg="mod">
          <ac:chgData name="Hugo Andreolly Albuquerque Costa Santos" userId="dd039489-a5e9-46ec-9c22-e4b308b076ae" providerId="ADAL" clId="{E9A697E3-82DA-4089-B829-BC0E96557E9A}" dt="2023-11-30T18:56:03.680" v="1408" actId="1036"/>
          <ac:picMkLst>
            <pc:docMk/>
            <pc:sldMk cId="3598948664" sldId="2147471526"/>
            <ac:picMk id="37" creationId="{0999F195-2E4A-DC82-90A6-92097CC943E8}"/>
          </ac:picMkLst>
        </pc:picChg>
        <pc:picChg chg="del">
          <ac:chgData name="Hugo Andreolly Albuquerque Costa Santos" userId="dd039489-a5e9-46ec-9c22-e4b308b076ae" providerId="ADAL" clId="{E9A697E3-82DA-4089-B829-BC0E96557E9A}" dt="2023-11-30T18:25:53.002" v="1171" actId="478"/>
          <ac:picMkLst>
            <pc:docMk/>
            <pc:sldMk cId="3598948664" sldId="2147471526"/>
            <ac:picMk id="39" creationId="{350E76A1-A614-1EF4-CCB5-23F22F874D35}"/>
          </ac:picMkLst>
        </pc:picChg>
        <pc:picChg chg="mod">
          <ac:chgData name="Hugo Andreolly Albuquerque Costa Santos" userId="dd039489-a5e9-46ec-9c22-e4b308b076ae" providerId="ADAL" clId="{E9A697E3-82DA-4089-B829-BC0E96557E9A}" dt="2023-11-30T19:48:48.326" v="2640" actId="1076"/>
          <ac:picMkLst>
            <pc:docMk/>
            <pc:sldMk cId="3598948664" sldId="2147471526"/>
            <ac:picMk id="40" creationId="{E9D462DE-6264-F00B-E14D-BB656EB47185}"/>
          </ac:picMkLst>
        </pc:picChg>
        <pc:picChg chg="mod">
          <ac:chgData name="Hugo Andreolly Albuquerque Costa Santos" userId="dd039489-a5e9-46ec-9c22-e4b308b076ae" providerId="ADAL" clId="{E9A697E3-82DA-4089-B829-BC0E96557E9A}" dt="2023-11-30T19:48:48.326" v="2640" actId="1076"/>
          <ac:picMkLst>
            <pc:docMk/>
            <pc:sldMk cId="3598948664" sldId="2147471526"/>
            <ac:picMk id="44" creationId="{A6ADA67F-5DE8-8C4A-02C7-5F0DE2B0643E}"/>
          </ac:picMkLst>
        </pc:picChg>
        <pc:picChg chg="del">
          <ac:chgData name="Hugo Andreolly Albuquerque Costa Santos" userId="dd039489-a5e9-46ec-9c22-e4b308b076ae" providerId="ADAL" clId="{E9A697E3-82DA-4089-B829-BC0E96557E9A}" dt="2023-11-30T18:25:14.249" v="1159" actId="478"/>
          <ac:picMkLst>
            <pc:docMk/>
            <pc:sldMk cId="3598948664" sldId="2147471526"/>
            <ac:picMk id="45" creationId="{835771EC-637F-C723-E0F6-DE1272C15EE0}"/>
          </ac:picMkLst>
        </pc:picChg>
        <pc:picChg chg="del">
          <ac:chgData name="Hugo Andreolly Albuquerque Costa Santos" userId="dd039489-a5e9-46ec-9c22-e4b308b076ae" providerId="ADAL" clId="{E9A697E3-82DA-4089-B829-BC0E96557E9A}" dt="2023-11-30T18:26:05.114" v="1173" actId="478"/>
          <ac:picMkLst>
            <pc:docMk/>
            <pc:sldMk cId="3598948664" sldId="2147471526"/>
            <ac:picMk id="46" creationId="{08F75B90-832C-DCD7-3AFF-9305E5FFEF4F}"/>
          </ac:picMkLst>
        </pc:picChg>
        <pc:picChg chg="del">
          <ac:chgData name="Hugo Andreolly Albuquerque Costa Santos" userId="dd039489-a5e9-46ec-9c22-e4b308b076ae" providerId="ADAL" clId="{E9A697E3-82DA-4089-B829-BC0E96557E9A}" dt="2023-11-30T18:25:53.002" v="1171" actId="478"/>
          <ac:picMkLst>
            <pc:docMk/>
            <pc:sldMk cId="3598948664" sldId="2147471526"/>
            <ac:picMk id="49" creationId="{E623E55D-EEC2-17CB-FD55-AF6BDE4CCBDD}"/>
          </ac:picMkLst>
        </pc:picChg>
        <pc:picChg chg="del">
          <ac:chgData name="Hugo Andreolly Albuquerque Costa Santos" userId="dd039489-a5e9-46ec-9c22-e4b308b076ae" providerId="ADAL" clId="{E9A697E3-82DA-4089-B829-BC0E96557E9A}" dt="2023-11-30T18:26:05.114" v="1173" actId="478"/>
          <ac:picMkLst>
            <pc:docMk/>
            <pc:sldMk cId="3598948664" sldId="2147471526"/>
            <ac:picMk id="51" creationId="{A5AA8BBF-F1A1-1C5E-A005-680A70E7CA19}"/>
          </ac:picMkLst>
        </pc:picChg>
        <pc:picChg chg="del">
          <ac:chgData name="Hugo Andreolly Albuquerque Costa Santos" userId="dd039489-a5e9-46ec-9c22-e4b308b076ae" providerId="ADAL" clId="{E9A697E3-82DA-4089-B829-BC0E96557E9A}" dt="2023-11-30T18:26:05.114" v="1173" actId="478"/>
          <ac:picMkLst>
            <pc:docMk/>
            <pc:sldMk cId="3598948664" sldId="2147471526"/>
            <ac:picMk id="63" creationId="{BBA6B634-CE10-349A-C513-88798F8FFAC1}"/>
          </ac:picMkLst>
        </pc:picChg>
        <pc:picChg chg="del">
          <ac:chgData name="Hugo Andreolly Albuquerque Costa Santos" userId="dd039489-a5e9-46ec-9c22-e4b308b076ae" providerId="ADAL" clId="{E9A697E3-82DA-4089-B829-BC0E96557E9A}" dt="2023-11-30T18:25:12.329" v="1158" actId="478"/>
          <ac:picMkLst>
            <pc:docMk/>
            <pc:sldMk cId="3598948664" sldId="2147471526"/>
            <ac:picMk id="65" creationId="{09AD712F-FE61-5DEE-39F4-4C10068E54CB}"/>
          </ac:picMkLst>
        </pc:picChg>
        <pc:picChg chg="del">
          <ac:chgData name="Hugo Andreolly Albuquerque Costa Santos" userId="dd039489-a5e9-46ec-9c22-e4b308b076ae" providerId="ADAL" clId="{E9A697E3-82DA-4089-B829-BC0E96557E9A}" dt="2023-11-30T18:26:05.114" v="1173" actId="478"/>
          <ac:picMkLst>
            <pc:docMk/>
            <pc:sldMk cId="3598948664" sldId="2147471526"/>
            <ac:picMk id="67" creationId="{610A59BC-9957-7A43-76EE-650CCD4CCBD0}"/>
          </ac:picMkLst>
        </pc:picChg>
        <pc:picChg chg="del">
          <ac:chgData name="Hugo Andreolly Albuquerque Costa Santos" userId="dd039489-a5e9-46ec-9c22-e4b308b076ae" providerId="ADAL" clId="{E9A697E3-82DA-4089-B829-BC0E96557E9A}" dt="2023-11-30T18:26:05.114" v="1173" actId="478"/>
          <ac:picMkLst>
            <pc:docMk/>
            <pc:sldMk cId="3598948664" sldId="2147471526"/>
            <ac:picMk id="69" creationId="{098783AC-EC74-D04B-0CA6-6F0ADB2D20EE}"/>
          </ac:picMkLst>
        </pc:picChg>
        <pc:picChg chg="mod">
          <ac:chgData name="Hugo Andreolly Albuquerque Costa Santos" userId="dd039489-a5e9-46ec-9c22-e4b308b076ae" providerId="ADAL" clId="{E9A697E3-82DA-4089-B829-BC0E96557E9A}" dt="2023-11-30T18:26:36.685" v="1174" actId="1076"/>
          <ac:picMkLst>
            <pc:docMk/>
            <pc:sldMk cId="3598948664" sldId="2147471526"/>
            <ac:picMk id="73" creationId="{0B771141-49C7-7E58-5B5B-5E381D6EFAC8}"/>
          </ac:picMkLst>
        </pc:picChg>
        <pc:picChg chg="add mod">
          <ac:chgData name="Hugo Andreolly Albuquerque Costa Santos" userId="dd039489-a5e9-46ec-9c22-e4b308b076ae" providerId="ADAL" clId="{E9A697E3-82DA-4089-B829-BC0E96557E9A}" dt="2023-11-30T19:48:48.326" v="2640" actId="1076"/>
          <ac:picMkLst>
            <pc:docMk/>
            <pc:sldMk cId="3598948664" sldId="2147471526"/>
            <ac:picMk id="75" creationId="{6FBD9167-2998-D14A-3FE8-635E2AFCB21F}"/>
          </ac:picMkLst>
        </pc:picChg>
        <pc:picChg chg="add mod">
          <ac:chgData name="Hugo Andreolly Albuquerque Costa Santos" userId="dd039489-a5e9-46ec-9c22-e4b308b076ae" providerId="ADAL" clId="{E9A697E3-82DA-4089-B829-BC0E96557E9A}" dt="2023-11-30T19:48:48.326" v="2640" actId="1076"/>
          <ac:picMkLst>
            <pc:docMk/>
            <pc:sldMk cId="3598948664" sldId="2147471526"/>
            <ac:picMk id="77" creationId="{D8DD12AC-8C65-BAEC-AAC2-0146D8FEBE64}"/>
          </ac:picMkLst>
        </pc:picChg>
        <pc:picChg chg="add mod">
          <ac:chgData name="Hugo Andreolly Albuquerque Costa Santos" userId="dd039489-a5e9-46ec-9c22-e4b308b076ae" providerId="ADAL" clId="{E9A697E3-82DA-4089-B829-BC0E96557E9A}" dt="2023-11-30T19:48:48.326" v="2640" actId="1076"/>
          <ac:picMkLst>
            <pc:docMk/>
            <pc:sldMk cId="3598948664" sldId="2147471526"/>
            <ac:picMk id="81" creationId="{F229E6E8-4362-606A-4B35-841DF9AE3E21}"/>
          </ac:picMkLst>
        </pc:picChg>
        <pc:picChg chg="add mod">
          <ac:chgData name="Hugo Andreolly Albuquerque Costa Santos" userId="dd039489-a5e9-46ec-9c22-e4b308b076ae" providerId="ADAL" clId="{E9A697E3-82DA-4089-B829-BC0E96557E9A}" dt="2023-11-30T19:48:48.326" v="2640" actId="1076"/>
          <ac:picMkLst>
            <pc:docMk/>
            <pc:sldMk cId="3598948664" sldId="2147471526"/>
            <ac:picMk id="83" creationId="{560EF7AE-D849-A431-0452-D67CAC4B83F2}"/>
          </ac:picMkLst>
        </pc:picChg>
        <pc:picChg chg="add mod">
          <ac:chgData name="Hugo Andreolly Albuquerque Costa Santos" userId="dd039489-a5e9-46ec-9c22-e4b308b076ae" providerId="ADAL" clId="{E9A697E3-82DA-4089-B829-BC0E96557E9A}" dt="2023-11-30T19:48:48.326" v="2640" actId="1076"/>
          <ac:picMkLst>
            <pc:docMk/>
            <pc:sldMk cId="3598948664" sldId="2147471526"/>
            <ac:picMk id="87" creationId="{8B39606A-AC25-F320-636D-94C243CA85F8}"/>
          </ac:picMkLst>
        </pc:picChg>
        <pc:picChg chg="add mod">
          <ac:chgData name="Hugo Andreolly Albuquerque Costa Santos" userId="dd039489-a5e9-46ec-9c22-e4b308b076ae" providerId="ADAL" clId="{E9A697E3-82DA-4089-B829-BC0E96557E9A}" dt="2023-11-30T19:48:48.326" v="2640" actId="1076"/>
          <ac:picMkLst>
            <pc:docMk/>
            <pc:sldMk cId="3598948664" sldId="2147471526"/>
            <ac:picMk id="89" creationId="{96FE00C2-4CFE-12DC-4F7C-C368DF85F964}"/>
          </ac:picMkLst>
        </pc:picChg>
        <pc:picChg chg="mod">
          <ac:chgData name="Hugo Andreolly Albuquerque Costa Santos" userId="dd039489-a5e9-46ec-9c22-e4b308b076ae" providerId="ADAL" clId="{E9A697E3-82DA-4089-B829-BC0E96557E9A}" dt="2023-11-30T18:25:33.979" v="1168" actId="1036"/>
          <ac:picMkLst>
            <pc:docMk/>
            <pc:sldMk cId="3598948664" sldId="2147471526"/>
            <ac:picMk id="92" creationId="{52C5873E-A472-C84E-EC0F-C5176959B8EA}"/>
          </ac:picMkLst>
        </pc:picChg>
        <pc:picChg chg="add mod">
          <ac:chgData name="Hugo Andreolly Albuquerque Costa Santos" userId="dd039489-a5e9-46ec-9c22-e4b308b076ae" providerId="ADAL" clId="{E9A697E3-82DA-4089-B829-BC0E96557E9A}" dt="2023-11-30T18:55:59.586" v="1402" actId="1036"/>
          <ac:picMkLst>
            <pc:docMk/>
            <pc:sldMk cId="3598948664" sldId="2147471526"/>
            <ac:picMk id="94" creationId="{D493A273-C7BB-D712-60A8-74396B42E107}"/>
          </ac:picMkLst>
        </pc:picChg>
        <pc:picChg chg="add mod">
          <ac:chgData name="Hugo Andreolly Albuquerque Costa Santos" userId="dd039489-a5e9-46ec-9c22-e4b308b076ae" providerId="ADAL" clId="{E9A697E3-82DA-4089-B829-BC0E96557E9A}" dt="2023-11-30T21:43:47.056" v="4479" actId="12788"/>
          <ac:picMkLst>
            <pc:docMk/>
            <pc:sldMk cId="3598948664" sldId="2147471526"/>
            <ac:picMk id="97" creationId="{F0CFE8E7-2110-BA2E-9AF5-190DEE508CC0}"/>
          </ac:picMkLst>
        </pc:picChg>
        <pc:picChg chg="add mod">
          <ac:chgData name="Hugo Andreolly Albuquerque Costa Santos" userId="dd039489-a5e9-46ec-9c22-e4b308b076ae" providerId="ADAL" clId="{E9A697E3-82DA-4089-B829-BC0E96557E9A}" dt="2023-11-30T19:50:19.247" v="2699" actId="1036"/>
          <ac:picMkLst>
            <pc:docMk/>
            <pc:sldMk cId="3598948664" sldId="2147471526"/>
            <ac:picMk id="99" creationId="{8DACF14A-B12B-1456-CFC5-FE2B2647746F}"/>
          </ac:picMkLst>
        </pc:picChg>
        <pc:picChg chg="mod">
          <ac:chgData name="Hugo Andreolly Albuquerque Costa Santos" userId="dd039489-a5e9-46ec-9c22-e4b308b076ae" providerId="ADAL" clId="{E9A697E3-82DA-4089-B829-BC0E96557E9A}" dt="2023-11-30T18:26:36.685" v="1174" actId="1076"/>
          <ac:picMkLst>
            <pc:docMk/>
            <pc:sldMk cId="3598948664" sldId="2147471526"/>
            <ac:picMk id="1026" creationId="{6EA76673-9E79-E776-5DCD-6E3F365D08AE}"/>
          </ac:picMkLst>
        </pc:picChg>
      </pc:sldChg>
      <pc:sldChg chg="addSp delSp modSp mod ord modShow">
        <pc:chgData name="Hugo Andreolly Albuquerque Costa Santos" userId="dd039489-a5e9-46ec-9c22-e4b308b076ae" providerId="ADAL" clId="{E9A697E3-82DA-4089-B829-BC0E96557E9A}" dt="2023-11-30T22:08:01.155" v="4678" actId="1076"/>
        <pc:sldMkLst>
          <pc:docMk/>
          <pc:sldMk cId="3835920208" sldId="2147471549"/>
        </pc:sldMkLst>
        <pc:spChg chg="add del mod">
          <ac:chgData name="Hugo Andreolly Albuquerque Costa Santos" userId="dd039489-a5e9-46ec-9c22-e4b308b076ae" providerId="ADAL" clId="{E9A697E3-82DA-4089-B829-BC0E96557E9A}" dt="2023-11-30T20:03:41.626" v="2918" actId="21"/>
          <ac:spMkLst>
            <pc:docMk/>
            <pc:sldMk cId="3835920208" sldId="2147471549"/>
            <ac:spMk id="2" creationId="{AD014FB5-E74E-22B0-2A56-4B6B7702E009}"/>
          </ac:spMkLst>
        </pc:spChg>
        <pc:spChg chg="add del mod">
          <ac:chgData name="Hugo Andreolly Albuquerque Costa Santos" userId="dd039489-a5e9-46ec-9c22-e4b308b076ae" providerId="ADAL" clId="{E9A697E3-82DA-4089-B829-BC0E96557E9A}" dt="2023-11-30T20:03:41.626" v="2918" actId="21"/>
          <ac:spMkLst>
            <pc:docMk/>
            <pc:sldMk cId="3835920208" sldId="2147471549"/>
            <ac:spMk id="4" creationId="{D838F69C-C1E6-898B-276C-727A84DDFCC3}"/>
          </ac:spMkLst>
        </pc:spChg>
        <pc:spChg chg="add del mod">
          <ac:chgData name="Hugo Andreolly Albuquerque Costa Santos" userId="dd039489-a5e9-46ec-9c22-e4b308b076ae" providerId="ADAL" clId="{E9A697E3-82DA-4089-B829-BC0E96557E9A}" dt="2023-11-30T20:03:41.626" v="2918" actId="21"/>
          <ac:spMkLst>
            <pc:docMk/>
            <pc:sldMk cId="3835920208" sldId="2147471549"/>
            <ac:spMk id="6" creationId="{921A895C-1100-2732-D9DA-F194C2DD51E1}"/>
          </ac:spMkLst>
        </pc:spChg>
        <pc:spChg chg="add del mod">
          <ac:chgData name="Hugo Andreolly Albuquerque Costa Santos" userId="dd039489-a5e9-46ec-9c22-e4b308b076ae" providerId="ADAL" clId="{E9A697E3-82DA-4089-B829-BC0E96557E9A}" dt="2023-11-30T20:03:41.626" v="2918" actId="21"/>
          <ac:spMkLst>
            <pc:docMk/>
            <pc:sldMk cId="3835920208" sldId="2147471549"/>
            <ac:spMk id="7" creationId="{3F6AE78C-A685-E28F-6C74-B826418FB57E}"/>
          </ac:spMkLst>
        </pc:spChg>
        <pc:spChg chg="add mod">
          <ac:chgData name="Hugo Andreolly Albuquerque Costa Santos" userId="dd039489-a5e9-46ec-9c22-e4b308b076ae" providerId="ADAL" clId="{E9A697E3-82DA-4089-B829-BC0E96557E9A}" dt="2023-11-30T20:13:34.026" v="2977" actId="12789"/>
          <ac:spMkLst>
            <pc:docMk/>
            <pc:sldMk cId="3835920208" sldId="2147471549"/>
            <ac:spMk id="8" creationId="{72B96618-4B35-1827-0551-EE5981E1EA1B}"/>
          </ac:spMkLst>
        </pc:spChg>
        <pc:spChg chg="add mod">
          <ac:chgData name="Hugo Andreolly Albuquerque Costa Santos" userId="dd039489-a5e9-46ec-9c22-e4b308b076ae" providerId="ADAL" clId="{E9A697E3-82DA-4089-B829-BC0E96557E9A}" dt="2023-11-30T22:08:01.155" v="4678" actId="1076"/>
          <ac:spMkLst>
            <pc:docMk/>
            <pc:sldMk cId="3835920208" sldId="2147471549"/>
            <ac:spMk id="9" creationId="{CED5BFFB-43D6-14AD-5662-B200C467AC1B}"/>
          </ac:spMkLst>
        </pc:spChg>
        <pc:spChg chg="add mod">
          <ac:chgData name="Hugo Andreolly Albuquerque Costa Santos" userId="dd039489-a5e9-46ec-9c22-e4b308b076ae" providerId="ADAL" clId="{E9A697E3-82DA-4089-B829-BC0E96557E9A}" dt="2023-11-30T20:04:29.081" v="2929" actId="207"/>
          <ac:spMkLst>
            <pc:docMk/>
            <pc:sldMk cId="3835920208" sldId="2147471549"/>
            <ac:spMk id="11" creationId="{4DCFDD63-9890-761B-50D0-0738B0416A98}"/>
          </ac:spMkLst>
        </pc:spChg>
        <pc:spChg chg="add mod">
          <ac:chgData name="Hugo Andreolly Albuquerque Costa Santos" userId="dd039489-a5e9-46ec-9c22-e4b308b076ae" providerId="ADAL" clId="{E9A697E3-82DA-4089-B829-BC0E96557E9A}" dt="2023-11-30T20:04:43.273" v="2930" actId="1076"/>
          <ac:spMkLst>
            <pc:docMk/>
            <pc:sldMk cId="3835920208" sldId="2147471549"/>
            <ac:spMk id="12" creationId="{D9931FCA-6EB0-98F7-1DCF-EC0C2A8CEAF5}"/>
          </ac:spMkLst>
        </pc:spChg>
        <pc:spChg chg="add mod">
          <ac:chgData name="Hugo Andreolly Albuquerque Costa Santos" userId="dd039489-a5e9-46ec-9c22-e4b308b076ae" providerId="ADAL" clId="{E9A697E3-82DA-4089-B829-BC0E96557E9A}" dt="2023-11-30T20:04:29.081" v="2929" actId="207"/>
          <ac:spMkLst>
            <pc:docMk/>
            <pc:sldMk cId="3835920208" sldId="2147471549"/>
            <ac:spMk id="13" creationId="{2CBFDE27-CEA3-2B4A-C634-DC6F096C39CB}"/>
          </ac:spMkLst>
        </pc:spChg>
        <pc:spChg chg="add del mod">
          <ac:chgData name="Hugo Andreolly Albuquerque Costa Santos" userId="dd039489-a5e9-46ec-9c22-e4b308b076ae" providerId="ADAL" clId="{E9A697E3-82DA-4089-B829-BC0E96557E9A}" dt="2023-11-30T20:13:23.325" v="2976" actId="478"/>
          <ac:spMkLst>
            <pc:docMk/>
            <pc:sldMk cId="3835920208" sldId="2147471549"/>
            <ac:spMk id="14" creationId="{580787F5-A80E-87F2-93F1-AEE2E93C22C9}"/>
          </ac:spMkLst>
        </pc:spChg>
        <pc:spChg chg="add mod">
          <ac:chgData name="Hugo Andreolly Albuquerque Costa Santos" userId="dd039489-a5e9-46ec-9c22-e4b308b076ae" providerId="ADAL" clId="{E9A697E3-82DA-4089-B829-BC0E96557E9A}" dt="2023-11-30T22:08:01.155" v="4678" actId="1076"/>
          <ac:spMkLst>
            <pc:docMk/>
            <pc:sldMk cId="3835920208" sldId="2147471549"/>
            <ac:spMk id="19" creationId="{5CA6306C-3D92-48C8-3FF9-A577F3985A37}"/>
          </ac:spMkLst>
        </pc:spChg>
        <pc:spChg chg="del mod">
          <ac:chgData name="Hugo Andreolly Albuquerque Costa Santos" userId="dd039489-a5e9-46ec-9c22-e4b308b076ae" providerId="ADAL" clId="{E9A697E3-82DA-4089-B829-BC0E96557E9A}" dt="2023-11-30T20:03:41.626" v="2918" actId="21"/>
          <ac:spMkLst>
            <pc:docMk/>
            <pc:sldMk cId="3835920208" sldId="2147471549"/>
            <ac:spMk id="107" creationId="{00000000-0000-0000-0000-000000000000}"/>
          </ac:spMkLst>
        </pc:spChg>
        <pc:picChg chg="del mod">
          <ac:chgData name="Hugo Andreolly Albuquerque Costa Santos" userId="dd039489-a5e9-46ec-9c22-e4b308b076ae" providerId="ADAL" clId="{E9A697E3-82DA-4089-B829-BC0E96557E9A}" dt="2023-11-30T20:03:41.626" v="2918" actId="21"/>
          <ac:picMkLst>
            <pc:docMk/>
            <pc:sldMk cId="3835920208" sldId="2147471549"/>
            <ac:picMk id="3" creationId="{5DF24607-42B8-0995-56C0-30D1C403995E}"/>
          </ac:picMkLst>
        </pc:picChg>
        <pc:picChg chg="add del mod">
          <ac:chgData name="Hugo Andreolly Albuquerque Costa Santos" userId="dd039489-a5e9-46ec-9c22-e4b308b076ae" providerId="ADAL" clId="{E9A697E3-82DA-4089-B829-BC0E96557E9A}" dt="2023-11-30T20:04:03.620" v="2923" actId="478"/>
          <ac:picMkLst>
            <pc:docMk/>
            <pc:sldMk cId="3835920208" sldId="2147471549"/>
            <ac:picMk id="10" creationId="{A87404B6-63E2-5974-2F11-9DB15C675EA9}"/>
          </ac:picMkLst>
        </pc:picChg>
        <pc:picChg chg="add mod">
          <ac:chgData name="Hugo Andreolly Albuquerque Costa Santos" userId="dd039489-a5e9-46ec-9c22-e4b308b076ae" providerId="ADAL" clId="{E9A697E3-82DA-4089-B829-BC0E96557E9A}" dt="2023-11-30T20:09:29.727" v="2944" actId="1076"/>
          <ac:picMkLst>
            <pc:docMk/>
            <pc:sldMk cId="3835920208" sldId="2147471549"/>
            <ac:picMk id="16" creationId="{D21A2BCE-BFAE-E1EE-CEBD-319526685A32}"/>
          </ac:picMkLst>
        </pc:picChg>
        <pc:picChg chg="add mod">
          <ac:chgData name="Hugo Andreolly Albuquerque Costa Santos" userId="dd039489-a5e9-46ec-9c22-e4b308b076ae" providerId="ADAL" clId="{E9A697E3-82DA-4089-B829-BC0E96557E9A}" dt="2023-11-30T22:08:01.155" v="4678" actId="1076"/>
          <ac:picMkLst>
            <pc:docMk/>
            <pc:sldMk cId="3835920208" sldId="2147471549"/>
            <ac:picMk id="18" creationId="{011D3DB6-32C4-6FF2-66E9-0F991FC9C18A}"/>
          </ac:picMkLst>
        </pc:picChg>
      </pc:sldChg>
      <pc:sldChg chg="addSp delSp modSp new mod ord modShow">
        <pc:chgData name="Hugo Andreolly Albuquerque Costa Santos" userId="dd039489-a5e9-46ec-9c22-e4b308b076ae" providerId="ADAL" clId="{E9A697E3-82DA-4089-B829-BC0E96557E9A}" dt="2023-11-30T15:20:59.037" v="1010" actId="729"/>
        <pc:sldMkLst>
          <pc:docMk/>
          <pc:sldMk cId="3129682016" sldId="2147471553"/>
        </pc:sldMkLst>
        <pc:spChg chg="del mod">
          <ac:chgData name="Hugo Andreolly Albuquerque Costa Santos" userId="dd039489-a5e9-46ec-9c22-e4b308b076ae" providerId="ADAL" clId="{E9A697E3-82DA-4089-B829-BC0E96557E9A}" dt="2023-11-30T13:18:00.146" v="2" actId="478"/>
          <ac:spMkLst>
            <pc:docMk/>
            <pc:sldMk cId="3129682016" sldId="2147471553"/>
            <ac:spMk id="2" creationId="{2D14C4EC-B5C2-9314-0397-5BFF42AFE03E}"/>
          </ac:spMkLst>
        </pc:spChg>
        <pc:spChg chg="del mod">
          <ac:chgData name="Hugo Andreolly Albuquerque Costa Santos" userId="dd039489-a5e9-46ec-9c22-e4b308b076ae" providerId="ADAL" clId="{E9A697E3-82DA-4089-B829-BC0E96557E9A}" dt="2023-11-30T13:18:00.146" v="2" actId="478"/>
          <ac:spMkLst>
            <pc:docMk/>
            <pc:sldMk cId="3129682016" sldId="2147471553"/>
            <ac:spMk id="3" creationId="{DC9E1622-4D5D-2432-D5A1-D4E2CA72218D}"/>
          </ac:spMkLst>
        </pc:spChg>
        <pc:spChg chg="add mod">
          <ac:chgData name="Hugo Andreolly Albuquerque Costa Santos" userId="dd039489-a5e9-46ec-9c22-e4b308b076ae" providerId="ADAL" clId="{E9A697E3-82DA-4089-B829-BC0E96557E9A}" dt="2023-11-30T13:21:34.675" v="66" actId="1076"/>
          <ac:spMkLst>
            <pc:docMk/>
            <pc:sldMk cId="3129682016" sldId="2147471553"/>
            <ac:spMk id="4" creationId="{012632E1-60A7-3310-2535-1C390CCECD93}"/>
          </ac:spMkLst>
        </pc:spChg>
        <pc:spChg chg="add mod">
          <ac:chgData name="Hugo Andreolly Albuquerque Costa Santos" userId="dd039489-a5e9-46ec-9c22-e4b308b076ae" providerId="ADAL" clId="{E9A697E3-82DA-4089-B829-BC0E96557E9A}" dt="2023-11-30T13:24:36.609" v="154" actId="6549"/>
          <ac:spMkLst>
            <pc:docMk/>
            <pc:sldMk cId="3129682016" sldId="2147471553"/>
            <ac:spMk id="6" creationId="{702492FD-48BC-7EF1-D42B-568A27608708}"/>
          </ac:spMkLst>
        </pc:spChg>
        <pc:spChg chg="add del">
          <ac:chgData name="Hugo Andreolly Albuquerque Costa Santos" userId="dd039489-a5e9-46ec-9c22-e4b308b076ae" providerId="ADAL" clId="{E9A697E3-82DA-4089-B829-BC0E96557E9A}" dt="2023-11-30T13:20:25.074" v="60" actId="478"/>
          <ac:spMkLst>
            <pc:docMk/>
            <pc:sldMk cId="3129682016" sldId="2147471553"/>
            <ac:spMk id="7" creationId="{D33C394C-9AC7-D1FC-5B22-06954C46D5CF}"/>
          </ac:spMkLst>
        </pc:spChg>
        <pc:spChg chg="add mod">
          <ac:chgData name="Hugo Andreolly Albuquerque Costa Santos" userId="dd039489-a5e9-46ec-9c22-e4b308b076ae" providerId="ADAL" clId="{E9A697E3-82DA-4089-B829-BC0E96557E9A}" dt="2023-11-30T13:27:14.747" v="169" actId="403"/>
          <ac:spMkLst>
            <pc:docMk/>
            <pc:sldMk cId="3129682016" sldId="2147471553"/>
            <ac:spMk id="8" creationId="{53270679-688D-273D-3C31-3FBF3E8B0FF5}"/>
          </ac:spMkLst>
        </pc:spChg>
        <pc:spChg chg="add mod">
          <ac:chgData name="Hugo Andreolly Albuquerque Costa Santos" userId="dd039489-a5e9-46ec-9c22-e4b308b076ae" providerId="ADAL" clId="{E9A697E3-82DA-4089-B829-BC0E96557E9A}" dt="2023-11-30T13:27:14.747" v="169" actId="403"/>
          <ac:spMkLst>
            <pc:docMk/>
            <pc:sldMk cId="3129682016" sldId="2147471553"/>
            <ac:spMk id="9" creationId="{69411FEE-41E6-877A-BE04-5AADCDEBD5B8}"/>
          </ac:spMkLst>
        </pc:spChg>
        <pc:spChg chg="add mod">
          <ac:chgData name="Hugo Andreolly Albuquerque Costa Santos" userId="dd039489-a5e9-46ec-9c22-e4b308b076ae" providerId="ADAL" clId="{E9A697E3-82DA-4089-B829-BC0E96557E9A}" dt="2023-11-30T13:27:14.747" v="169" actId="403"/>
          <ac:spMkLst>
            <pc:docMk/>
            <pc:sldMk cId="3129682016" sldId="2147471553"/>
            <ac:spMk id="10" creationId="{1098CC4A-A4BC-044D-760F-42E6F02795D3}"/>
          </ac:spMkLst>
        </pc:spChg>
        <pc:spChg chg="add mod">
          <ac:chgData name="Hugo Andreolly Albuquerque Costa Santos" userId="dd039489-a5e9-46ec-9c22-e4b308b076ae" providerId="ADAL" clId="{E9A697E3-82DA-4089-B829-BC0E96557E9A}" dt="2023-11-30T13:27:14.747" v="169" actId="403"/>
          <ac:spMkLst>
            <pc:docMk/>
            <pc:sldMk cId="3129682016" sldId="2147471553"/>
            <ac:spMk id="11" creationId="{4A48957C-8EB0-6EFA-95EB-223FDAAC765D}"/>
          </ac:spMkLst>
        </pc:spChg>
        <pc:spChg chg="add mod">
          <ac:chgData name="Hugo Andreolly Albuquerque Costa Santos" userId="dd039489-a5e9-46ec-9c22-e4b308b076ae" providerId="ADAL" clId="{E9A697E3-82DA-4089-B829-BC0E96557E9A}" dt="2023-11-30T13:27:14.747" v="169" actId="403"/>
          <ac:spMkLst>
            <pc:docMk/>
            <pc:sldMk cId="3129682016" sldId="2147471553"/>
            <ac:spMk id="12" creationId="{D749537E-E632-BB2F-B193-145016C79887}"/>
          </ac:spMkLst>
        </pc:spChg>
        <pc:spChg chg="add mod">
          <ac:chgData name="Hugo Andreolly Albuquerque Costa Santos" userId="dd039489-a5e9-46ec-9c22-e4b308b076ae" providerId="ADAL" clId="{E9A697E3-82DA-4089-B829-BC0E96557E9A}" dt="2023-11-30T13:27:14.747" v="169" actId="403"/>
          <ac:spMkLst>
            <pc:docMk/>
            <pc:sldMk cId="3129682016" sldId="2147471553"/>
            <ac:spMk id="13" creationId="{24B25147-841F-C2F8-115D-99E5906137B6}"/>
          </ac:spMkLst>
        </pc:spChg>
        <pc:spChg chg="add mod">
          <ac:chgData name="Hugo Andreolly Albuquerque Costa Santos" userId="dd039489-a5e9-46ec-9c22-e4b308b076ae" providerId="ADAL" clId="{E9A697E3-82DA-4089-B829-BC0E96557E9A}" dt="2023-11-30T13:27:14.747" v="169" actId="403"/>
          <ac:spMkLst>
            <pc:docMk/>
            <pc:sldMk cId="3129682016" sldId="2147471553"/>
            <ac:spMk id="14" creationId="{F36D9592-C4A9-61E4-7D71-B805BF4066E8}"/>
          </ac:spMkLst>
        </pc:spChg>
        <pc:spChg chg="add mod ord">
          <ac:chgData name="Hugo Andreolly Albuquerque Costa Santos" userId="dd039489-a5e9-46ec-9c22-e4b308b076ae" providerId="ADAL" clId="{E9A697E3-82DA-4089-B829-BC0E96557E9A}" dt="2023-11-30T13:23:18.599" v="106" actId="167"/>
          <ac:spMkLst>
            <pc:docMk/>
            <pc:sldMk cId="3129682016" sldId="2147471553"/>
            <ac:spMk id="15" creationId="{E584CE91-E479-1644-E2F2-628B251FB9D6}"/>
          </ac:spMkLst>
        </pc:spChg>
      </pc:sldChg>
      <pc:sldChg chg="add del">
        <pc:chgData name="Hugo Andreolly Albuquerque Costa Santos" userId="dd039489-a5e9-46ec-9c22-e4b308b076ae" providerId="ADAL" clId="{E9A697E3-82DA-4089-B829-BC0E96557E9A}" dt="2023-11-30T13:24:17.042" v="146" actId="47"/>
        <pc:sldMkLst>
          <pc:docMk/>
          <pc:sldMk cId="3222836330" sldId="2147471554"/>
        </pc:sldMkLst>
      </pc:sldChg>
      <pc:sldChg chg="addSp delSp modSp add mod">
        <pc:chgData name="Hugo Andreolly Albuquerque Costa Santos" userId="dd039489-a5e9-46ec-9c22-e4b308b076ae" providerId="ADAL" clId="{E9A697E3-82DA-4089-B829-BC0E96557E9A}" dt="2023-11-30T21:49:51.602" v="4558" actId="20577"/>
        <pc:sldMkLst>
          <pc:docMk/>
          <pc:sldMk cId="1053460037" sldId="2147471555"/>
        </pc:sldMkLst>
        <pc:spChg chg="mod">
          <ac:chgData name="Hugo Andreolly Albuquerque Costa Santos" userId="dd039489-a5e9-46ec-9c22-e4b308b076ae" providerId="ADAL" clId="{E9A697E3-82DA-4089-B829-BC0E96557E9A}" dt="2023-11-30T19:05:14.311" v="1939" actId="1037"/>
          <ac:spMkLst>
            <pc:docMk/>
            <pc:sldMk cId="1053460037" sldId="2147471555"/>
            <ac:spMk id="2" creationId="{3A2D5B20-234C-F908-0E79-A65B2D3DA3DF}"/>
          </ac:spMkLst>
        </pc:spChg>
        <pc:spChg chg="del mod">
          <ac:chgData name="Hugo Andreolly Albuquerque Costa Santos" userId="dd039489-a5e9-46ec-9c22-e4b308b076ae" providerId="ADAL" clId="{E9A697E3-82DA-4089-B829-BC0E96557E9A}" dt="2023-11-30T21:33:07.905" v="4425" actId="478"/>
          <ac:spMkLst>
            <pc:docMk/>
            <pc:sldMk cId="1053460037" sldId="2147471555"/>
            <ac:spMk id="4" creationId="{012632E1-60A7-3310-2535-1C390CCECD93}"/>
          </ac:spMkLst>
        </pc:spChg>
        <pc:spChg chg="add del mod">
          <ac:chgData name="Hugo Andreolly Albuquerque Costa Santos" userId="dd039489-a5e9-46ec-9c22-e4b308b076ae" providerId="ADAL" clId="{E9A697E3-82DA-4089-B829-BC0E96557E9A}" dt="2023-11-30T13:55:05.585" v="816" actId="21"/>
          <ac:spMkLst>
            <pc:docMk/>
            <pc:sldMk cId="1053460037" sldId="2147471555"/>
            <ac:spMk id="5" creationId="{D5F9D49A-A616-65C8-5E16-C410D7A29A76}"/>
          </ac:spMkLst>
        </pc:spChg>
        <pc:spChg chg="mod">
          <ac:chgData name="Hugo Andreolly Albuquerque Costa Santos" userId="dd039489-a5e9-46ec-9c22-e4b308b076ae" providerId="ADAL" clId="{E9A697E3-82DA-4089-B829-BC0E96557E9A}" dt="2023-11-30T19:05:14.311" v="1939" actId="1037"/>
          <ac:spMkLst>
            <pc:docMk/>
            <pc:sldMk cId="1053460037" sldId="2147471555"/>
            <ac:spMk id="6" creationId="{55BB1027-BCF6-9CE7-99D0-380CA2FE6B57}"/>
          </ac:spMkLst>
        </pc:spChg>
        <pc:spChg chg="del">
          <ac:chgData name="Hugo Andreolly Albuquerque Costa Santos" userId="dd039489-a5e9-46ec-9c22-e4b308b076ae" providerId="ADAL" clId="{E9A697E3-82DA-4089-B829-BC0E96557E9A}" dt="2023-11-30T13:24:26.188" v="152" actId="478"/>
          <ac:spMkLst>
            <pc:docMk/>
            <pc:sldMk cId="1053460037" sldId="2147471555"/>
            <ac:spMk id="6" creationId="{702492FD-48BC-7EF1-D42B-568A27608708}"/>
          </ac:spMkLst>
        </pc:spChg>
        <pc:spChg chg="add del mod">
          <ac:chgData name="Hugo Andreolly Albuquerque Costa Santos" userId="dd039489-a5e9-46ec-9c22-e4b308b076ae" providerId="ADAL" clId="{E9A697E3-82DA-4089-B829-BC0E96557E9A}" dt="2023-11-30T19:02:11.766" v="1734"/>
          <ac:spMkLst>
            <pc:docMk/>
            <pc:sldMk cId="1053460037" sldId="2147471555"/>
            <ac:spMk id="7" creationId="{1C7071DC-1D52-DED9-000A-F55147F4CA9C}"/>
          </ac:spMkLst>
        </pc:spChg>
        <pc:spChg chg="add del mod">
          <ac:chgData name="Hugo Andreolly Albuquerque Costa Santos" userId="dd039489-a5e9-46ec-9c22-e4b308b076ae" providerId="ADAL" clId="{E9A697E3-82DA-4089-B829-BC0E96557E9A}" dt="2023-11-30T13:55:05.585" v="816" actId="21"/>
          <ac:spMkLst>
            <pc:docMk/>
            <pc:sldMk cId="1053460037" sldId="2147471555"/>
            <ac:spMk id="7" creationId="{7FDC418C-9561-887F-F5AE-F0FB8C317FBA}"/>
          </ac:spMkLst>
        </pc:spChg>
        <pc:spChg chg="add del mod">
          <ac:chgData name="Hugo Andreolly Albuquerque Costa Santos" userId="dd039489-a5e9-46ec-9c22-e4b308b076ae" providerId="ADAL" clId="{E9A697E3-82DA-4089-B829-BC0E96557E9A}" dt="2023-11-30T19:03:45.378" v="1900"/>
          <ac:spMkLst>
            <pc:docMk/>
            <pc:sldMk cId="1053460037" sldId="2147471555"/>
            <ac:spMk id="8" creationId="{4121DBB9-37C8-DFAD-561B-FD8875D33794}"/>
          </ac:spMkLst>
        </pc:spChg>
        <pc:spChg chg="del">
          <ac:chgData name="Hugo Andreolly Albuquerque Costa Santos" userId="dd039489-a5e9-46ec-9c22-e4b308b076ae" providerId="ADAL" clId="{E9A697E3-82DA-4089-B829-BC0E96557E9A}" dt="2023-11-30T13:24:26.188" v="152" actId="478"/>
          <ac:spMkLst>
            <pc:docMk/>
            <pc:sldMk cId="1053460037" sldId="2147471555"/>
            <ac:spMk id="8" creationId="{53270679-688D-273D-3C31-3FBF3E8B0FF5}"/>
          </ac:spMkLst>
        </pc:spChg>
        <pc:spChg chg="del">
          <ac:chgData name="Hugo Andreolly Albuquerque Costa Santos" userId="dd039489-a5e9-46ec-9c22-e4b308b076ae" providerId="ADAL" clId="{E9A697E3-82DA-4089-B829-BC0E96557E9A}" dt="2023-11-30T13:24:26.188" v="152" actId="478"/>
          <ac:spMkLst>
            <pc:docMk/>
            <pc:sldMk cId="1053460037" sldId="2147471555"/>
            <ac:spMk id="9" creationId="{69411FEE-41E6-877A-BE04-5AADCDEBD5B8}"/>
          </ac:spMkLst>
        </pc:spChg>
        <pc:spChg chg="del">
          <ac:chgData name="Hugo Andreolly Albuquerque Costa Santos" userId="dd039489-a5e9-46ec-9c22-e4b308b076ae" providerId="ADAL" clId="{E9A697E3-82DA-4089-B829-BC0E96557E9A}" dt="2023-11-30T13:24:26.188" v="152" actId="478"/>
          <ac:spMkLst>
            <pc:docMk/>
            <pc:sldMk cId="1053460037" sldId="2147471555"/>
            <ac:spMk id="10" creationId="{1098CC4A-A4BC-044D-760F-42E6F02795D3}"/>
          </ac:spMkLst>
        </pc:spChg>
        <pc:spChg chg="del">
          <ac:chgData name="Hugo Andreolly Albuquerque Costa Santos" userId="dd039489-a5e9-46ec-9c22-e4b308b076ae" providerId="ADAL" clId="{E9A697E3-82DA-4089-B829-BC0E96557E9A}" dt="2023-11-30T13:24:26.188" v="152" actId="478"/>
          <ac:spMkLst>
            <pc:docMk/>
            <pc:sldMk cId="1053460037" sldId="2147471555"/>
            <ac:spMk id="11" creationId="{4A48957C-8EB0-6EFA-95EB-223FDAAC765D}"/>
          </ac:spMkLst>
        </pc:spChg>
        <pc:spChg chg="del">
          <ac:chgData name="Hugo Andreolly Albuquerque Costa Santos" userId="dd039489-a5e9-46ec-9c22-e4b308b076ae" providerId="ADAL" clId="{E9A697E3-82DA-4089-B829-BC0E96557E9A}" dt="2023-11-30T13:24:26.188" v="152" actId="478"/>
          <ac:spMkLst>
            <pc:docMk/>
            <pc:sldMk cId="1053460037" sldId="2147471555"/>
            <ac:spMk id="12" creationId="{D749537E-E632-BB2F-B193-145016C79887}"/>
          </ac:spMkLst>
        </pc:spChg>
        <pc:spChg chg="del">
          <ac:chgData name="Hugo Andreolly Albuquerque Costa Santos" userId="dd039489-a5e9-46ec-9c22-e4b308b076ae" providerId="ADAL" clId="{E9A697E3-82DA-4089-B829-BC0E96557E9A}" dt="2023-11-30T13:24:26.188" v="152" actId="478"/>
          <ac:spMkLst>
            <pc:docMk/>
            <pc:sldMk cId="1053460037" sldId="2147471555"/>
            <ac:spMk id="13" creationId="{24B25147-841F-C2F8-115D-99E5906137B6}"/>
          </ac:spMkLst>
        </pc:spChg>
        <pc:spChg chg="add del mod">
          <ac:chgData name="Hugo Andreolly Albuquerque Costa Santos" userId="dd039489-a5e9-46ec-9c22-e4b308b076ae" providerId="ADAL" clId="{E9A697E3-82DA-4089-B829-BC0E96557E9A}" dt="2023-11-30T21:10:59.410" v="4200" actId="478"/>
          <ac:spMkLst>
            <pc:docMk/>
            <pc:sldMk cId="1053460037" sldId="2147471555"/>
            <ac:spMk id="13" creationId="{94BB8A56-F22F-CAB9-7643-2CF49FB12B07}"/>
          </ac:spMkLst>
        </pc:spChg>
        <pc:spChg chg="del">
          <ac:chgData name="Hugo Andreolly Albuquerque Costa Santos" userId="dd039489-a5e9-46ec-9c22-e4b308b076ae" providerId="ADAL" clId="{E9A697E3-82DA-4089-B829-BC0E96557E9A}" dt="2023-11-30T13:24:26.188" v="152" actId="478"/>
          <ac:spMkLst>
            <pc:docMk/>
            <pc:sldMk cId="1053460037" sldId="2147471555"/>
            <ac:spMk id="14" creationId="{F36D9592-C4A9-61E4-7D71-B805BF4066E8}"/>
          </ac:spMkLst>
        </pc:spChg>
        <pc:spChg chg="del">
          <ac:chgData name="Hugo Andreolly Albuquerque Costa Santos" userId="dd039489-a5e9-46ec-9c22-e4b308b076ae" providerId="ADAL" clId="{E9A697E3-82DA-4089-B829-BC0E96557E9A}" dt="2023-11-30T13:24:26.188" v="152" actId="478"/>
          <ac:spMkLst>
            <pc:docMk/>
            <pc:sldMk cId="1053460037" sldId="2147471555"/>
            <ac:spMk id="15" creationId="{E584CE91-E479-1644-E2F2-628B251FB9D6}"/>
          </ac:spMkLst>
        </pc:spChg>
        <pc:spChg chg="add mod">
          <ac:chgData name="Hugo Andreolly Albuquerque Costa Santos" userId="dd039489-a5e9-46ec-9c22-e4b308b076ae" providerId="ADAL" clId="{E9A697E3-82DA-4089-B829-BC0E96557E9A}" dt="2023-11-30T21:49:51.602" v="4558" actId="20577"/>
          <ac:spMkLst>
            <pc:docMk/>
            <pc:sldMk cId="1053460037" sldId="2147471555"/>
            <ac:spMk id="19" creationId="{73B316A5-8A58-76D7-1BDE-FC9E7440F66E}"/>
          </ac:spMkLst>
        </pc:spChg>
        <pc:spChg chg="add del mod">
          <ac:chgData name="Hugo Andreolly Albuquerque Costa Santos" userId="dd039489-a5e9-46ec-9c22-e4b308b076ae" providerId="ADAL" clId="{E9A697E3-82DA-4089-B829-BC0E96557E9A}" dt="2023-11-30T14:01:43.117" v="823" actId="21"/>
          <ac:spMkLst>
            <pc:docMk/>
            <pc:sldMk cId="1053460037" sldId="2147471555"/>
            <ac:spMk id="20" creationId="{4C71EFFB-40F9-9388-46B0-3D221FAF6D22}"/>
          </ac:spMkLst>
        </pc:spChg>
        <pc:spChg chg="add del mod">
          <ac:chgData name="Hugo Andreolly Albuquerque Costa Santos" userId="dd039489-a5e9-46ec-9c22-e4b308b076ae" providerId="ADAL" clId="{E9A697E3-82DA-4089-B829-BC0E96557E9A}" dt="2023-11-30T14:01:43.117" v="823" actId="21"/>
          <ac:spMkLst>
            <pc:docMk/>
            <pc:sldMk cId="1053460037" sldId="2147471555"/>
            <ac:spMk id="21" creationId="{21015551-5C8F-3C8B-E3F3-E3E2A0BCA8C1}"/>
          </ac:spMkLst>
        </pc:spChg>
        <pc:spChg chg="add mod">
          <ac:chgData name="Hugo Andreolly Albuquerque Costa Santos" userId="dd039489-a5e9-46ec-9c22-e4b308b076ae" providerId="ADAL" clId="{E9A697E3-82DA-4089-B829-BC0E96557E9A}" dt="2023-11-30T21:33:08.234" v="4426"/>
          <ac:spMkLst>
            <pc:docMk/>
            <pc:sldMk cId="1053460037" sldId="2147471555"/>
            <ac:spMk id="21" creationId="{4A6CE82D-ADAE-1F10-C23A-0FDEF707282E}"/>
          </ac:spMkLst>
        </pc:spChg>
        <pc:spChg chg="add mod">
          <ac:chgData name="Hugo Andreolly Albuquerque Costa Santos" userId="dd039489-a5e9-46ec-9c22-e4b308b076ae" providerId="ADAL" clId="{E9A697E3-82DA-4089-B829-BC0E96557E9A}" dt="2023-11-30T20:12:02.397" v="2955" actId="12788"/>
          <ac:spMkLst>
            <pc:docMk/>
            <pc:sldMk cId="1053460037" sldId="2147471555"/>
            <ac:spMk id="22" creationId="{34F37775-7C4D-090D-056C-624173FFFD85}"/>
          </ac:spMkLst>
        </pc:spChg>
        <pc:spChg chg="add del mod">
          <ac:chgData name="Hugo Andreolly Albuquerque Costa Santos" userId="dd039489-a5e9-46ec-9c22-e4b308b076ae" providerId="ADAL" clId="{E9A697E3-82DA-4089-B829-BC0E96557E9A}" dt="2023-11-30T14:04:46.644" v="896" actId="21"/>
          <ac:spMkLst>
            <pc:docMk/>
            <pc:sldMk cId="1053460037" sldId="2147471555"/>
            <ac:spMk id="24" creationId="{05FDF4C4-58CB-7F4C-84A6-387D7749BE5A}"/>
          </ac:spMkLst>
        </pc:spChg>
        <pc:spChg chg="add mod">
          <ac:chgData name="Hugo Andreolly Albuquerque Costa Santos" userId="dd039489-a5e9-46ec-9c22-e4b308b076ae" providerId="ADAL" clId="{E9A697E3-82DA-4089-B829-BC0E96557E9A}" dt="2023-11-30T21:33:27.162" v="4439" actId="404"/>
          <ac:spMkLst>
            <pc:docMk/>
            <pc:sldMk cId="1053460037" sldId="2147471555"/>
            <ac:spMk id="24" creationId="{74533739-5D88-C288-E0B5-BBF09D46991C}"/>
          </ac:spMkLst>
        </pc:spChg>
        <pc:spChg chg="add mod">
          <ac:chgData name="Hugo Andreolly Albuquerque Costa Santos" userId="dd039489-a5e9-46ec-9c22-e4b308b076ae" providerId="ADAL" clId="{E9A697E3-82DA-4089-B829-BC0E96557E9A}" dt="2023-11-30T19:57:30.957" v="2729" actId="20577"/>
          <ac:spMkLst>
            <pc:docMk/>
            <pc:sldMk cId="1053460037" sldId="2147471555"/>
            <ac:spMk id="25" creationId="{5D44A02C-1798-D332-9AE6-D6FE2F425E10}"/>
          </ac:spMkLst>
        </pc:spChg>
        <pc:spChg chg="add mod">
          <ac:chgData name="Hugo Andreolly Albuquerque Costa Santos" userId="dd039489-a5e9-46ec-9c22-e4b308b076ae" providerId="ADAL" clId="{E9A697E3-82DA-4089-B829-BC0E96557E9A}" dt="2023-11-30T18:58:34.446" v="1495" actId="14100"/>
          <ac:spMkLst>
            <pc:docMk/>
            <pc:sldMk cId="1053460037" sldId="2147471555"/>
            <ac:spMk id="26" creationId="{5F09DC26-9BD3-FB7D-0964-A3496E4296CB}"/>
          </ac:spMkLst>
        </pc:spChg>
        <pc:spChg chg="add mod">
          <ac:chgData name="Hugo Andreolly Albuquerque Costa Santos" userId="dd039489-a5e9-46ec-9c22-e4b308b076ae" providerId="ADAL" clId="{E9A697E3-82DA-4089-B829-BC0E96557E9A}" dt="2023-11-30T18:58:29.506" v="1494" actId="1076"/>
          <ac:spMkLst>
            <pc:docMk/>
            <pc:sldMk cId="1053460037" sldId="2147471555"/>
            <ac:spMk id="28" creationId="{972B7030-6295-55BA-4425-625B24CB2524}"/>
          </ac:spMkLst>
        </pc:spChg>
        <pc:spChg chg="add del mod">
          <ac:chgData name="Hugo Andreolly Albuquerque Costa Santos" userId="dd039489-a5e9-46ec-9c22-e4b308b076ae" providerId="ADAL" clId="{E9A697E3-82DA-4089-B829-BC0E96557E9A}" dt="2023-11-30T14:05:21.839" v="908" actId="21"/>
          <ac:spMkLst>
            <pc:docMk/>
            <pc:sldMk cId="1053460037" sldId="2147471555"/>
            <ac:spMk id="29" creationId="{118D2466-26EB-0552-9963-40E115CE862E}"/>
          </ac:spMkLst>
        </pc:spChg>
        <pc:spChg chg="add del mod">
          <ac:chgData name="Hugo Andreolly Albuquerque Costa Santos" userId="dd039489-a5e9-46ec-9c22-e4b308b076ae" providerId="ADAL" clId="{E9A697E3-82DA-4089-B829-BC0E96557E9A}" dt="2023-11-30T14:04:46.644" v="896" actId="21"/>
          <ac:spMkLst>
            <pc:docMk/>
            <pc:sldMk cId="1053460037" sldId="2147471555"/>
            <ac:spMk id="30" creationId="{2B4A3B61-682C-3BD2-2948-72365F948CC1}"/>
          </ac:spMkLst>
        </pc:spChg>
        <pc:spChg chg="add del mod">
          <ac:chgData name="Hugo Andreolly Albuquerque Costa Santos" userId="dd039489-a5e9-46ec-9c22-e4b308b076ae" providerId="ADAL" clId="{E9A697E3-82DA-4089-B829-BC0E96557E9A}" dt="2023-11-30T14:04:46.644" v="896" actId="21"/>
          <ac:spMkLst>
            <pc:docMk/>
            <pc:sldMk cId="1053460037" sldId="2147471555"/>
            <ac:spMk id="31" creationId="{861D9FE2-4040-BB81-9AA1-E966DB3BC905}"/>
          </ac:spMkLst>
        </pc:spChg>
        <pc:spChg chg="add del mod">
          <ac:chgData name="Hugo Andreolly Albuquerque Costa Santos" userId="dd039489-a5e9-46ec-9c22-e4b308b076ae" providerId="ADAL" clId="{E9A697E3-82DA-4089-B829-BC0E96557E9A}" dt="2023-11-30T14:04:46.644" v="896" actId="21"/>
          <ac:spMkLst>
            <pc:docMk/>
            <pc:sldMk cId="1053460037" sldId="2147471555"/>
            <ac:spMk id="32" creationId="{71D8205E-CC75-1E32-EC7A-7C5C5201C98C}"/>
          </ac:spMkLst>
        </pc:spChg>
        <pc:spChg chg="add del mod">
          <ac:chgData name="Hugo Andreolly Albuquerque Costa Santos" userId="dd039489-a5e9-46ec-9c22-e4b308b076ae" providerId="ADAL" clId="{E9A697E3-82DA-4089-B829-BC0E96557E9A}" dt="2023-11-30T14:04:46.644" v="896" actId="21"/>
          <ac:spMkLst>
            <pc:docMk/>
            <pc:sldMk cId="1053460037" sldId="2147471555"/>
            <ac:spMk id="33" creationId="{A6AA6C9A-8C50-AFCC-41A4-D7BCDFC816CD}"/>
          </ac:spMkLst>
        </pc:spChg>
        <pc:spChg chg="add del mod">
          <ac:chgData name="Hugo Andreolly Albuquerque Costa Santos" userId="dd039489-a5e9-46ec-9c22-e4b308b076ae" providerId="ADAL" clId="{E9A697E3-82DA-4089-B829-BC0E96557E9A}" dt="2023-11-30T14:05:21.839" v="908" actId="21"/>
          <ac:spMkLst>
            <pc:docMk/>
            <pc:sldMk cId="1053460037" sldId="2147471555"/>
            <ac:spMk id="34" creationId="{6B23D13C-1424-3514-2B66-5D0987F4EA85}"/>
          </ac:spMkLst>
        </pc:spChg>
        <pc:spChg chg="add del mod">
          <ac:chgData name="Hugo Andreolly Albuquerque Costa Santos" userId="dd039489-a5e9-46ec-9c22-e4b308b076ae" providerId="ADAL" clId="{E9A697E3-82DA-4089-B829-BC0E96557E9A}" dt="2023-11-30T14:05:21.839" v="908" actId="21"/>
          <ac:spMkLst>
            <pc:docMk/>
            <pc:sldMk cId="1053460037" sldId="2147471555"/>
            <ac:spMk id="35" creationId="{B26628C5-9780-8EF7-DF05-1F5895F16494}"/>
          </ac:spMkLst>
        </pc:spChg>
        <pc:spChg chg="add mod">
          <ac:chgData name="Hugo Andreolly Albuquerque Costa Santos" userId="dd039489-a5e9-46ec-9c22-e4b308b076ae" providerId="ADAL" clId="{E9A697E3-82DA-4089-B829-BC0E96557E9A}" dt="2023-11-30T18:59:06.206" v="1496" actId="14100"/>
          <ac:spMkLst>
            <pc:docMk/>
            <pc:sldMk cId="1053460037" sldId="2147471555"/>
            <ac:spMk id="36" creationId="{9F545075-75EC-FACF-F3CC-CF7B60C69C50}"/>
          </ac:spMkLst>
        </pc:spChg>
        <pc:spChg chg="add mod">
          <ac:chgData name="Hugo Andreolly Albuquerque Costa Santos" userId="dd039489-a5e9-46ec-9c22-e4b308b076ae" providerId="ADAL" clId="{E9A697E3-82DA-4089-B829-BC0E96557E9A}" dt="2023-11-30T19:04:50.056" v="1921" actId="6549"/>
          <ac:spMkLst>
            <pc:docMk/>
            <pc:sldMk cId="1053460037" sldId="2147471555"/>
            <ac:spMk id="37" creationId="{142DE583-0884-D9CE-DE6D-52EAB4495D69}"/>
          </ac:spMkLst>
        </pc:spChg>
        <pc:spChg chg="add mod">
          <ac:chgData name="Hugo Andreolly Albuquerque Costa Santos" userId="dd039489-a5e9-46ec-9c22-e4b308b076ae" providerId="ADAL" clId="{E9A697E3-82DA-4089-B829-BC0E96557E9A}" dt="2023-11-30T19:05:14.311" v="1939" actId="1037"/>
          <ac:spMkLst>
            <pc:docMk/>
            <pc:sldMk cId="1053460037" sldId="2147471555"/>
            <ac:spMk id="38" creationId="{6371138C-5609-9E97-3FE4-B5940ADCBEFF}"/>
          </ac:spMkLst>
        </pc:spChg>
        <pc:spChg chg="add mod">
          <ac:chgData name="Hugo Andreolly Albuquerque Costa Santos" userId="dd039489-a5e9-46ec-9c22-e4b308b076ae" providerId="ADAL" clId="{E9A697E3-82DA-4089-B829-BC0E96557E9A}" dt="2023-11-30T19:05:14.311" v="1939" actId="1037"/>
          <ac:spMkLst>
            <pc:docMk/>
            <pc:sldMk cId="1053460037" sldId="2147471555"/>
            <ac:spMk id="39" creationId="{B255C6CF-2D6B-58E2-F783-2A771008A466}"/>
          </ac:spMkLst>
        </pc:spChg>
        <pc:spChg chg="add mod">
          <ac:chgData name="Hugo Andreolly Albuquerque Costa Santos" userId="dd039489-a5e9-46ec-9c22-e4b308b076ae" providerId="ADAL" clId="{E9A697E3-82DA-4089-B829-BC0E96557E9A}" dt="2023-11-30T19:05:14.311" v="1939" actId="1037"/>
          <ac:spMkLst>
            <pc:docMk/>
            <pc:sldMk cId="1053460037" sldId="2147471555"/>
            <ac:spMk id="40" creationId="{EE0FAE86-98B1-EF9C-25D8-2AB09F044D43}"/>
          </ac:spMkLst>
        </pc:spChg>
        <pc:spChg chg="add mod">
          <ac:chgData name="Hugo Andreolly Albuquerque Costa Santos" userId="dd039489-a5e9-46ec-9c22-e4b308b076ae" providerId="ADAL" clId="{E9A697E3-82DA-4089-B829-BC0E96557E9A}" dt="2023-11-30T19:05:14.311" v="1939" actId="1037"/>
          <ac:spMkLst>
            <pc:docMk/>
            <pc:sldMk cId="1053460037" sldId="2147471555"/>
            <ac:spMk id="41" creationId="{AD256FD7-CC40-41FF-95CF-6B1BEDA6615A}"/>
          </ac:spMkLst>
        </pc:spChg>
        <pc:spChg chg="add del mod">
          <ac:chgData name="Hugo Andreolly Albuquerque Costa Santos" userId="dd039489-a5e9-46ec-9c22-e4b308b076ae" providerId="ADAL" clId="{E9A697E3-82DA-4089-B829-BC0E96557E9A}" dt="2023-11-30T14:05:06.621" v="902"/>
          <ac:spMkLst>
            <pc:docMk/>
            <pc:sldMk cId="1053460037" sldId="2147471555"/>
            <ac:spMk id="42" creationId="{F82F00DD-C0BD-0DBB-C82F-BC4A523CB0F9}"/>
          </ac:spMkLst>
        </pc:spChg>
        <pc:spChg chg="add del mod">
          <ac:chgData name="Hugo Andreolly Albuquerque Costa Santos" userId="dd039489-a5e9-46ec-9c22-e4b308b076ae" providerId="ADAL" clId="{E9A697E3-82DA-4089-B829-BC0E96557E9A}" dt="2023-11-30T14:05:06.621" v="902"/>
          <ac:spMkLst>
            <pc:docMk/>
            <pc:sldMk cId="1053460037" sldId="2147471555"/>
            <ac:spMk id="43" creationId="{E589C64E-3DAE-823E-6577-978DC708025A}"/>
          </ac:spMkLst>
        </pc:spChg>
        <pc:spChg chg="add del mod">
          <ac:chgData name="Hugo Andreolly Albuquerque Costa Santos" userId="dd039489-a5e9-46ec-9c22-e4b308b076ae" providerId="ADAL" clId="{E9A697E3-82DA-4089-B829-BC0E96557E9A}" dt="2023-11-30T14:05:06.621" v="902"/>
          <ac:spMkLst>
            <pc:docMk/>
            <pc:sldMk cId="1053460037" sldId="2147471555"/>
            <ac:spMk id="44" creationId="{16A674A9-411F-5D1D-EC0D-351BE5B951CE}"/>
          </ac:spMkLst>
        </pc:spChg>
        <pc:spChg chg="add mod">
          <ac:chgData name="Hugo Andreolly Albuquerque Costa Santos" userId="dd039489-a5e9-46ec-9c22-e4b308b076ae" providerId="ADAL" clId="{E9A697E3-82DA-4089-B829-BC0E96557E9A}" dt="2023-11-30T18:59:10.094" v="1497" actId="14100"/>
          <ac:spMkLst>
            <pc:docMk/>
            <pc:sldMk cId="1053460037" sldId="2147471555"/>
            <ac:spMk id="45" creationId="{5A430251-FC12-8BD2-6966-C74CBB184189}"/>
          </ac:spMkLst>
        </pc:spChg>
        <pc:spChg chg="add mod">
          <ac:chgData name="Hugo Andreolly Albuquerque Costa Santos" userId="dd039489-a5e9-46ec-9c22-e4b308b076ae" providerId="ADAL" clId="{E9A697E3-82DA-4089-B829-BC0E96557E9A}" dt="2023-11-30T18:59:34.079" v="1522" actId="1035"/>
          <ac:spMkLst>
            <pc:docMk/>
            <pc:sldMk cId="1053460037" sldId="2147471555"/>
            <ac:spMk id="46" creationId="{AB463E6C-D61A-A2D3-3F0D-82956CC00F55}"/>
          </ac:spMkLst>
        </pc:spChg>
        <pc:spChg chg="add mod">
          <ac:chgData name="Hugo Andreolly Albuquerque Costa Santos" userId="dd039489-a5e9-46ec-9c22-e4b308b076ae" providerId="ADAL" clId="{E9A697E3-82DA-4089-B829-BC0E96557E9A}" dt="2023-11-30T18:59:34.079" v="1522" actId="1035"/>
          <ac:spMkLst>
            <pc:docMk/>
            <pc:sldMk cId="1053460037" sldId="2147471555"/>
            <ac:spMk id="47" creationId="{CAFF1638-65D3-60D0-BF0D-5F66FB85F444}"/>
          </ac:spMkLst>
        </pc:spChg>
        <pc:spChg chg="add mod">
          <ac:chgData name="Hugo Andreolly Albuquerque Costa Santos" userId="dd039489-a5e9-46ec-9c22-e4b308b076ae" providerId="ADAL" clId="{E9A697E3-82DA-4089-B829-BC0E96557E9A}" dt="2023-11-30T18:59:34.079" v="1522" actId="1035"/>
          <ac:spMkLst>
            <pc:docMk/>
            <pc:sldMk cId="1053460037" sldId="2147471555"/>
            <ac:spMk id="48" creationId="{98DE4C8D-D7A1-3E60-C89B-59E003BFFA63}"/>
          </ac:spMkLst>
        </pc:spChg>
        <pc:grpChg chg="add mod">
          <ac:chgData name="Hugo Andreolly Albuquerque Costa Santos" userId="dd039489-a5e9-46ec-9c22-e4b308b076ae" providerId="ADAL" clId="{E9A697E3-82DA-4089-B829-BC0E96557E9A}" dt="2023-11-30T20:12:02.397" v="2955" actId="12788"/>
          <ac:grpSpMkLst>
            <pc:docMk/>
            <pc:sldMk cId="1053460037" sldId="2147471555"/>
            <ac:grpSpMk id="9" creationId="{9A289A11-ABEE-928D-5437-3F96A86F2419}"/>
          </ac:grpSpMkLst>
        </pc:grpChg>
        <pc:picChg chg="add del mod">
          <ac:chgData name="Hugo Andreolly Albuquerque Costa Santos" userId="dd039489-a5e9-46ec-9c22-e4b308b076ae" providerId="ADAL" clId="{E9A697E3-82DA-4089-B829-BC0E96557E9A}" dt="2023-11-30T13:55:05.585" v="816" actId="21"/>
          <ac:picMkLst>
            <pc:docMk/>
            <pc:sldMk cId="1053460037" sldId="2147471555"/>
            <ac:picMk id="3" creationId="{BB87D25A-54E8-578F-BC5E-0A0C1DE92D71}"/>
          </ac:picMkLst>
        </pc:picChg>
        <pc:picChg chg="add mod">
          <ac:chgData name="Hugo Andreolly Albuquerque Costa Santos" userId="dd039489-a5e9-46ec-9c22-e4b308b076ae" providerId="ADAL" clId="{E9A697E3-82DA-4089-B829-BC0E96557E9A}" dt="2023-11-30T18:58:29.506" v="1494" actId="1076"/>
          <ac:picMkLst>
            <pc:docMk/>
            <pc:sldMk cId="1053460037" sldId="2147471555"/>
            <ac:picMk id="5" creationId="{92763648-3F1A-5ADE-A9A3-71492B5702FF}"/>
          </ac:picMkLst>
        </pc:picChg>
        <pc:picChg chg="add mod">
          <ac:chgData name="Hugo Andreolly Albuquerque Costa Santos" userId="dd039489-a5e9-46ec-9c22-e4b308b076ae" providerId="ADAL" clId="{E9A697E3-82DA-4089-B829-BC0E96557E9A}" dt="2023-11-30T20:12:45.681" v="2962"/>
          <ac:picMkLst>
            <pc:docMk/>
            <pc:sldMk cId="1053460037" sldId="2147471555"/>
            <ac:picMk id="15" creationId="{D19C79D5-ED04-7304-6BF5-275C38A6A80F}"/>
          </ac:picMkLst>
        </pc:picChg>
        <pc:picChg chg="add del mod">
          <ac:chgData name="Hugo Andreolly Albuquerque Costa Santos" userId="dd039489-a5e9-46ec-9c22-e4b308b076ae" providerId="ADAL" clId="{E9A697E3-82DA-4089-B829-BC0E96557E9A}" dt="2023-11-30T13:38:23.460" v="670" actId="478"/>
          <ac:picMkLst>
            <pc:docMk/>
            <pc:sldMk cId="1053460037" sldId="2147471555"/>
            <ac:picMk id="17" creationId="{34D23F40-EFCD-5D25-3AEA-FC5CD39F5F60}"/>
          </ac:picMkLst>
        </pc:picChg>
        <pc:picChg chg="add del mod">
          <ac:chgData name="Hugo Andreolly Albuquerque Costa Santos" userId="dd039489-a5e9-46ec-9c22-e4b308b076ae" providerId="ADAL" clId="{E9A697E3-82DA-4089-B829-BC0E96557E9A}" dt="2023-11-30T21:23:35.349" v="4299" actId="478"/>
          <ac:picMkLst>
            <pc:docMk/>
            <pc:sldMk cId="1053460037" sldId="2147471555"/>
            <ac:picMk id="17" creationId="{F2A7E518-A743-2A58-104E-5EBFBCFD8E17}"/>
          </ac:picMkLst>
        </pc:picChg>
        <pc:picChg chg="add del mod">
          <ac:chgData name="Hugo Andreolly Albuquerque Costa Santos" userId="dd039489-a5e9-46ec-9c22-e4b308b076ae" providerId="ADAL" clId="{E9A697E3-82DA-4089-B829-BC0E96557E9A}" dt="2023-11-30T14:01:43.117" v="823" actId="21"/>
          <ac:picMkLst>
            <pc:docMk/>
            <pc:sldMk cId="1053460037" sldId="2147471555"/>
            <ac:picMk id="19" creationId="{2D417D12-97C5-7036-8B48-02D50B2EB2E1}"/>
          </ac:picMkLst>
        </pc:picChg>
        <pc:picChg chg="add mod">
          <ac:chgData name="Hugo Andreolly Albuquerque Costa Santos" userId="dd039489-a5e9-46ec-9c22-e4b308b076ae" providerId="ADAL" clId="{E9A697E3-82DA-4089-B829-BC0E96557E9A}" dt="2023-11-30T21:23:35.792" v="4300"/>
          <ac:picMkLst>
            <pc:docMk/>
            <pc:sldMk cId="1053460037" sldId="2147471555"/>
            <ac:picMk id="20" creationId="{D34372D9-A402-4DEA-6676-C2FAF40FDD8F}"/>
          </ac:picMkLst>
        </pc:picChg>
        <pc:picChg chg="add mod">
          <ac:chgData name="Hugo Andreolly Albuquerque Costa Santos" userId="dd039489-a5e9-46ec-9c22-e4b308b076ae" providerId="ADAL" clId="{E9A697E3-82DA-4089-B829-BC0E96557E9A}" dt="2023-11-30T20:11:57.897" v="2954" actId="164"/>
          <ac:picMkLst>
            <pc:docMk/>
            <pc:sldMk cId="1053460037" sldId="2147471555"/>
            <ac:picMk id="23" creationId="{3F18D1AF-44D7-A4C1-F9F1-65E17994EDDE}"/>
          </ac:picMkLst>
        </pc:picChg>
        <pc:picChg chg="add mod">
          <ac:chgData name="Hugo Andreolly Albuquerque Costa Santos" userId="dd039489-a5e9-46ec-9c22-e4b308b076ae" providerId="ADAL" clId="{E9A697E3-82DA-4089-B829-BC0E96557E9A}" dt="2023-11-30T18:58:29.506" v="1494" actId="1076"/>
          <ac:picMkLst>
            <pc:docMk/>
            <pc:sldMk cId="1053460037" sldId="2147471555"/>
            <ac:picMk id="27" creationId="{B344ED75-8BBE-E17B-82F8-C98ED7AB7607}"/>
          </ac:picMkLst>
        </pc:picChg>
        <pc:picChg chg="mod">
          <ac:chgData name="Hugo Andreolly Albuquerque Costa Santos" userId="dd039489-a5e9-46ec-9c22-e4b308b076ae" providerId="ADAL" clId="{E9A697E3-82DA-4089-B829-BC0E96557E9A}" dt="2023-11-30T20:11:57.897" v="2954" actId="164"/>
          <ac:picMkLst>
            <pc:docMk/>
            <pc:sldMk cId="1053460037" sldId="2147471555"/>
            <ac:picMk id="50" creationId="{35C7F307-9F00-C0D8-4F75-3B6E534BE94F}"/>
          </ac:picMkLst>
        </pc:picChg>
      </pc:sldChg>
      <pc:sldChg chg="addSp delSp modSp mod">
        <pc:chgData name="Hugo Andreolly Albuquerque Costa Santos" userId="dd039489-a5e9-46ec-9c22-e4b308b076ae" providerId="ADAL" clId="{E9A697E3-82DA-4089-B829-BC0E96557E9A}" dt="2023-11-30T21:49:37.002" v="4552" actId="20577"/>
        <pc:sldMkLst>
          <pc:docMk/>
          <pc:sldMk cId="3170496993" sldId="2147471558"/>
        </pc:sldMkLst>
        <pc:spChg chg="add del mod">
          <ac:chgData name="Hugo Andreolly Albuquerque Costa Santos" userId="dd039489-a5e9-46ec-9c22-e4b308b076ae" providerId="ADAL" clId="{E9A697E3-82DA-4089-B829-BC0E96557E9A}" dt="2023-11-30T21:11:13.511" v="4206" actId="478"/>
          <ac:spMkLst>
            <pc:docMk/>
            <pc:sldMk cId="3170496993" sldId="2147471558"/>
            <ac:spMk id="3" creationId="{64021936-5D06-509F-D204-2672D06AA38F}"/>
          </ac:spMkLst>
        </pc:spChg>
        <pc:spChg chg="add mod">
          <ac:chgData name="Hugo Andreolly Albuquerque Costa Santos" userId="dd039489-a5e9-46ec-9c22-e4b308b076ae" providerId="ADAL" clId="{E9A697E3-82DA-4089-B829-BC0E96557E9A}" dt="2023-11-30T21:49:37.002" v="4552" actId="20577"/>
          <ac:spMkLst>
            <pc:docMk/>
            <pc:sldMk cId="3170496993" sldId="2147471558"/>
            <ac:spMk id="8" creationId="{B520202C-5CB5-990A-6BF9-4F61B0B85B88}"/>
          </ac:spMkLst>
        </pc:spChg>
        <pc:picChg chg="add del mod">
          <ac:chgData name="Hugo Andreolly Albuquerque Costa Santos" userId="dd039489-a5e9-46ec-9c22-e4b308b076ae" providerId="ADAL" clId="{E9A697E3-82DA-4089-B829-BC0E96557E9A}" dt="2023-11-30T21:23:47.939" v="4305" actId="478"/>
          <ac:picMkLst>
            <pc:docMk/>
            <pc:sldMk cId="3170496993" sldId="2147471558"/>
            <ac:picMk id="6" creationId="{86133B2A-743C-546D-B7F7-F78F2A339E6A}"/>
          </ac:picMkLst>
        </pc:picChg>
        <pc:picChg chg="add mod">
          <ac:chgData name="Hugo Andreolly Albuquerque Costa Santos" userId="dd039489-a5e9-46ec-9c22-e4b308b076ae" providerId="ADAL" clId="{E9A697E3-82DA-4089-B829-BC0E96557E9A}" dt="2023-11-30T21:23:48.280" v="4306"/>
          <ac:picMkLst>
            <pc:docMk/>
            <pc:sldMk cId="3170496993" sldId="2147471558"/>
            <ac:picMk id="9" creationId="{5AFB7076-ED71-F9DD-771B-93CEA4F3A3CD}"/>
          </ac:picMkLst>
        </pc:picChg>
      </pc:sldChg>
      <pc:sldChg chg="addSp delSp modSp mod">
        <pc:chgData name="Hugo Andreolly Albuquerque Costa Santos" userId="dd039489-a5e9-46ec-9c22-e4b308b076ae" providerId="ADAL" clId="{E9A697E3-82DA-4089-B829-BC0E96557E9A}" dt="2023-11-30T21:49:31.916" v="4550" actId="20577"/>
        <pc:sldMkLst>
          <pc:docMk/>
          <pc:sldMk cId="2196309591" sldId="2147471559"/>
        </pc:sldMkLst>
        <pc:spChg chg="add del mod">
          <ac:chgData name="Hugo Andreolly Albuquerque Costa Santos" userId="dd039489-a5e9-46ec-9c22-e4b308b076ae" providerId="ADAL" clId="{E9A697E3-82DA-4089-B829-BC0E96557E9A}" dt="2023-11-30T21:11:16.895" v="4208" actId="478"/>
          <ac:spMkLst>
            <pc:docMk/>
            <pc:sldMk cId="2196309591" sldId="2147471559"/>
            <ac:spMk id="3" creationId="{42F80C4B-6228-A2D9-B074-E1A585AC9F0E}"/>
          </ac:spMkLst>
        </pc:spChg>
        <pc:spChg chg="add mod">
          <ac:chgData name="Hugo Andreolly Albuquerque Costa Santos" userId="dd039489-a5e9-46ec-9c22-e4b308b076ae" providerId="ADAL" clId="{E9A697E3-82DA-4089-B829-BC0E96557E9A}" dt="2023-11-30T21:49:31.916" v="4550" actId="20577"/>
          <ac:spMkLst>
            <pc:docMk/>
            <pc:sldMk cId="2196309591" sldId="2147471559"/>
            <ac:spMk id="6" creationId="{A2AA7B24-01AC-C4DB-B6ED-C95315A9D3BB}"/>
          </ac:spMkLst>
        </pc:spChg>
        <pc:picChg chg="add del mod">
          <ac:chgData name="Hugo Andreolly Albuquerque Costa Santos" userId="dd039489-a5e9-46ec-9c22-e4b308b076ae" providerId="ADAL" clId="{E9A697E3-82DA-4089-B829-BC0E96557E9A}" dt="2023-11-30T21:23:51.450" v="4307" actId="478"/>
          <ac:picMkLst>
            <pc:docMk/>
            <pc:sldMk cId="2196309591" sldId="2147471559"/>
            <ac:picMk id="4" creationId="{5CC34EE6-7288-8E06-94EE-0C5AD2D84DDA}"/>
          </ac:picMkLst>
        </pc:picChg>
        <pc:picChg chg="add mod">
          <ac:chgData name="Hugo Andreolly Albuquerque Costa Santos" userId="dd039489-a5e9-46ec-9c22-e4b308b076ae" providerId="ADAL" clId="{E9A697E3-82DA-4089-B829-BC0E96557E9A}" dt="2023-11-30T21:23:51.755" v="4308"/>
          <ac:picMkLst>
            <pc:docMk/>
            <pc:sldMk cId="2196309591" sldId="2147471559"/>
            <ac:picMk id="7" creationId="{59CD10CD-EF47-E6E7-9CDB-6BD9552A4060}"/>
          </ac:picMkLst>
        </pc:picChg>
      </pc:sldChg>
      <pc:sldChg chg="addSp delSp modSp add del mod">
        <pc:chgData name="Hugo Andreolly Albuquerque Costa Santos" userId="dd039489-a5e9-46ec-9c22-e4b308b076ae" providerId="ADAL" clId="{E9A697E3-82DA-4089-B829-BC0E96557E9A}" dt="2023-11-30T14:47:29.407" v="964" actId="47"/>
        <pc:sldMkLst>
          <pc:docMk/>
          <pc:sldMk cId="284585829" sldId="2147471560"/>
        </pc:sldMkLst>
        <pc:spChg chg="del">
          <ac:chgData name="Hugo Andreolly Albuquerque Costa Santos" userId="dd039489-a5e9-46ec-9c22-e4b308b076ae" providerId="ADAL" clId="{E9A697E3-82DA-4089-B829-BC0E96557E9A}" dt="2023-11-30T14:46:49.394" v="941" actId="478"/>
          <ac:spMkLst>
            <pc:docMk/>
            <pc:sldMk cId="284585829" sldId="2147471560"/>
            <ac:spMk id="2" creationId="{FB89D404-F158-38A5-1037-4E9DACF940B1}"/>
          </ac:spMkLst>
        </pc:spChg>
        <pc:spChg chg="del">
          <ac:chgData name="Hugo Andreolly Albuquerque Costa Santos" userId="dd039489-a5e9-46ec-9c22-e4b308b076ae" providerId="ADAL" clId="{E9A697E3-82DA-4089-B829-BC0E96557E9A}" dt="2023-11-30T14:46:53.656" v="942" actId="478"/>
          <ac:spMkLst>
            <pc:docMk/>
            <pc:sldMk cId="284585829" sldId="2147471560"/>
            <ac:spMk id="3" creationId="{0B6E645D-079A-0264-9BCF-D2FDD23EF8CB}"/>
          </ac:spMkLst>
        </pc:spChg>
        <pc:spChg chg="del">
          <ac:chgData name="Hugo Andreolly Albuquerque Costa Santos" userId="dd039489-a5e9-46ec-9c22-e4b308b076ae" providerId="ADAL" clId="{E9A697E3-82DA-4089-B829-BC0E96557E9A}" dt="2023-11-30T14:46:43.333" v="937" actId="478"/>
          <ac:spMkLst>
            <pc:docMk/>
            <pc:sldMk cId="284585829" sldId="2147471560"/>
            <ac:spMk id="6" creationId="{702492FD-48BC-7EF1-D42B-568A27608708}"/>
          </ac:spMkLst>
        </pc:spChg>
        <pc:spChg chg="del">
          <ac:chgData name="Hugo Andreolly Albuquerque Costa Santos" userId="dd039489-a5e9-46ec-9c22-e4b308b076ae" providerId="ADAL" clId="{E9A697E3-82DA-4089-B829-BC0E96557E9A}" dt="2023-11-30T14:46:48.102" v="940" actId="478"/>
          <ac:spMkLst>
            <pc:docMk/>
            <pc:sldMk cId="284585829" sldId="2147471560"/>
            <ac:spMk id="7" creationId="{A7B78E92-570F-4695-13A9-D34487406EC3}"/>
          </ac:spMkLst>
        </pc:spChg>
        <pc:spChg chg="del">
          <ac:chgData name="Hugo Andreolly Albuquerque Costa Santos" userId="dd039489-a5e9-46ec-9c22-e4b308b076ae" providerId="ADAL" clId="{E9A697E3-82DA-4089-B829-BC0E96557E9A}" dt="2023-11-30T14:46:55.707" v="943" actId="478"/>
          <ac:spMkLst>
            <pc:docMk/>
            <pc:sldMk cId="284585829" sldId="2147471560"/>
            <ac:spMk id="8" creationId="{53270679-688D-273D-3C31-3FBF3E8B0FF5}"/>
          </ac:spMkLst>
        </pc:spChg>
        <pc:spChg chg="del">
          <ac:chgData name="Hugo Andreolly Albuquerque Costa Santos" userId="dd039489-a5e9-46ec-9c22-e4b308b076ae" providerId="ADAL" clId="{E9A697E3-82DA-4089-B829-BC0E96557E9A}" dt="2023-11-30T14:46:57.026" v="944" actId="478"/>
          <ac:spMkLst>
            <pc:docMk/>
            <pc:sldMk cId="284585829" sldId="2147471560"/>
            <ac:spMk id="9" creationId="{69411FEE-41E6-877A-BE04-5AADCDEBD5B8}"/>
          </ac:spMkLst>
        </pc:spChg>
        <pc:spChg chg="add del mod">
          <ac:chgData name="Hugo Andreolly Albuquerque Costa Santos" userId="dd039489-a5e9-46ec-9c22-e4b308b076ae" providerId="ADAL" clId="{E9A697E3-82DA-4089-B829-BC0E96557E9A}" dt="2023-11-30T14:47:25.129" v="963"/>
          <ac:spMkLst>
            <pc:docMk/>
            <pc:sldMk cId="284585829" sldId="2147471560"/>
            <ac:spMk id="11" creationId="{7D4ECB83-7C62-2C79-4A35-8E13C0989618}"/>
          </ac:spMkLst>
        </pc:spChg>
        <pc:spChg chg="del">
          <ac:chgData name="Hugo Andreolly Albuquerque Costa Santos" userId="dd039489-a5e9-46ec-9c22-e4b308b076ae" providerId="ADAL" clId="{E9A697E3-82DA-4089-B829-BC0E96557E9A}" dt="2023-11-30T14:46:53.656" v="942" actId="478"/>
          <ac:spMkLst>
            <pc:docMk/>
            <pc:sldMk cId="284585829" sldId="2147471560"/>
            <ac:spMk id="16" creationId="{2EC56724-8124-4196-1575-7FE667E10198}"/>
          </ac:spMkLst>
        </pc:spChg>
        <pc:spChg chg="del">
          <ac:chgData name="Hugo Andreolly Albuquerque Costa Santos" userId="dd039489-a5e9-46ec-9c22-e4b308b076ae" providerId="ADAL" clId="{E9A697E3-82DA-4089-B829-BC0E96557E9A}" dt="2023-11-30T14:46:45.353" v="938" actId="478"/>
          <ac:spMkLst>
            <pc:docMk/>
            <pc:sldMk cId="284585829" sldId="2147471560"/>
            <ac:spMk id="18" creationId="{63CF522A-683D-F7EF-CBB5-348ADADF0D84}"/>
          </ac:spMkLst>
        </pc:spChg>
        <pc:spChg chg="del">
          <ac:chgData name="Hugo Andreolly Albuquerque Costa Santos" userId="dd039489-a5e9-46ec-9c22-e4b308b076ae" providerId="ADAL" clId="{E9A697E3-82DA-4089-B829-BC0E96557E9A}" dt="2023-11-30T14:46:53.656" v="942" actId="478"/>
          <ac:spMkLst>
            <pc:docMk/>
            <pc:sldMk cId="284585829" sldId="2147471560"/>
            <ac:spMk id="19" creationId="{1CC2934A-C3CD-BB62-D254-4FE47BDD6723}"/>
          </ac:spMkLst>
        </pc:spChg>
        <pc:spChg chg="del">
          <ac:chgData name="Hugo Andreolly Albuquerque Costa Santos" userId="dd039489-a5e9-46ec-9c22-e4b308b076ae" providerId="ADAL" clId="{E9A697E3-82DA-4089-B829-BC0E96557E9A}" dt="2023-11-30T14:46:46.838" v="939" actId="478"/>
          <ac:spMkLst>
            <pc:docMk/>
            <pc:sldMk cId="284585829" sldId="2147471560"/>
            <ac:spMk id="21" creationId="{C0615BB1-1EFC-6385-A4AB-246515E1A453}"/>
          </ac:spMkLst>
        </pc:spChg>
        <pc:spChg chg="del">
          <ac:chgData name="Hugo Andreolly Albuquerque Costa Santos" userId="dd039489-a5e9-46ec-9c22-e4b308b076ae" providerId="ADAL" clId="{E9A697E3-82DA-4089-B829-BC0E96557E9A}" dt="2023-11-30T14:46:53.656" v="942" actId="478"/>
          <ac:spMkLst>
            <pc:docMk/>
            <pc:sldMk cId="284585829" sldId="2147471560"/>
            <ac:spMk id="22" creationId="{EDEB789E-F180-99B6-BA4B-745A6EAF2392}"/>
          </ac:spMkLst>
        </pc:spChg>
        <pc:cxnChg chg="add mod">
          <ac:chgData name="Hugo Andreolly Albuquerque Costa Santos" userId="dd039489-a5e9-46ec-9c22-e4b308b076ae" providerId="ADAL" clId="{E9A697E3-82DA-4089-B829-BC0E96557E9A}" dt="2023-11-30T14:47:13.192" v="947" actId="208"/>
          <ac:cxnSpMkLst>
            <pc:docMk/>
            <pc:sldMk cId="284585829" sldId="2147471560"/>
            <ac:cxnSpMk id="10" creationId="{5C70A047-7529-8F07-1247-61B0C144F71C}"/>
          </ac:cxnSpMkLst>
        </pc:cxnChg>
      </pc:sldChg>
      <pc:sldChg chg="addSp delSp modSp mod">
        <pc:chgData name="Hugo Andreolly Albuquerque Costa Santos" userId="dd039489-a5e9-46ec-9c22-e4b308b076ae" providerId="ADAL" clId="{E9A697E3-82DA-4089-B829-BC0E96557E9A}" dt="2023-11-30T21:49:27.274" v="4548" actId="20577"/>
        <pc:sldMkLst>
          <pc:docMk/>
          <pc:sldMk cId="2958021599" sldId="2147471560"/>
        </pc:sldMkLst>
        <pc:spChg chg="add del mod">
          <ac:chgData name="Hugo Andreolly Albuquerque Costa Santos" userId="dd039489-a5e9-46ec-9c22-e4b308b076ae" providerId="ADAL" clId="{E9A697E3-82DA-4089-B829-BC0E96557E9A}" dt="2023-11-30T21:11:23.007" v="4210" actId="478"/>
          <ac:spMkLst>
            <pc:docMk/>
            <pc:sldMk cId="2958021599" sldId="2147471560"/>
            <ac:spMk id="3" creationId="{33379570-5EEE-A0AE-1D9A-8E182F1F84E6}"/>
          </ac:spMkLst>
        </pc:spChg>
        <pc:spChg chg="add mod">
          <ac:chgData name="Hugo Andreolly Albuquerque Costa Santos" userId="dd039489-a5e9-46ec-9c22-e4b308b076ae" providerId="ADAL" clId="{E9A697E3-82DA-4089-B829-BC0E96557E9A}" dt="2023-11-30T21:49:27.274" v="4548" actId="20577"/>
          <ac:spMkLst>
            <pc:docMk/>
            <pc:sldMk cId="2958021599" sldId="2147471560"/>
            <ac:spMk id="7" creationId="{1846B5E2-E611-9865-06C0-1DFD59F87D84}"/>
          </ac:spMkLst>
        </pc:spChg>
        <pc:picChg chg="add del mod">
          <ac:chgData name="Hugo Andreolly Albuquerque Costa Santos" userId="dd039489-a5e9-46ec-9c22-e4b308b076ae" providerId="ADAL" clId="{E9A697E3-82DA-4089-B829-BC0E96557E9A}" dt="2023-11-30T21:23:54.812" v="4309" actId="478"/>
          <ac:picMkLst>
            <pc:docMk/>
            <pc:sldMk cId="2958021599" sldId="2147471560"/>
            <ac:picMk id="6" creationId="{5F6444F7-EA03-62BE-1B40-55B560AF76BA}"/>
          </ac:picMkLst>
        </pc:picChg>
        <pc:picChg chg="add mod">
          <ac:chgData name="Hugo Andreolly Albuquerque Costa Santos" userId="dd039489-a5e9-46ec-9c22-e4b308b076ae" providerId="ADAL" clId="{E9A697E3-82DA-4089-B829-BC0E96557E9A}" dt="2023-11-30T21:23:55.196" v="4310"/>
          <ac:picMkLst>
            <pc:docMk/>
            <pc:sldMk cId="2958021599" sldId="2147471560"/>
            <ac:picMk id="9" creationId="{8AD0A828-6321-5477-E446-332801D950FC}"/>
          </ac:picMkLst>
        </pc:picChg>
      </pc:sldChg>
      <pc:sldChg chg="addSp delSp modSp mod">
        <pc:chgData name="Hugo Andreolly Albuquerque Costa Santos" userId="dd039489-a5e9-46ec-9c22-e4b308b076ae" providerId="ADAL" clId="{E9A697E3-82DA-4089-B829-BC0E96557E9A}" dt="2023-11-30T21:49:23.437" v="4546" actId="20577"/>
        <pc:sldMkLst>
          <pc:docMk/>
          <pc:sldMk cId="3492506048" sldId="2147471561"/>
        </pc:sldMkLst>
        <pc:spChg chg="add del mod">
          <ac:chgData name="Hugo Andreolly Albuquerque Costa Santos" userId="dd039489-a5e9-46ec-9c22-e4b308b076ae" providerId="ADAL" clId="{E9A697E3-82DA-4089-B829-BC0E96557E9A}" dt="2023-11-30T21:11:26.703" v="4212" actId="478"/>
          <ac:spMkLst>
            <pc:docMk/>
            <pc:sldMk cId="3492506048" sldId="2147471561"/>
            <ac:spMk id="3" creationId="{24EBD03F-5E38-A903-2D12-17F0EF4F8E45}"/>
          </ac:spMkLst>
        </pc:spChg>
        <pc:spChg chg="add mod">
          <ac:chgData name="Hugo Andreolly Albuquerque Costa Santos" userId="dd039489-a5e9-46ec-9c22-e4b308b076ae" providerId="ADAL" clId="{E9A697E3-82DA-4089-B829-BC0E96557E9A}" dt="2023-11-30T21:49:23.437" v="4546" actId="20577"/>
          <ac:spMkLst>
            <pc:docMk/>
            <pc:sldMk cId="3492506048" sldId="2147471561"/>
            <ac:spMk id="8" creationId="{24554AE3-568A-FDC7-F37E-802B3A1EEE98}"/>
          </ac:spMkLst>
        </pc:spChg>
        <pc:picChg chg="add del mod">
          <ac:chgData name="Hugo Andreolly Albuquerque Costa Santos" userId="dd039489-a5e9-46ec-9c22-e4b308b076ae" providerId="ADAL" clId="{E9A697E3-82DA-4089-B829-BC0E96557E9A}" dt="2023-11-30T21:23:58.096" v="4311" actId="478"/>
          <ac:picMkLst>
            <pc:docMk/>
            <pc:sldMk cId="3492506048" sldId="2147471561"/>
            <ac:picMk id="7" creationId="{407B3174-69BD-7F49-03F7-9548F3B4183B}"/>
          </ac:picMkLst>
        </pc:picChg>
        <pc:picChg chg="add mod">
          <ac:chgData name="Hugo Andreolly Albuquerque Costa Santos" userId="dd039489-a5e9-46ec-9c22-e4b308b076ae" providerId="ADAL" clId="{E9A697E3-82DA-4089-B829-BC0E96557E9A}" dt="2023-11-30T21:23:58.420" v="4312"/>
          <ac:picMkLst>
            <pc:docMk/>
            <pc:sldMk cId="3492506048" sldId="2147471561"/>
            <ac:picMk id="10" creationId="{1625D2C9-1877-CA32-B389-F3BD6362E482}"/>
          </ac:picMkLst>
        </pc:picChg>
      </pc:sldChg>
      <pc:sldChg chg="addSp delSp modSp mod">
        <pc:chgData name="Hugo Andreolly Albuquerque Costa Santos" userId="dd039489-a5e9-46ec-9c22-e4b308b076ae" providerId="ADAL" clId="{E9A697E3-82DA-4089-B829-BC0E96557E9A}" dt="2023-11-30T21:49:55.671" v="4560" actId="20577"/>
        <pc:sldMkLst>
          <pc:docMk/>
          <pc:sldMk cId="1774463062" sldId="2147471562"/>
        </pc:sldMkLst>
        <pc:spChg chg="mod">
          <ac:chgData name="Hugo Andreolly Albuquerque Costa Santos" userId="dd039489-a5e9-46ec-9c22-e4b308b076ae" providerId="ADAL" clId="{E9A697E3-82DA-4089-B829-BC0E96557E9A}" dt="2023-11-30T18:32:28.869" v="1249" actId="113"/>
          <ac:spMkLst>
            <pc:docMk/>
            <pc:sldMk cId="1774463062" sldId="2147471562"/>
            <ac:spMk id="2" creationId="{FB89D404-F158-38A5-1037-4E9DACF940B1}"/>
          </ac:spMkLst>
        </pc:spChg>
        <pc:spChg chg="mod">
          <ac:chgData name="Hugo Andreolly Albuquerque Costa Santos" userId="dd039489-a5e9-46ec-9c22-e4b308b076ae" providerId="ADAL" clId="{E9A697E3-82DA-4089-B829-BC0E96557E9A}" dt="2023-11-30T18:50:12.637" v="1279" actId="113"/>
          <ac:spMkLst>
            <pc:docMk/>
            <pc:sldMk cId="1774463062" sldId="2147471562"/>
            <ac:spMk id="6" creationId="{702492FD-48BC-7EF1-D42B-568A27608708}"/>
          </ac:spMkLst>
        </pc:spChg>
        <pc:spChg chg="add del mod">
          <ac:chgData name="Hugo Andreolly Albuquerque Costa Santos" userId="dd039489-a5e9-46ec-9c22-e4b308b076ae" providerId="ADAL" clId="{E9A697E3-82DA-4089-B829-BC0E96557E9A}" dt="2023-11-30T21:10:49.937" v="4196" actId="478"/>
          <ac:spMkLst>
            <pc:docMk/>
            <pc:sldMk cId="1774463062" sldId="2147471562"/>
            <ac:spMk id="14" creationId="{7B867BE8-D5B6-ED7B-3178-097C71A5F656}"/>
          </ac:spMkLst>
        </pc:spChg>
        <pc:spChg chg="add mod">
          <ac:chgData name="Hugo Andreolly Albuquerque Costa Santos" userId="dd039489-a5e9-46ec-9c22-e4b308b076ae" providerId="ADAL" clId="{E9A697E3-82DA-4089-B829-BC0E96557E9A}" dt="2023-11-30T21:49:55.671" v="4560" actId="20577"/>
          <ac:spMkLst>
            <pc:docMk/>
            <pc:sldMk cId="1774463062" sldId="2147471562"/>
            <ac:spMk id="17" creationId="{9EFFE91B-4818-69C8-FE6E-1C5D6D1DC274}"/>
          </ac:spMkLst>
        </pc:spChg>
        <pc:spChg chg="mod">
          <ac:chgData name="Hugo Andreolly Albuquerque Costa Santos" userId="dd039489-a5e9-46ec-9c22-e4b308b076ae" providerId="ADAL" clId="{E9A697E3-82DA-4089-B829-BC0E96557E9A}" dt="2023-11-30T18:31:15.470" v="1247" actId="20577"/>
          <ac:spMkLst>
            <pc:docMk/>
            <pc:sldMk cId="1774463062" sldId="2147471562"/>
            <ac:spMk id="21" creationId="{C0615BB1-1EFC-6385-A4AB-246515E1A453}"/>
          </ac:spMkLst>
        </pc:spChg>
        <pc:picChg chg="add mod">
          <ac:chgData name="Hugo Andreolly Albuquerque Costa Santos" userId="dd039489-a5e9-46ec-9c22-e4b308b076ae" providerId="ADAL" clId="{E9A697E3-82DA-4089-B829-BC0E96557E9A}" dt="2023-11-30T20:12:43.623" v="2961" actId="1076"/>
          <ac:picMkLst>
            <pc:docMk/>
            <pc:sldMk cId="1774463062" sldId="2147471562"/>
            <ac:picMk id="4" creationId="{B1F57881-D511-0DB4-B170-AC9C91CDCA32}"/>
          </ac:picMkLst>
        </pc:picChg>
        <pc:picChg chg="add del mod">
          <ac:chgData name="Hugo Andreolly Albuquerque Costa Santos" userId="dd039489-a5e9-46ec-9c22-e4b308b076ae" providerId="ADAL" clId="{E9A697E3-82DA-4089-B829-BC0E96557E9A}" dt="2023-11-30T21:13:41.069" v="4238" actId="478"/>
          <ac:picMkLst>
            <pc:docMk/>
            <pc:sldMk cId="1774463062" sldId="2147471562"/>
            <ac:picMk id="15" creationId="{FE882308-D65B-27D4-8B7E-0CA7DDF69B7B}"/>
          </ac:picMkLst>
        </pc:picChg>
      </pc:sldChg>
      <pc:sldChg chg="add">
        <pc:chgData name="Hugo Andreolly Albuquerque Costa Santos" userId="dd039489-a5e9-46ec-9c22-e4b308b076ae" providerId="ADAL" clId="{E9A697E3-82DA-4089-B829-BC0E96557E9A}" dt="2023-11-30T15:18:32.353" v="967"/>
        <pc:sldMkLst>
          <pc:docMk/>
          <pc:sldMk cId="321481313" sldId="2147471563"/>
        </pc:sldMkLst>
      </pc:sldChg>
      <pc:sldChg chg="addSp delSp modSp add mod">
        <pc:chgData name="Hugo Andreolly Albuquerque Costa Santos" userId="dd039489-a5e9-46ec-9c22-e4b308b076ae" providerId="ADAL" clId="{E9A697E3-82DA-4089-B829-BC0E96557E9A}" dt="2023-11-30T22:12:04.275" v="4805" actId="12788"/>
        <pc:sldMkLst>
          <pc:docMk/>
          <pc:sldMk cId="3826954516" sldId="2147471564"/>
        </pc:sldMkLst>
        <pc:spChg chg="mod">
          <ac:chgData name="Hugo Andreolly Albuquerque Costa Santos" userId="dd039489-a5e9-46ec-9c22-e4b308b076ae" providerId="ADAL" clId="{E9A697E3-82DA-4089-B829-BC0E96557E9A}" dt="2023-11-30T22:12:04.275" v="4805" actId="12788"/>
          <ac:spMkLst>
            <pc:docMk/>
            <pc:sldMk cId="3826954516" sldId="2147471564"/>
            <ac:spMk id="2" creationId="{3A2D5B20-234C-F908-0E79-A65B2D3DA3DF}"/>
          </ac:spMkLst>
        </pc:spChg>
        <pc:spChg chg="del mod">
          <ac:chgData name="Hugo Andreolly Albuquerque Costa Santos" userId="dd039489-a5e9-46ec-9c22-e4b308b076ae" providerId="ADAL" clId="{E9A697E3-82DA-4089-B829-BC0E96557E9A}" dt="2023-11-30T21:32:27.751" v="4399" actId="478"/>
          <ac:spMkLst>
            <pc:docMk/>
            <pc:sldMk cId="3826954516" sldId="2147471564"/>
            <ac:spMk id="4" creationId="{012632E1-60A7-3310-2535-1C390CCECD93}"/>
          </ac:spMkLst>
        </pc:spChg>
        <pc:spChg chg="del mod">
          <ac:chgData name="Hugo Andreolly Albuquerque Costa Santos" userId="dd039489-a5e9-46ec-9c22-e4b308b076ae" providerId="ADAL" clId="{E9A697E3-82DA-4089-B829-BC0E96557E9A}" dt="2023-11-30T22:09:47.333" v="4730" actId="478"/>
          <ac:spMkLst>
            <pc:docMk/>
            <pc:sldMk cId="3826954516" sldId="2147471564"/>
            <ac:spMk id="6" creationId="{55BB1027-BCF6-9CE7-99D0-380CA2FE6B57}"/>
          </ac:spMkLst>
        </pc:spChg>
        <pc:spChg chg="add del mod">
          <ac:chgData name="Hugo Andreolly Albuquerque Costa Santos" userId="dd039489-a5e9-46ec-9c22-e4b308b076ae" providerId="ADAL" clId="{E9A697E3-82DA-4089-B829-BC0E96557E9A}" dt="2023-11-30T21:11:03.176" v="4202" actId="478"/>
          <ac:spMkLst>
            <pc:docMk/>
            <pc:sldMk cId="3826954516" sldId="2147471564"/>
            <ac:spMk id="9" creationId="{223AE95D-52DD-0606-5C7C-0ED55C891642}"/>
          </ac:spMkLst>
        </pc:spChg>
        <pc:spChg chg="add mod">
          <ac:chgData name="Hugo Andreolly Albuquerque Costa Santos" userId="dd039489-a5e9-46ec-9c22-e4b308b076ae" providerId="ADAL" clId="{E9A697E3-82DA-4089-B829-BC0E96557E9A}" dt="2023-11-30T21:49:47.637" v="4556" actId="20577"/>
          <ac:spMkLst>
            <pc:docMk/>
            <pc:sldMk cId="3826954516" sldId="2147471564"/>
            <ac:spMk id="12" creationId="{2606AB83-50BA-3C17-8F7D-C0D57438CD24}"/>
          </ac:spMkLst>
        </pc:spChg>
        <pc:spChg chg="add mod">
          <ac:chgData name="Hugo Andreolly Albuquerque Costa Santos" userId="dd039489-a5e9-46ec-9c22-e4b308b076ae" providerId="ADAL" clId="{E9A697E3-82DA-4089-B829-BC0E96557E9A}" dt="2023-11-30T21:32:55.960" v="4421" actId="1035"/>
          <ac:spMkLst>
            <pc:docMk/>
            <pc:sldMk cId="3826954516" sldId="2147471564"/>
            <ac:spMk id="14" creationId="{2F119981-D6AA-5022-52B0-18949161F355}"/>
          </ac:spMkLst>
        </pc:spChg>
        <pc:spChg chg="add mod">
          <ac:chgData name="Hugo Andreolly Albuquerque Costa Santos" userId="dd039489-a5e9-46ec-9c22-e4b308b076ae" providerId="ADAL" clId="{E9A697E3-82DA-4089-B829-BC0E96557E9A}" dt="2023-11-30T21:33:00.183" v="4424" actId="1036"/>
          <ac:spMkLst>
            <pc:docMk/>
            <pc:sldMk cId="3826954516" sldId="2147471564"/>
            <ac:spMk id="15" creationId="{411A30FB-84B9-6867-A592-E01153858230}"/>
          </ac:spMkLst>
        </pc:spChg>
        <pc:spChg chg="mod">
          <ac:chgData name="Hugo Andreolly Albuquerque Costa Santos" userId="dd039489-a5e9-46ec-9c22-e4b308b076ae" providerId="ADAL" clId="{E9A697E3-82DA-4089-B829-BC0E96557E9A}" dt="2023-11-30T22:11:52.437" v="4804" actId="1035"/>
          <ac:spMkLst>
            <pc:docMk/>
            <pc:sldMk cId="3826954516" sldId="2147471564"/>
            <ac:spMk id="22" creationId="{34F37775-7C4D-090D-056C-624173FFFD85}"/>
          </ac:spMkLst>
        </pc:spChg>
        <pc:spChg chg="mod">
          <ac:chgData name="Hugo Andreolly Albuquerque Costa Santos" userId="dd039489-a5e9-46ec-9c22-e4b308b076ae" providerId="ADAL" clId="{E9A697E3-82DA-4089-B829-BC0E96557E9A}" dt="2023-11-30T22:11:52.437" v="4804" actId="1035"/>
          <ac:spMkLst>
            <pc:docMk/>
            <pc:sldMk cId="3826954516" sldId="2147471564"/>
            <ac:spMk id="25" creationId="{5D44A02C-1798-D332-9AE6-D6FE2F425E10}"/>
          </ac:spMkLst>
        </pc:spChg>
        <pc:spChg chg="del">
          <ac:chgData name="Hugo Andreolly Albuquerque Costa Santos" userId="dd039489-a5e9-46ec-9c22-e4b308b076ae" providerId="ADAL" clId="{E9A697E3-82DA-4089-B829-BC0E96557E9A}" dt="2023-11-30T18:52:31.463" v="1302" actId="478"/>
          <ac:spMkLst>
            <pc:docMk/>
            <pc:sldMk cId="3826954516" sldId="2147471564"/>
            <ac:spMk id="26" creationId="{5F09DC26-9BD3-FB7D-0964-A3496E4296CB}"/>
          </ac:spMkLst>
        </pc:spChg>
        <pc:spChg chg="del">
          <ac:chgData name="Hugo Andreolly Albuquerque Costa Santos" userId="dd039489-a5e9-46ec-9c22-e4b308b076ae" providerId="ADAL" clId="{E9A697E3-82DA-4089-B829-BC0E96557E9A}" dt="2023-11-30T18:52:31.463" v="1302" actId="478"/>
          <ac:spMkLst>
            <pc:docMk/>
            <pc:sldMk cId="3826954516" sldId="2147471564"/>
            <ac:spMk id="28" creationId="{972B7030-6295-55BA-4425-625B24CB2524}"/>
          </ac:spMkLst>
        </pc:spChg>
        <pc:spChg chg="mod">
          <ac:chgData name="Hugo Andreolly Albuquerque Costa Santos" userId="dd039489-a5e9-46ec-9c22-e4b308b076ae" providerId="ADAL" clId="{E9A697E3-82DA-4089-B829-BC0E96557E9A}" dt="2023-11-30T22:11:52.437" v="4804" actId="1035"/>
          <ac:spMkLst>
            <pc:docMk/>
            <pc:sldMk cId="3826954516" sldId="2147471564"/>
            <ac:spMk id="36" creationId="{9F545075-75EC-FACF-F3CC-CF7B60C69C50}"/>
          </ac:spMkLst>
        </pc:spChg>
        <pc:spChg chg="mod">
          <ac:chgData name="Hugo Andreolly Albuquerque Costa Santos" userId="dd039489-a5e9-46ec-9c22-e4b308b076ae" providerId="ADAL" clId="{E9A697E3-82DA-4089-B829-BC0E96557E9A}" dt="2023-11-30T22:11:52.437" v="4804" actId="1035"/>
          <ac:spMkLst>
            <pc:docMk/>
            <pc:sldMk cId="3826954516" sldId="2147471564"/>
            <ac:spMk id="37" creationId="{142DE583-0884-D9CE-DE6D-52EAB4495D69}"/>
          </ac:spMkLst>
        </pc:spChg>
        <pc:spChg chg="mod">
          <ac:chgData name="Hugo Andreolly Albuquerque Costa Santos" userId="dd039489-a5e9-46ec-9c22-e4b308b076ae" providerId="ADAL" clId="{E9A697E3-82DA-4089-B829-BC0E96557E9A}" dt="2023-11-30T22:12:04.275" v="4805" actId="12788"/>
          <ac:spMkLst>
            <pc:docMk/>
            <pc:sldMk cId="3826954516" sldId="2147471564"/>
            <ac:spMk id="38" creationId="{6371138C-5609-9E97-3FE4-B5940ADCBEFF}"/>
          </ac:spMkLst>
        </pc:spChg>
        <pc:spChg chg="mod">
          <ac:chgData name="Hugo Andreolly Albuquerque Costa Santos" userId="dd039489-a5e9-46ec-9c22-e4b308b076ae" providerId="ADAL" clId="{E9A697E3-82DA-4089-B829-BC0E96557E9A}" dt="2023-11-30T22:12:04.275" v="4805" actId="12788"/>
          <ac:spMkLst>
            <pc:docMk/>
            <pc:sldMk cId="3826954516" sldId="2147471564"/>
            <ac:spMk id="39" creationId="{B255C6CF-2D6B-58E2-F783-2A771008A466}"/>
          </ac:spMkLst>
        </pc:spChg>
        <pc:spChg chg="mod">
          <ac:chgData name="Hugo Andreolly Albuquerque Costa Santos" userId="dd039489-a5e9-46ec-9c22-e4b308b076ae" providerId="ADAL" clId="{E9A697E3-82DA-4089-B829-BC0E96557E9A}" dt="2023-11-30T22:12:04.275" v="4805" actId="12788"/>
          <ac:spMkLst>
            <pc:docMk/>
            <pc:sldMk cId="3826954516" sldId="2147471564"/>
            <ac:spMk id="40" creationId="{EE0FAE86-98B1-EF9C-25D8-2AB09F044D43}"/>
          </ac:spMkLst>
        </pc:spChg>
        <pc:spChg chg="mod">
          <ac:chgData name="Hugo Andreolly Albuquerque Costa Santos" userId="dd039489-a5e9-46ec-9c22-e4b308b076ae" providerId="ADAL" clId="{E9A697E3-82DA-4089-B829-BC0E96557E9A}" dt="2023-11-30T22:12:04.275" v="4805" actId="12788"/>
          <ac:spMkLst>
            <pc:docMk/>
            <pc:sldMk cId="3826954516" sldId="2147471564"/>
            <ac:spMk id="41" creationId="{AD256FD7-CC40-41FF-95CF-6B1BEDA6615A}"/>
          </ac:spMkLst>
        </pc:spChg>
        <pc:spChg chg="del">
          <ac:chgData name="Hugo Andreolly Albuquerque Costa Santos" userId="dd039489-a5e9-46ec-9c22-e4b308b076ae" providerId="ADAL" clId="{E9A697E3-82DA-4089-B829-BC0E96557E9A}" dt="2023-11-30T18:52:31.463" v="1302" actId="478"/>
          <ac:spMkLst>
            <pc:docMk/>
            <pc:sldMk cId="3826954516" sldId="2147471564"/>
            <ac:spMk id="45" creationId="{5A430251-FC12-8BD2-6966-C74CBB184189}"/>
          </ac:spMkLst>
        </pc:spChg>
        <pc:spChg chg="del">
          <ac:chgData name="Hugo Andreolly Albuquerque Costa Santos" userId="dd039489-a5e9-46ec-9c22-e4b308b076ae" providerId="ADAL" clId="{E9A697E3-82DA-4089-B829-BC0E96557E9A}" dt="2023-11-30T18:52:31.463" v="1302" actId="478"/>
          <ac:spMkLst>
            <pc:docMk/>
            <pc:sldMk cId="3826954516" sldId="2147471564"/>
            <ac:spMk id="46" creationId="{AB463E6C-D61A-A2D3-3F0D-82956CC00F55}"/>
          </ac:spMkLst>
        </pc:spChg>
        <pc:spChg chg="del">
          <ac:chgData name="Hugo Andreolly Albuquerque Costa Santos" userId="dd039489-a5e9-46ec-9c22-e4b308b076ae" providerId="ADAL" clId="{E9A697E3-82DA-4089-B829-BC0E96557E9A}" dt="2023-11-30T18:52:31.463" v="1302" actId="478"/>
          <ac:spMkLst>
            <pc:docMk/>
            <pc:sldMk cId="3826954516" sldId="2147471564"/>
            <ac:spMk id="47" creationId="{CAFF1638-65D3-60D0-BF0D-5F66FB85F444}"/>
          </ac:spMkLst>
        </pc:spChg>
        <pc:spChg chg="del">
          <ac:chgData name="Hugo Andreolly Albuquerque Costa Santos" userId="dd039489-a5e9-46ec-9c22-e4b308b076ae" providerId="ADAL" clId="{E9A697E3-82DA-4089-B829-BC0E96557E9A}" dt="2023-11-30T18:52:31.463" v="1302" actId="478"/>
          <ac:spMkLst>
            <pc:docMk/>
            <pc:sldMk cId="3826954516" sldId="2147471564"/>
            <ac:spMk id="48" creationId="{98DE4C8D-D7A1-3E60-C89B-59E003BFFA63}"/>
          </ac:spMkLst>
        </pc:spChg>
        <pc:picChg chg="del">
          <ac:chgData name="Hugo Andreolly Albuquerque Costa Santos" userId="dd039489-a5e9-46ec-9c22-e4b308b076ae" providerId="ADAL" clId="{E9A697E3-82DA-4089-B829-BC0E96557E9A}" dt="2023-11-30T18:52:33.566" v="1303" actId="478"/>
          <ac:picMkLst>
            <pc:docMk/>
            <pc:sldMk cId="3826954516" sldId="2147471564"/>
            <ac:picMk id="5" creationId="{92763648-3F1A-5ADE-A9A3-71492B5702FF}"/>
          </ac:picMkLst>
        </pc:picChg>
        <pc:picChg chg="add mod">
          <ac:chgData name="Hugo Andreolly Albuquerque Costa Santos" userId="dd039489-a5e9-46ec-9c22-e4b308b076ae" providerId="ADAL" clId="{E9A697E3-82DA-4089-B829-BC0E96557E9A}" dt="2023-11-30T22:11:52.437" v="4804" actId="1035"/>
          <ac:picMkLst>
            <pc:docMk/>
            <pc:sldMk cId="3826954516" sldId="2147471564"/>
            <ac:picMk id="7" creationId="{EC35F81E-7380-801A-6379-795948250AF6}"/>
          </ac:picMkLst>
        </pc:picChg>
        <pc:picChg chg="add mod">
          <ac:chgData name="Hugo Andreolly Albuquerque Costa Santos" userId="dd039489-a5e9-46ec-9c22-e4b308b076ae" providerId="ADAL" clId="{E9A697E3-82DA-4089-B829-BC0E96557E9A}" dt="2023-11-30T20:12:36.227" v="2959" actId="1076"/>
          <ac:picMkLst>
            <pc:docMk/>
            <pc:sldMk cId="3826954516" sldId="2147471564"/>
            <ac:picMk id="8" creationId="{A62B1A01-E71D-6320-B664-ECAEE24B8DC5}"/>
          </ac:picMkLst>
        </pc:picChg>
        <pc:picChg chg="add mod">
          <ac:chgData name="Hugo Andreolly Albuquerque Costa Santos" userId="dd039489-a5e9-46ec-9c22-e4b308b076ae" providerId="ADAL" clId="{E9A697E3-82DA-4089-B829-BC0E96557E9A}" dt="2023-11-30T20:12:47.518" v="2963"/>
          <ac:picMkLst>
            <pc:docMk/>
            <pc:sldMk cId="3826954516" sldId="2147471564"/>
            <ac:picMk id="10" creationId="{FD2D37EB-31B6-7779-F402-573A9520E104}"/>
          </ac:picMkLst>
        </pc:picChg>
        <pc:picChg chg="add del mod">
          <ac:chgData name="Hugo Andreolly Albuquerque Costa Santos" userId="dd039489-a5e9-46ec-9c22-e4b308b076ae" providerId="ADAL" clId="{E9A697E3-82DA-4089-B829-BC0E96557E9A}" dt="2023-11-30T21:23:39.095" v="4301" actId="478"/>
          <ac:picMkLst>
            <pc:docMk/>
            <pc:sldMk cId="3826954516" sldId="2147471564"/>
            <ac:picMk id="11" creationId="{CFDEF908-26FC-445D-3EF5-86F7CB2685FA}"/>
          </ac:picMkLst>
        </pc:picChg>
        <pc:picChg chg="add mod">
          <ac:chgData name="Hugo Andreolly Albuquerque Costa Santos" userId="dd039489-a5e9-46ec-9c22-e4b308b076ae" providerId="ADAL" clId="{E9A697E3-82DA-4089-B829-BC0E96557E9A}" dt="2023-11-30T21:23:39.372" v="4302"/>
          <ac:picMkLst>
            <pc:docMk/>
            <pc:sldMk cId="3826954516" sldId="2147471564"/>
            <ac:picMk id="13" creationId="{BB36EF2B-FFEF-FC1E-C157-7B0201EAD993}"/>
          </ac:picMkLst>
        </pc:picChg>
        <pc:picChg chg="add mod">
          <ac:chgData name="Hugo Andreolly Albuquerque Costa Santos" userId="dd039489-a5e9-46ec-9c22-e4b308b076ae" providerId="ADAL" clId="{E9A697E3-82DA-4089-B829-BC0E96557E9A}" dt="2023-11-30T22:12:04.275" v="4805" actId="12788"/>
          <ac:picMkLst>
            <pc:docMk/>
            <pc:sldMk cId="3826954516" sldId="2147471564"/>
            <ac:picMk id="19" creationId="{6B9F92F4-5D53-C983-CE50-5B6B5023C352}"/>
          </ac:picMkLst>
        </pc:picChg>
        <pc:picChg chg="del mod">
          <ac:chgData name="Hugo Andreolly Albuquerque Costa Santos" userId="dd039489-a5e9-46ec-9c22-e4b308b076ae" providerId="ADAL" clId="{E9A697E3-82DA-4089-B829-BC0E96557E9A}" dt="2023-11-30T18:53:16.228" v="1310" actId="478"/>
          <ac:picMkLst>
            <pc:docMk/>
            <pc:sldMk cId="3826954516" sldId="2147471564"/>
            <ac:picMk id="23" creationId="{3F18D1AF-44D7-A4C1-F9F1-65E17994EDDE}"/>
          </ac:picMkLst>
        </pc:picChg>
        <pc:picChg chg="del">
          <ac:chgData name="Hugo Andreolly Albuquerque Costa Santos" userId="dd039489-a5e9-46ec-9c22-e4b308b076ae" providerId="ADAL" clId="{E9A697E3-82DA-4089-B829-BC0E96557E9A}" dt="2023-11-30T18:52:31.463" v="1302" actId="478"/>
          <ac:picMkLst>
            <pc:docMk/>
            <pc:sldMk cId="3826954516" sldId="2147471564"/>
            <ac:picMk id="27" creationId="{B344ED75-8BBE-E17B-82F8-C98ED7AB7607}"/>
          </ac:picMkLst>
        </pc:picChg>
      </pc:sldChg>
      <pc:sldChg chg="addSp delSp modSp add mod modTransition delAnim modAnim">
        <pc:chgData name="Hugo Andreolly Albuquerque Costa Santos" userId="dd039489-a5e9-46ec-9c22-e4b308b076ae" providerId="ADAL" clId="{E9A697E3-82DA-4089-B829-BC0E96557E9A}" dt="2023-11-30T22:00:26.401" v="4589" actId="108"/>
        <pc:sldMkLst>
          <pc:docMk/>
          <pc:sldMk cId="4179428168" sldId="2147471565"/>
        </pc:sldMkLst>
        <pc:spChg chg="del">
          <ac:chgData name="Hugo Andreolly Albuquerque Costa Santos" userId="dd039489-a5e9-46ec-9c22-e4b308b076ae" providerId="ADAL" clId="{E9A697E3-82DA-4089-B829-BC0E96557E9A}" dt="2023-11-30T19:14:28.196" v="1967" actId="478"/>
          <ac:spMkLst>
            <pc:docMk/>
            <pc:sldMk cId="4179428168" sldId="2147471565"/>
            <ac:spMk id="2" creationId="{3A2D5B20-234C-F908-0E79-A65B2D3DA3DF}"/>
          </ac:spMkLst>
        </pc:spChg>
        <pc:spChg chg="mod">
          <ac:chgData name="Hugo Andreolly Albuquerque Costa Santos" userId="dd039489-a5e9-46ec-9c22-e4b308b076ae" providerId="ADAL" clId="{E9A697E3-82DA-4089-B829-BC0E96557E9A}" dt="2023-11-30T19:53:06.432" v="2716" actId="1038"/>
          <ac:spMkLst>
            <pc:docMk/>
            <pc:sldMk cId="4179428168" sldId="2147471565"/>
            <ac:spMk id="4" creationId="{012632E1-60A7-3310-2535-1C390CCECD93}"/>
          </ac:spMkLst>
        </pc:spChg>
        <pc:spChg chg="del">
          <ac:chgData name="Hugo Andreolly Albuquerque Costa Santos" userId="dd039489-a5e9-46ec-9c22-e4b308b076ae" providerId="ADAL" clId="{E9A697E3-82DA-4089-B829-BC0E96557E9A}" dt="2023-11-30T19:14:28.196" v="1967" actId="478"/>
          <ac:spMkLst>
            <pc:docMk/>
            <pc:sldMk cId="4179428168" sldId="2147471565"/>
            <ac:spMk id="6" creationId="{55BB1027-BCF6-9CE7-99D0-380CA2FE6B57}"/>
          </ac:spMkLst>
        </pc:spChg>
        <pc:spChg chg="add mod">
          <ac:chgData name="Hugo Andreolly Albuquerque Costa Santos" userId="dd039489-a5e9-46ec-9c22-e4b308b076ae" providerId="ADAL" clId="{E9A697E3-82DA-4089-B829-BC0E96557E9A}" dt="2023-11-30T19:40:33.474" v="2550" actId="1036"/>
          <ac:spMkLst>
            <pc:docMk/>
            <pc:sldMk cId="4179428168" sldId="2147471565"/>
            <ac:spMk id="13" creationId="{12714599-004B-3FCE-957B-E22052E7FBC7}"/>
          </ac:spMkLst>
        </pc:spChg>
        <pc:spChg chg="add mod">
          <ac:chgData name="Hugo Andreolly Albuquerque Costa Santos" userId="dd039489-a5e9-46ec-9c22-e4b308b076ae" providerId="ADAL" clId="{E9A697E3-82DA-4089-B829-BC0E96557E9A}" dt="2023-11-30T19:40:33.474" v="2550" actId="1036"/>
          <ac:spMkLst>
            <pc:docMk/>
            <pc:sldMk cId="4179428168" sldId="2147471565"/>
            <ac:spMk id="14" creationId="{CC390578-FF5F-5D62-5A45-FDA8B3AB98EA}"/>
          </ac:spMkLst>
        </pc:spChg>
        <pc:spChg chg="add mod">
          <ac:chgData name="Hugo Andreolly Albuquerque Costa Santos" userId="dd039489-a5e9-46ec-9c22-e4b308b076ae" providerId="ADAL" clId="{E9A697E3-82DA-4089-B829-BC0E96557E9A}" dt="2023-11-30T19:51:50.170" v="2703" actId="121"/>
          <ac:spMkLst>
            <pc:docMk/>
            <pc:sldMk cId="4179428168" sldId="2147471565"/>
            <ac:spMk id="18" creationId="{708027AA-3764-AB2A-61EA-368D49C8B5BA}"/>
          </ac:spMkLst>
        </pc:spChg>
        <pc:spChg chg="del">
          <ac:chgData name="Hugo Andreolly Albuquerque Costa Santos" userId="dd039489-a5e9-46ec-9c22-e4b308b076ae" providerId="ADAL" clId="{E9A697E3-82DA-4089-B829-BC0E96557E9A}" dt="2023-11-30T19:14:28.196" v="1967" actId="478"/>
          <ac:spMkLst>
            <pc:docMk/>
            <pc:sldMk cId="4179428168" sldId="2147471565"/>
            <ac:spMk id="22" creationId="{34F37775-7C4D-090D-056C-624173FFFD85}"/>
          </ac:spMkLst>
        </pc:spChg>
        <pc:spChg chg="add del mod">
          <ac:chgData name="Hugo Andreolly Albuquerque Costa Santos" userId="dd039489-a5e9-46ec-9c22-e4b308b076ae" providerId="ADAL" clId="{E9A697E3-82DA-4089-B829-BC0E96557E9A}" dt="2023-11-30T21:09:54.820" v="4190" actId="478"/>
          <ac:spMkLst>
            <pc:docMk/>
            <pc:sldMk cId="4179428168" sldId="2147471565"/>
            <ac:spMk id="23" creationId="{C5AC7895-F427-83CC-DE50-91986531A52B}"/>
          </ac:spMkLst>
        </pc:spChg>
        <pc:spChg chg="del">
          <ac:chgData name="Hugo Andreolly Albuquerque Costa Santos" userId="dd039489-a5e9-46ec-9c22-e4b308b076ae" providerId="ADAL" clId="{E9A697E3-82DA-4089-B829-BC0E96557E9A}" dt="2023-11-30T19:14:28.196" v="1967" actId="478"/>
          <ac:spMkLst>
            <pc:docMk/>
            <pc:sldMk cId="4179428168" sldId="2147471565"/>
            <ac:spMk id="25" creationId="{5D44A02C-1798-D332-9AE6-D6FE2F425E10}"/>
          </ac:spMkLst>
        </pc:spChg>
        <pc:spChg chg="add del mod">
          <ac:chgData name="Hugo Andreolly Albuquerque Costa Santos" userId="dd039489-a5e9-46ec-9c22-e4b308b076ae" providerId="ADAL" clId="{E9A697E3-82DA-4089-B829-BC0E96557E9A}" dt="2023-11-30T20:59:58.367" v="4088" actId="478"/>
          <ac:spMkLst>
            <pc:docMk/>
            <pc:sldMk cId="4179428168" sldId="2147471565"/>
            <ac:spMk id="30" creationId="{B69DC26A-35BA-D54D-2862-FDD88E5D3D87}"/>
          </ac:spMkLst>
        </pc:spChg>
        <pc:spChg chg="del">
          <ac:chgData name="Hugo Andreolly Albuquerque Costa Santos" userId="dd039489-a5e9-46ec-9c22-e4b308b076ae" providerId="ADAL" clId="{E9A697E3-82DA-4089-B829-BC0E96557E9A}" dt="2023-11-30T19:14:28.196" v="1967" actId="478"/>
          <ac:spMkLst>
            <pc:docMk/>
            <pc:sldMk cId="4179428168" sldId="2147471565"/>
            <ac:spMk id="36" creationId="{9F545075-75EC-FACF-F3CC-CF7B60C69C50}"/>
          </ac:spMkLst>
        </pc:spChg>
        <pc:spChg chg="del">
          <ac:chgData name="Hugo Andreolly Albuquerque Costa Santos" userId="dd039489-a5e9-46ec-9c22-e4b308b076ae" providerId="ADAL" clId="{E9A697E3-82DA-4089-B829-BC0E96557E9A}" dt="2023-11-30T19:14:28.196" v="1967" actId="478"/>
          <ac:spMkLst>
            <pc:docMk/>
            <pc:sldMk cId="4179428168" sldId="2147471565"/>
            <ac:spMk id="37" creationId="{142DE583-0884-D9CE-DE6D-52EAB4495D69}"/>
          </ac:spMkLst>
        </pc:spChg>
        <pc:spChg chg="del">
          <ac:chgData name="Hugo Andreolly Albuquerque Costa Santos" userId="dd039489-a5e9-46ec-9c22-e4b308b076ae" providerId="ADAL" clId="{E9A697E3-82DA-4089-B829-BC0E96557E9A}" dt="2023-11-30T19:14:28.196" v="1967" actId="478"/>
          <ac:spMkLst>
            <pc:docMk/>
            <pc:sldMk cId="4179428168" sldId="2147471565"/>
            <ac:spMk id="38" creationId="{6371138C-5609-9E97-3FE4-B5940ADCBEFF}"/>
          </ac:spMkLst>
        </pc:spChg>
        <pc:spChg chg="del">
          <ac:chgData name="Hugo Andreolly Albuquerque Costa Santos" userId="dd039489-a5e9-46ec-9c22-e4b308b076ae" providerId="ADAL" clId="{E9A697E3-82DA-4089-B829-BC0E96557E9A}" dt="2023-11-30T19:14:28.196" v="1967" actId="478"/>
          <ac:spMkLst>
            <pc:docMk/>
            <pc:sldMk cId="4179428168" sldId="2147471565"/>
            <ac:spMk id="39" creationId="{B255C6CF-2D6B-58E2-F783-2A771008A466}"/>
          </ac:spMkLst>
        </pc:spChg>
        <pc:spChg chg="del">
          <ac:chgData name="Hugo Andreolly Albuquerque Costa Santos" userId="dd039489-a5e9-46ec-9c22-e4b308b076ae" providerId="ADAL" clId="{E9A697E3-82DA-4089-B829-BC0E96557E9A}" dt="2023-11-30T19:14:28.196" v="1967" actId="478"/>
          <ac:spMkLst>
            <pc:docMk/>
            <pc:sldMk cId="4179428168" sldId="2147471565"/>
            <ac:spMk id="40" creationId="{EE0FAE86-98B1-EF9C-25D8-2AB09F044D43}"/>
          </ac:spMkLst>
        </pc:spChg>
        <pc:spChg chg="del">
          <ac:chgData name="Hugo Andreolly Albuquerque Costa Santos" userId="dd039489-a5e9-46ec-9c22-e4b308b076ae" providerId="ADAL" clId="{E9A697E3-82DA-4089-B829-BC0E96557E9A}" dt="2023-11-30T19:14:28.196" v="1967" actId="478"/>
          <ac:spMkLst>
            <pc:docMk/>
            <pc:sldMk cId="4179428168" sldId="2147471565"/>
            <ac:spMk id="41" creationId="{AD256FD7-CC40-41FF-95CF-6B1BEDA6615A}"/>
          </ac:spMkLst>
        </pc:spChg>
        <pc:spChg chg="add mod">
          <ac:chgData name="Hugo Andreolly Albuquerque Costa Santos" userId="dd039489-a5e9-46ec-9c22-e4b308b076ae" providerId="ADAL" clId="{E9A697E3-82DA-4089-B829-BC0E96557E9A}" dt="2023-11-30T21:03:47.601" v="4138" actId="1076"/>
          <ac:spMkLst>
            <pc:docMk/>
            <pc:sldMk cId="4179428168" sldId="2147471565"/>
            <ac:spMk id="43" creationId="{B0646B8D-EA33-8482-2D8E-F12182E5029C}"/>
          </ac:spMkLst>
        </pc:spChg>
        <pc:spChg chg="add del mod">
          <ac:chgData name="Hugo Andreolly Albuquerque Costa Santos" userId="dd039489-a5e9-46ec-9c22-e4b308b076ae" providerId="ADAL" clId="{E9A697E3-82DA-4089-B829-BC0E96557E9A}" dt="2023-11-30T21:02:43.132" v="4109" actId="478"/>
          <ac:spMkLst>
            <pc:docMk/>
            <pc:sldMk cId="4179428168" sldId="2147471565"/>
            <ac:spMk id="46" creationId="{7070DB6A-38DB-7C5A-2C7D-411EE6A519AE}"/>
          </ac:spMkLst>
        </pc:spChg>
        <pc:spChg chg="add mod">
          <ac:chgData name="Hugo Andreolly Albuquerque Costa Santos" userId="dd039489-a5e9-46ec-9c22-e4b308b076ae" providerId="ADAL" clId="{E9A697E3-82DA-4089-B829-BC0E96557E9A}" dt="2023-11-30T21:03:47.601" v="4138" actId="1076"/>
          <ac:spMkLst>
            <pc:docMk/>
            <pc:sldMk cId="4179428168" sldId="2147471565"/>
            <ac:spMk id="48" creationId="{2665968D-B274-4C02-D061-276A8D55108A}"/>
          </ac:spMkLst>
        </pc:spChg>
        <pc:spChg chg="add mod">
          <ac:chgData name="Hugo Andreolly Albuquerque Costa Santos" userId="dd039489-a5e9-46ec-9c22-e4b308b076ae" providerId="ADAL" clId="{E9A697E3-82DA-4089-B829-BC0E96557E9A}" dt="2023-11-30T21:01:06.805" v="4096" actId="120"/>
          <ac:spMkLst>
            <pc:docMk/>
            <pc:sldMk cId="4179428168" sldId="2147471565"/>
            <ac:spMk id="49" creationId="{DE08AEBD-A8BB-79DB-8CB1-0F708D1A9FD0}"/>
          </ac:spMkLst>
        </pc:spChg>
        <pc:spChg chg="add mod">
          <ac:chgData name="Hugo Andreolly Albuquerque Costa Santos" userId="dd039489-a5e9-46ec-9c22-e4b308b076ae" providerId="ADAL" clId="{E9A697E3-82DA-4089-B829-BC0E96557E9A}" dt="2023-11-30T19:38:06.860" v="2518" actId="164"/>
          <ac:spMkLst>
            <pc:docMk/>
            <pc:sldMk cId="4179428168" sldId="2147471565"/>
            <ac:spMk id="50" creationId="{8C599073-C944-F16F-893E-6BDDC0A18A08}"/>
          </ac:spMkLst>
        </pc:spChg>
        <pc:spChg chg="add del mod">
          <ac:chgData name="Hugo Andreolly Albuquerque Costa Santos" userId="dd039489-a5e9-46ec-9c22-e4b308b076ae" providerId="ADAL" clId="{E9A697E3-82DA-4089-B829-BC0E96557E9A}" dt="2023-11-30T21:08:56.686" v="4182" actId="478"/>
          <ac:spMkLst>
            <pc:docMk/>
            <pc:sldMk cId="4179428168" sldId="2147471565"/>
            <ac:spMk id="53" creationId="{A8B60B5F-527D-EF79-536A-2D8B059E9AC9}"/>
          </ac:spMkLst>
        </pc:spChg>
        <pc:spChg chg="add mod">
          <ac:chgData name="Hugo Andreolly Albuquerque Costa Santos" userId="dd039489-a5e9-46ec-9c22-e4b308b076ae" providerId="ADAL" clId="{E9A697E3-82DA-4089-B829-BC0E96557E9A}" dt="2023-11-30T22:00:26.401" v="4589" actId="108"/>
          <ac:spMkLst>
            <pc:docMk/>
            <pc:sldMk cId="4179428168" sldId="2147471565"/>
            <ac:spMk id="54" creationId="{1193CD6B-6726-A715-A775-DEDAA9690BFE}"/>
          </ac:spMkLst>
        </pc:spChg>
        <pc:spChg chg="add del mod">
          <ac:chgData name="Hugo Andreolly Albuquerque Costa Santos" userId="dd039489-a5e9-46ec-9c22-e4b308b076ae" providerId="ADAL" clId="{E9A697E3-82DA-4089-B829-BC0E96557E9A}" dt="2023-11-30T21:11:09.023" v="4204" actId="478"/>
          <ac:spMkLst>
            <pc:docMk/>
            <pc:sldMk cId="4179428168" sldId="2147471565"/>
            <ac:spMk id="56" creationId="{96D05CC6-3BF5-1943-BC31-A2E379F98879}"/>
          </ac:spMkLst>
        </pc:spChg>
        <pc:spChg chg="add del mod">
          <ac:chgData name="Hugo Andreolly Albuquerque Costa Santos" userId="dd039489-a5e9-46ec-9c22-e4b308b076ae" providerId="ADAL" clId="{E9A697E3-82DA-4089-B829-BC0E96557E9A}" dt="2023-11-30T21:01:26.694" v="4099" actId="478"/>
          <ac:spMkLst>
            <pc:docMk/>
            <pc:sldMk cId="4179428168" sldId="2147471565"/>
            <ac:spMk id="1030" creationId="{4BE31910-918B-3120-1C01-79DAC599510A}"/>
          </ac:spMkLst>
        </pc:spChg>
        <pc:spChg chg="add mod">
          <ac:chgData name="Hugo Andreolly Albuquerque Costa Santos" userId="dd039489-a5e9-46ec-9c22-e4b308b076ae" providerId="ADAL" clId="{E9A697E3-82DA-4089-B829-BC0E96557E9A}" dt="2023-11-30T21:49:42.753" v="4554" actId="20577"/>
          <ac:spMkLst>
            <pc:docMk/>
            <pc:sldMk cId="4179428168" sldId="2147471565"/>
            <ac:spMk id="1036" creationId="{86A5E127-5489-97EB-A4DB-34122BD0EFF1}"/>
          </ac:spMkLst>
        </pc:spChg>
        <pc:grpChg chg="add mod">
          <ac:chgData name="Hugo Andreolly Albuquerque Costa Santos" userId="dd039489-a5e9-46ec-9c22-e4b308b076ae" providerId="ADAL" clId="{E9A697E3-82DA-4089-B829-BC0E96557E9A}" dt="2023-11-30T21:09:47.527" v="4189" actId="1076"/>
          <ac:grpSpMkLst>
            <pc:docMk/>
            <pc:sldMk cId="4179428168" sldId="2147471565"/>
            <ac:grpSpMk id="52" creationId="{B21F0B59-DCF1-4C7D-1F08-C5F17FAB99F8}"/>
          </ac:grpSpMkLst>
        </pc:grpChg>
        <pc:picChg chg="add mod">
          <ac:chgData name="Hugo Andreolly Albuquerque Costa Santos" userId="dd039489-a5e9-46ec-9c22-e4b308b076ae" providerId="ADAL" clId="{E9A697E3-82DA-4089-B829-BC0E96557E9A}" dt="2023-11-30T21:27:46.861" v="4356" actId="1076"/>
          <ac:picMkLst>
            <pc:docMk/>
            <pc:sldMk cId="4179428168" sldId="2147471565"/>
            <ac:picMk id="5" creationId="{64636330-5635-19A3-EE98-4A027D8F0313}"/>
          </ac:picMkLst>
        </pc:picChg>
        <pc:picChg chg="del">
          <ac:chgData name="Hugo Andreolly Albuquerque Costa Santos" userId="dd039489-a5e9-46ec-9c22-e4b308b076ae" providerId="ADAL" clId="{E9A697E3-82DA-4089-B829-BC0E96557E9A}" dt="2023-11-30T19:14:28.196" v="1967" actId="478"/>
          <ac:picMkLst>
            <pc:docMk/>
            <pc:sldMk cId="4179428168" sldId="2147471565"/>
            <ac:picMk id="7" creationId="{EC35F81E-7380-801A-6379-795948250AF6}"/>
          </ac:picMkLst>
        </pc:picChg>
        <pc:picChg chg="del">
          <ac:chgData name="Hugo Andreolly Albuquerque Costa Santos" userId="dd039489-a5e9-46ec-9c22-e4b308b076ae" providerId="ADAL" clId="{E9A697E3-82DA-4089-B829-BC0E96557E9A}" dt="2023-11-30T19:14:29.840" v="1968" actId="478"/>
          <ac:picMkLst>
            <pc:docMk/>
            <pc:sldMk cId="4179428168" sldId="2147471565"/>
            <ac:picMk id="8" creationId="{A62B1A01-E71D-6320-B664-ECAEE24B8DC5}"/>
          </ac:picMkLst>
        </pc:picChg>
        <pc:picChg chg="add mod">
          <ac:chgData name="Hugo Andreolly Albuquerque Costa Santos" userId="dd039489-a5e9-46ec-9c22-e4b308b076ae" providerId="ADAL" clId="{E9A697E3-82DA-4089-B829-BC0E96557E9A}" dt="2023-11-30T21:24:31" v="4318" actId="1076"/>
          <ac:picMkLst>
            <pc:docMk/>
            <pc:sldMk cId="4179428168" sldId="2147471565"/>
            <ac:picMk id="12" creationId="{20A08306-5E7A-8B2F-7BF7-A035F5396861}"/>
          </ac:picMkLst>
        </pc:picChg>
        <pc:picChg chg="add mod">
          <ac:chgData name="Hugo Andreolly Albuquerque Costa Santos" userId="dd039489-a5e9-46ec-9c22-e4b308b076ae" providerId="ADAL" clId="{E9A697E3-82DA-4089-B829-BC0E96557E9A}" dt="2023-11-30T19:40:33.474" v="2550" actId="1036"/>
          <ac:picMkLst>
            <pc:docMk/>
            <pc:sldMk cId="4179428168" sldId="2147471565"/>
            <ac:picMk id="16" creationId="{4FA14829-8375-48CC-11D8-DB71FD27B86F}"/>
          </ac:picMkLst>
        </pc:picChg>
        <pc:picChg chg="add del mod">
          <ac:chgData name="Hugo Andreolly Albuquerque Costa Santos" userId="dd039489-a5e9-46ec-9c22-e4b308b076ae" providerId="ADAL" clId="{E9A697E3-82DA-4089-B829-BC0E96557E9A}" dt="2023-11-30T19:21:36.224" v="2182" actId="478"/>
          <ac:picMkLst>
            <pc:docMk/>
            <pc:sldMk cId="4179428168" sldId="2147471565"/>
            <ac:picMk id="20" creationId="{BE52B221-F9A8-DD9A-C07C-529015CC8418}"/>
          </ac:picMkLst>
        </pc:picChg>
        <pc:picChg chg="add mod">
          <ac:chgData name="Hugo Andreolly Albuquerque Costa Santos" userId="dd039489-a5e9-46ec-9c22-e4b308b076ae" providerId="ADAL" clId="{E9A697E3-82DA-4089-B829-BC0E96557E9A}" dt="2023-11-30T21:28:06.582" v="4379" actId="1036"/>
          <ac:picMkLst>
            <pc:docMk/>
            <pc:sldMk cId="4179428168" sldId="2147471565"/>
            <ac:picMk id="21" creationId="{7CB3707A-822D-B1A1-EDCD-58C95AFF896C}"/>
          </ac:picMkLst>
        </pc:picChg>
        <pc:picChg chg="add del mod">
          <ac:chgData name="Hugo Andreolly Albuquerque Costa Santos" userId="dd039489-a5e9-46ec-9c22-e4b308b076ae" providerId="ADAL" clId="{E9A697E3-82DA-4089-B829-BC0E96557E9A}" dt="2023-11-30T19:37:11.509" v="2508" actId="21"/>
          <ac:picMkLst>
            <pc:docMk/>
            <pc:sldMk cId="4179428168" sldId="2147471565"/>
            <ac:picMk id="26" creationId="{0C6B7917-A8C1-A750-04BC-F015E811D9B6}"/>
          </ac:picMkLst>
        </pc:picChg>
        <pc:picChg chg="add mod">
          <ac:chgData name="Hugo Andreolly Albuquerque Costa Santos" userId="dd039489-a5e9-46ec-9c22-e4b308b076ae" providerId="ADAL" clId="{E9A697E3-82DA-4089-B829-BC0E96557E9A}" dt="2023-11-30T21:03:47.601" v="4138" actId="1076"/>
          <ac:picMkLst>
            <pc:docMk/>
            <pc:sldMk cId="4179428168" sldId="2147471565"/>
            <ac:picMk id="44" creationId="{22AFBB34-27FD-2B6C-8968-26F43EB46568}"/>
          </ac:picMkLst>
        </pc:picChg>
        <pc:picChg chg="add mod">
          <ac:chgData name="Hugo Andreolly Albuquerque Costa Santos" userId="dd039489-a5e9-46ec-9c22-e4b308b076ae" providerId="ADAL" clId="{E9A697E3-82DA-4089-B829-BC0E96557E9A}" dt="2023-11-30T19:38:06.860" v="2518" actId="164"/>
          <ac:picMkLst>
            <pc:docMk/>
            <pc:sldMk cId="4179428168" sldId="2147471565"/>
            <ac:picMk id="51" creationId="{B32F2AF6-3C54-D35E-850F-F0C4AD69912B}"/>
          </ac:picMkLst>
        </pc:picChg>
        <pc:picChg chg="add mod">
          <ac:chgData name="Hugo Andreolly Albuquerque Costa Santos" userId="dd039489-a5e9-46ec-9c22-e4b308b076ae" providerId="ADAL" clId="{E9A697E3-82DA-4089-B829-BC0E96557E9A}" dt="2023-11-30T20:12:55.483" v="2965" actId="14100"/>
          <ac:picMkLst>
            <pc:docMk/>
            <pc:sldMk cId="4179428168" sldId="2147471565"/>
            <ac:picMk id="57" creationId="{51EB8D6B-E46D-EDD4-77C2-3375EEDBBB4C}"/>
          </ac:picMkLst>
        </pc:picChg>
        <pc:picChg chg="add mod">
          <ac:chgData name="Hugo Andreolly Albuquerque Costa Santos" userId="dd039489-a5e9-46ec-9c22-e4b308b076ae" providerId="ADAL" clId="{E9A697E3-82DA-4089-B829-BC0E96557E9A}" dt="2023-11-30T20:59:59.954" v="4089" actId="1076"/>
          <ac:picMkLst>
            <pc:docMk/>
            <pc:sldMk cId="4179428168" sldId="2147471565"/>
            <ac:picMk id="1026" creationId="{08E30F10-6F52-3D6D-8AF0-0ADA9A5315E7}"/>
          </ac:picMkLst>
        </pc:picChg>
        <pc:picChg chg="add mod modCrop">
          <ac:chgData name="Hugo Andreolly Albuquerque Costa Santos" userId="dd039489-a5e9-46ec-9c22-e4b308b076ae" providerId="ADAL" clId="{E9A697E3-82DA-4089-B829-BC0E96557E9A}" dt="2023-11-30T21:53:52.866" v="4585" actId="1366"/>
          <ac:picMkLst>
            <pc:docMk/>
            <pc:sldMk cId="4179428168" sldId="2147471565"/>
            <ac:picMk id="1032" creationId="{A5A81F95-CB33-0C78-CA5E-D0A0123B020F}"/>
          </ac:picMkLst>
        </pc:picChg>
        <pc:picChg chg="add mod modCrop">
          <ac:chgData name="Hugo Andreolly Albuquerque Costa Santos" userId="dd039489-a5e9-46ec-9c22-e4b308b076ae" providerId="ADAL" clId="{E9A697E3-82DA-4089-B829-BC0E96557E9A}" dt="2023-11-30T21:53:52.866" v="4585" actId="1366"/>
          <ac:picMkLst>
            <pc:docMk/>
            <pc:sldMk cId="4179428168" sldId="2147471565"/>
            <ac:picMk id="1034" creationId="{0B88DEF9-8C65-BAAC-200F-C528C635856F}"/>
          </ac:picMkLst>
        </pc:picChg>
        <pc:picChg chg="add del mod">
          <ac:chgData name="Hugo Andreolly Albuquerque Costa Santos" userId="dd039489-a5e9-46ec-9c22-e4b308b076ae" providerId="ADAL" clId="{E9A697E3-82DA-4089-B829-BC0E96557E9A}" dt="2023-11-30T21:23:43.619" v="4303" actId="478"/>
          <ac:picMkLst>
            <pc:docMk/>
            <pc:sldMk cId="4179428168" sldId="2147471565"/>
            <ac:picMk id="1035" creationId="{2CE78BD6-BF1C-D94A-3A74-23BF604FD0ED}"/>
          </ac:picMkLst>
        </pc:picChg>
        <pc:picChg chg="add mod">
          <ac:chgData name="Hugo Andreolly Albuquerque Costa Santos" userId="dd039489-a5e9-46ec-9c22-e4b308b076ae" providerId="ADAL" clId="{E9A697E3-82DA-4089-B829-BC0E96557E9A}" dt="2023-11-30T21:23:43.967" v="4304"/>
          <ac:picMkLst>
            <pc:docMk/>
            <pc:sldMk cId="4179428168" sldId="2147471565"/>
            <ac:picMk id="1037" creationId="{60324A1F-C1B5-7ABA-7FC4-9295CDFAFB93}"/>
          </ac:picMkLst>
        </pc:picChg>
        <pc:picChg chg="add mod modCrop">
          <ac:chgData name="Hugo Andreolly Albuquerque Costa Santos" userId="dd039489-a5e9-46ec-9c22-e4b308b076ae" providerId="ADAL" clId="{E9A697E3-82DA-4089-B829-BC0E96557E9A}" dt="2023-11-30T21:28:29.881" v="4383" actId="1076"/>
          <ac:picMkLst>
            <pc:docMk/>
            <pc:sldMk cId="4179428168" sldId="2147471565"/>
            <ac:picMk id="1038" creationId="{7221B661-6F3C-C60B-8394-9CDDCF61E239}"/>
          </ac:picMkLst>
        </pc:picChg>
        <pc:picChg chg="add mod">
          <ac:chgData name="Hugo Andreolly Albuquerque Costa Santos" userId="dd039489-a5e9-46ec-9c22-e4b308b076ae" providerId="ADAL" clId="{E9A697E3-82DA-4089-B829-BC0E96557E9A}" dt="2023-11-30T21:28:02.876" v="4377" actId="1035"/>
          <ac:picMkLst>
            <pc:docMk/>
            <pc:sldMk cId="4179428168" sldId="2147471565"/>
            <ac:picMk id="1039" creationId="{66CC19BD-9ECD-471E-CDF4-176F339C521D}"/>
          </ac:picMkLst>
        </pc:picChg>
        <pc:cxnChg chg="add mod">
          <ac:chgData name="Hugo Andreolly Albuquerque Costa Santos" userId="dd039489-a5e9-46ec-9c22-e4b308b076ae" providerId="ADAL" clId="{E9A697E3-82DA-4089-B829-BC0E96557E9A}" dt="2023-11-30T19:21:02.738" v="2173" actId="1036"/>
          <ac:cxnSpMkLst>
            <pc:docMk/>
            <pc:sldMk cId="4179428168" sldId="2147471565"/>
            <ac:cxnSpMk id="10" creationId="{7B5AC665-8109-3A0A-16F2-D266731FFE89}"/>
          </ac:cxnSpMkLst>
        </pc:cxnChg>
        <pc:cxnChg chg="add mod">
          <ac:chgData name="Hugo Andreolly Albuquerque Costa Santos" userId="dd039489-a5e9-46ec-9c22-e4b308b076ae" providerId="ADAL" clId="{E9A697E3-82DA-4089-B829-BC0E96557E9A}" dt="2023-11-30T21:09:47.527" v="4189" actId="1076"/>
          <ac:cxnSpMkLst>
            <pc:docMk/>
            <pc:sldMk cId="4179428168" sldId="2147471565"/>
            <ac:cxnSpMk id="27" creationId="{72077915-06F9-F58E-06C9-3F0DB51A8CBC}"/>
          </ac:cxnSpMkLst>
        </pc:cxnChg>
      </pc:sldChg>
      <pc:sldChg chg="addSp delSp modSp add mod">
        <pc:chgData name="Hugo Andreolly Albuquerque Costa Santos" userId="dd039489-a5e9-46ec-9c22-e4b308b076ae" providerId="ADAL" clId="{E9A697E3-82DA-4089-B829-BC0E96557E9A}" dt="2023-11-30T22:16:31.743" v="4813" actId="20577"/>
        <pc:sldMkLst>
          <pc:docMk/>
          <pc:sldMk cId="892503305" sldId="2147471566"/>
        </pc:sldMkLst>
        <pc:spChg chg="mod">
          <ac:chgData name="Hugo Andreolly Albuquerque Costa Santos" userId="dd039489-a5e9-46ec-9c22-e4b308b076ae" providerId="ADAL" clId="{E9A697E3-82DA-4089-B829-BC0E96557E9A}" dt="2023-11-30T20:07:14.129" v="2942" actId="1076"/>
          <ac:spMkLst>
            <pc:docMk/>
            <pc:sldMk cId="892503305" sldId="2147471566"/>
            <ac:spMk id="2" creationId="{AD014FB5-E74E-22B0-2A56-4B6B7702E009}"/>
          </ac:spMkLst>
        </pc:spChg>
        <pc:spChg chg="mod">
          <ac:chgData name="Hugo Andreolly Albuquerque Costa Santos" userId="dd039489-a5e9-46ec-9c22-e4b308b076ae" providerId="ADAL" clId="{E9A697E3-82DA-4089-B829-BC0E96557E9A}" dt="2023-11-30T20:05:43.717" v="2931" actId="1076"/>
          <ac:spMkLst>
            <pc:docMk/>
            <pc:sldMk cId="892503305" sldId="2147471566"/>
            <ac:spMk id="4" creationId="{D838F69C-C1E6-898B-276C-727A84DDFCC3}"/>
          </ac:spMkLst>
        </pc:spChg>
        <pc:spChg chg="add del mod ord">
          <ac:chgData name="Hugo Andreolly Albuquerque Costa Santos" userId="dd039489-a5e9-46ec-9c22-e4b308b076ae" providerId="ADAL" clId="{E9A697E3-82DA-4089-B829-BC0E96557E9A}" dt="2023-11-30T20:14:49.440" v="2999" actId="478"/>
          <ac:spMkLst>
            <pc:docMk/>
            <pc:sldMk cId="892503305" sldId="2147471566"/>
            <ac:spMk id="5" creationId="{6CCC40E1-B793-278C-BCED-1D668174A0F6}"/>
          </ac:spMkLst>
        </pc:spChg>
        <pc:spChg chg="mod">
          <ac:chgData name="Hugo Andreolly Albuquerque Costa Santos" userId="dd039489-a5e9-46ec-9c22-e4b308b076ae" providerId="ADAL" clId="{E9A697E3-82DA-4089-B829-BC0E96557E9A}" dt="2023-11-30T22:16:31.743" v="4813" actId="20577"/>
          <ac:spMkLst>
            <pc:docMk/>
            <pc:sldMk cId="892503305" sldId="2147471566"/>
            <ac:spMk id="7" creationId="{3F6AE78C-A685-E28F-6C74-B826418FB57E}"/>
          </ac:spMkLst>
        </pc:spChg>
        <pc:spChg chg="mod">
          <ac:chgData name="Hugo Andreolly Albuquerque Costa Santos" userId="dd039489-a5e9-46ec-9c22-e4b308b076ae" providerId="ADAL" clId="{E9A697E3-82DA-4089-B829-BC0E96557E9A}" dt="2023-11-30T22:03:22.558" v="4599" actId="1076"/>
          <ac:spMkLst>
            <pc:docMk/>
            <pc:sldMk cId="892503305" sldId="2147471566"/>
            <ac:spMk id="107" creationId="{00000000-0000-0000-0000-000000000000}"/>
          </ac:spMkLst>
        </pc:spChg>
        <pc:picChg chg="del mod">
          <ac:chgData name="Hugo Andreolly Albuquerque Costa Santos" userId="dd039489-a5e9-46ec-9c22-e4b308b076ae" providerId="ADAL" clId="{E9A697E3-82DA-4089-B829-BC0E96557E9A}" dt="2023-11-30T20:14:13.976" v="2985" actId="478"/>
          <ac:picMkLst>
            <pc:docMk/>
            <pc:sldMk cId="892503305" sldId="2147471566"/>
            <ac:picMk id="3" creationId="{5DF24607-42B8-0995-56C0-30D1C403995E}"/>
          </ac:picMkLst>
        </pc:picChg>
        <pc:picChg chg="add del mod">
          <ac:chgData name="Hugo Andreolly Albuquerque Costa Santos" userId="dd039489-a5e9-46ec-9c22-e4b308b076ae" providerId="ADAL" clId="{E9A697E3-82DA-4089-B829-BC0E96557E9A}" dt="2023-11-30T20:14:47.655" v="2997" actId="478"/>
          <ac:picMkLst>
            <pc:docMk/>
            <pc:sldMk cId="892503305" sldId="2147471566"/>
            <ac:picMk id="9" creationId="{B4160614-AE3E-E55B-24DD-912D8BED4469}"/>
          </ac:picMkLst>
        </pc:picChg>
        <pc:picChg chg="add mod">
          <ac:chgData name="Hugo Andreolly Albuquerque Costa Santos" userId="dd039489-a5e9-46ec-9c22-e4b308b076ae" providerId="ADAL" clId="{E9A697E3-82DA-4089-B829-BC0E96557E9A}" dt="2023-11-30T20:15:02.072" v="3001"/>
          <ac:picMkLst>
            <pc:docMk/>
            <pc:sldMk cId="892503305" sldId="2147471566"/>
            <ac:picMk id="10" creationId="{55330A54-4B1E-9366-E623-96DE22A0C10F}"/>
          </ac:picMkLst>
        </pc:picChg>
        <pc:picChg chg="del mod">
          <ac:chgData name="Hugo Andreolly Albuquerque Costa Santos" userId="dd039489-a5e9-46ec-9c22-e4b308b076ae" providerId="ADAL" clId="{E9A697E3-82DA-4089-B829-BC0E96557E9A}" dt="2023-11-30T21:10:42.244" v="4193" actId="21"/>
          <ac:picMkLst>
            <pc:docMk/>
            <pc:sldMk cId="892503305" sldId="2147471566"/>
            <ac:picMk id="11" creationId="{6DE52E8A-F906-1A10-080F-24656F16162D}"/>
          </ac:picMkLst>
        </pc:picChg>
        <pc:picChg chg="del mod">
          <ac:chgData name="Hugo Andreolly Albuquerque Costa Santos" userId="dd039489-a5e9-46ec-9c22-e4b308b076ae" providerId="ADAL" clId="{E9A697E3-82DA-4089-B829-BC0E96557E9A}" dt="2023-11-30T22:00:56.764" v="4590" actId="478"/>
          <ac:picMkLst>
            <pc:docMk/>
            <pc:sldMk cId="892503305" sldId="2147471566"/>
            <ac:picMk id="12" creationId="{520E056F-6DA5-5CBD-46A5-C33E58674CF0}"/>
          </ac:picMkLst>
        </pc:picChg>
        <pc:picChg chg="mod">
          <ac:chgData name="Hugo Andreolly Albuquerque Costa Santos" userId="dd039489-a5e9-46ec-9c22-e4b308b076ae" providerId="ADAL" clId="{E9A697E3-82DA-4089-B829-BC0E96557E9A}" dt="2023-11-30T22:03:22.558" v="4599" actId="1076"/>
          <ac:picMkLst>
            <pc:docMk/>
            <pc:sldMk cId="892503305" sldId="2147471566"/>
            <ac:picMk id="13" creationId="{DAFD6226-564E-D391-733A-38CC76B50A78}"/>
          </ac:picMkLst>
        </pc:picChg>
      </pc:sldChg>
      <pc:sldChg chg="add del ord">
        <pc:chgData name="Hugo Andreolly Albuquerque Costa Santos" userId="dd039489-a5e9-46ec-9c22-e4b308b076ae" providerId="ADAL" clId="{E9A697E3-82DA-4089-B829-BC0E96557E9A}" dt="2023-11-30T19:58:52.806" v="2734" actId="47"/>
        <pc:sldMkLst>
          <pc:docMk/>
          <pc:sldMk cId="2510675904" sldId="2147471566"/>
        </pc:sldMkLst>
      </pc:sldChg>
      <pc:sldChg chg="addSp delSp modSp add mod ord delAnim modAnim">
        <pc:chgData name="Hugo Andreolly Albuquerque Costa Santos" userId="dd039489-a5e9-46ec-9c22-e4b308b076ae" providerId="ADAL" clId="{E9A697E3-82DA-4089-B829-BC0E96557E9A}" dt="2023-11-30T21:50:00.425" v="4562" actId="20577"/>
        <pc:sldMkLst>
          <pc:docMk/>
          <pc:sldMk cId="2111123954" sldId="2147471567"/>
        </pc:sldMkLst>
        <pc:spChg chg="add mod">
          <ac:chgData name="Hugo Andreolly Albuquerque Costa Santos" userId="dd039489-a5e9-46ec-9c22-e4b308b076ae" providerId="ADAL" clId="{E9A697E3-82DA-4089-B829-BC0E96557E9A}" dt="2023-11-30T20:54:43.654" v="4070" actId="1038"/>
          <ac:spMkLst>
            <pc:docMk/>
            <pc:sldMk cId="2111123954" sldId="2147471567"/>
            <ac:spMk id="2" creationId="{DB969233-6A6F-D7BE-E5D6-880B17600381}"/>
          </ac:spMkLst>
        </pc:spChg>
        <pc:spChg chg="add mod">
          <ac:chgData name="Hugo Andreolly Albuquerque Costa Santos" userId="dd039489-a5e9-46ec-9c22-e4b308b076ae" providerId="ADAL" clId="{E9A697E3-82DA-4089-B829-BC0E96557E9A}" dt="2023-11-30T20:54:43.654" v="4070" actId="1038"/>
          <ac:spMkLst>
            <pc:docMk/>
            <pc:sldMk cId="2111123954" sldId="2147471567"/>
            <ac:spMk id="3" creationId="{EC66295B-722B-D56D-A41B-927A9412F2FB}"/>
          </ac:spMkLst>
        </pc:spChg>
        <pc:spChg chg="mod">
          <ac:chgData name="Hugo Andreolly Albuquerque Costa Santos" userId="dd039489-a5e9-46ec-9c22-e4b308b076ae" providerId="ADAL" clId="{E9A697E3-82DA-4089-B829-BC0E96557E9A}" dt="2023-11-30T20:35:28.466" v="3882" actId="1036"/>
          <ac:spMkLst>
            <pc:docMk/>
            <pc:sldMk cId="2111123954" sldId="2147471567"/>
            <ac:spMk id="4" creationId="{012632E1-60A7-3310-2535-1C390CCECD93}"/>
          </ac:spMkLst>
        </pc:spChg>
        <pc:spChg chg="add mod">
          <ac:chgData name="Hugo Andreolly Albuquerque Costa Santos" userId="dd039489-a5e9-46ec-9c22-e4b308b076ae" providerId="ADAL" clId="{E9A697E3-82DA-4089-B829-BC0E96557E9A}" dt="2023-11-30T20:54:43.654" v="4070" actId="1038"/>
          <ac:spMkLst>
            <pc:docMk/>
            <pc:sldMk cId="2111123954" sldId="2147471567"/>
            <ac:spMk id="6" creationId="{C074994F-6C0E-9F04-E611-C3A201D2C888}"/>
          </ac:spMkLst>
        </pc:spChg>
        <pc:spChg chg="add mod">
          <ac:chgData name="Hugo Andreolly Albuquerque Costa Santos" userId="dd039489-a5e9-46ec-9c22-e4b308b076ae" providerId="ADAL" clId="{E9A697E3-82DA-4089-B829-BC0E96557E9A}" dt="2023-11-30T20:35:28.466" v="3882" actId="1036"/>
          <ac:spMkLst>
            <pc:docMk/>
            <pc:sldMk cId="2111123954" sldId="2147471567"/>
            <ac:spMk id="11" creationId="{3403620F-DD4A-8587-E738-B87B1FB622AD}"/>
          </ac:spMkLst>
        </pc:spChg>
        <pc:spChg chg="del">
          <ac:chgData name="Hugo Andreolly Albuquerque Costa Santos" userId="dd039489-a5e9-46ec-9c22-e4b308b076ae" providerId="ADAL" clId="{E9A697E3-82DA-4089-B829-BC0E96557E9A}" dt="2023-11-30T20:18:08.039" v="3042" actId="478"/>
          <ac:spMkLst>
            <pc:docMk/>
            <pc:sldMk cId="2111123954" sldId="2147471567"/>
            <ac:spMk id="13" creationId="{12714599-004B-3FCE-957B-E22052E7FBC7}"/>
          </ac:spMkLst>
        </pc:spChg>
        <pc:spChg chg="del">
          <ac:chgData name="Hugo Andreolly Albuquerque Costa Santos" userId="dd039489-a5e9-46ec-9c22-e4b308b076ae" providerId="ADAL" clId="{E9A697E3-82DA-4089-B829-BC0E96557E9A}" dt="2023-11-30T20:18:08.039" v="3042" actId="478"/>
          <ac:spMkLst>
            <pc:docMk/>
            <pc:sldMk cId="2111123954" sldId="2147471567"/>
            <ac:spMk id="14" creationId="{CC390578-FF5F-5D62-5A45-FDA8B3AB98EA}"/>
          </ac:spMkLst>
        </pc:spChg>
        <pc:spChg chg="add mod">
          <ac:chgData name="Hugo Andreolly Albuquerque Costa Santos" userId="dd039489-a5e9-46ec-9c22-e4b308b076ae" providerId="ADAL" clId="{E9A697E3-82DA-4089-B829-BC0E96557E9A}" dt="2023-11-30T20:35:28.466" v="3882" actId="1036"/>
          <ac:spMkLst>
            <pc:docMk/>
            <pc:sldMk cId="2111123954" sldId="2147471567"/>
            <ac:spMk id="15" creationId="{764E634A-CC69-FA07-334B-3475CFF39D42}"/>
          </ac:spMkLst>
        </pc:spChg>
        <pc:spChg chg="add mod">
          <ac:chgData name="Hugo Andreolly Albuquerque Costa Santos" userId="dd039489-a5e9-46ec-9c22-e4b308b076ae" providerId="ADAL" clId="{E9A697E3-82DA-4089-B829-BC0E96557E9A}" dt="2023-11-30T20:35:28.466" v="3882" actId="1036"/>
          <ac:spMkLst>
            <pc:docMk/>
            <pc:sldMk cId="2111123954" sldId="2147471567"/>
            <ac:spMk id="17" creationId="{A962C656-3D95-961A-BCE1-029595D573FE}"/>
          </ac:spMkLst>
        </pc:spChg>
        <pc:spChg chg="del">
          <ac:chgData name="Hugo Andreolly Albuquerque Costa Santos" userId="dd039489-a5e9-46ec-9c22-e4b308b076ae" providerId="ADAL" clId="{E9A697E3-82DA-4089-B829-BC0E96557E9A}" dt="2023-11-30T20:18:08.039" v="3042" actId="478"/>
          <ac:spMkLst>
            <pc:docMk/>
            <pc:sldMk cId="2111123954" sldId="2147471567"/>
            <ac:spMk id="18" creationId="{708027AA-3764-AB2A-61EA-368D49C8B5BA}"/>
          </ac:spMkLst>
        </pc:spChg>
        <pc:spChg chg="add mod">
          <ac:chgData name="Hugo Andreolly Albuquerque Costa Santos" userId="dd039489-a5e9-46ec-9c22-e4b308b076ae" providerId="ADAL" clId="{E9A697E3-82DA-4089-B829-BC0E96557E9A}" dt="2023-11-30T20:54:43.654" v="4070" actId="1038"/>
          <ac:spMkLst>
            <pc:docMk/>
            <pc:sldMk cId="2111123954" sldId="2147471567"/>
            <ac:spMk id="24" creationId="{196EFDA3-E3C1-A724-4106-53190BEF09C5}"/>
          </ac:spMkLst>
        </pc:spChg>
        <pc:spChg chg="add mod">
          <ac:chgData name="Hugo Andreolly Albuquerque Costa Santos" userId="dd039489-a5e9-46ec-9c22-e4b308b076ae" providerId="ADAL" clId="{E9A697E3-82DA-4089-B829-BC0E96557E9A}" dt="2023-11-30T21:38:22.353" v="4446" actId="20577"/>
          <ac:spMkLst>
            <pc:docMk/>
            <pc:sldMk cId="2111123954" sldId="2147471567"/>
            <ac:spMk id="26" creationId="{8C6C1D2F-6072-B1ED-BE00-B0EE43E6BEC2}"/>
          </ac:spMkLst>
        </pc:spChg>
        <pc:spChg chg="add mod">
          <ac:chgData name="Hugo Andreolly Albuquerque Costa Santos" userId="dd039489-a5e9-46ec-9c22-e4b308b076ae" providerId="ADAL" clId="{E9A697E3-82DA-4089-B829-BC0E96557E9A}" dt="2023-11-30T20:54:43.654" v="4070" actId="1038"/>
          <ac:spMkLst>
            <pc:docMk/>
            <pc:sldMk cId="2111123954" sldId="2147471567"/>
            <ac:spMk id="28" creationId="{C2B9FA26-3065-70B0-23DB-F8C046536316}"/>
          </ac:spMkLst>
        </pc:spChg>
        <pc:spChg chg="del">
          <ac:chgData name="Hugo Andreolly Albuquerque Costa Santos" userId="dd039489-a5e9-46ec-9c22-e4b308b076ae" providerId="ADAL" clId="{E9A697E3-82DA-4089-B829-BC0E96557E9A}" dt="2023-11-30T20:17:57.142" v="3038" actId="478"/>
          <ac:spMkLst>
            <pc:docMk/>
            <pc:sldMk cId="2111123954" sldId="2147471567"/>
            <ac:spMk id="30" creationId="{B69DC26A-35BA-D54D-2862-FDD88E5D3D87}"/>
          </ac:spMkLst>
        </pc:spChg>
        <pc:spChg chg="add mod">
          <ac:chgData name="Hugo Andreolly Albuquerque Costa Santos" userId="dd039489-a5e9-46ec-9c22-e4b308b076ae" providerId="ADAL" clId="{E9A697E3-82DA-4089-B829-BC0E96557E9A}" dt="2023-11-30T20:35:28.466" v="3882" actId="1036"/>
          <ac:spMkLst>
            <pc:docMk/>
            <pc:sldMk cId="2111123954" sldId="2147471567"/>
            <ac:spMk id="31" creationId="{3568DE21-CD52-2778-8192-7FDBACBC967D}"/>
          </ac:spMkLst>
        </pc:spChg>
        <pc:spChg chg="add mod">
          <ac:chgData name="Hugo Andreolly Albuquerque Costa Santos" userId="dd039489-a5e9-46ec-9c22-e4b308b076ae" providerId="ADAL" clId="{E9A697E3-82DA-4089-B829-BC0E96557E9A}" dt="2023-11-30T20:54:43.654" v="4070" actId="1038"/>
          <ac:spMkLst>
            <pc:docMk/>
            <pc:sldMk cId="2111123954" sldId="2147471567"/>
            <ac:spMk id="32" creationId="{152197DA-79CB-67E9-FE32-1BC324EE0798}"/>
          </ac:spMkLst>
        </pc:spChg>
        <pc:spChg chg="add mod">
          <ac:chgData name="Hugo Andreolly Albuquerque Costa Santos" userId="dd039489-a5e9-46ec-9c22-e4b308b076ae" providerId="ADAL" clId="{E9A697E3-82DA-4089-B829-BC0E96557E9A}" dt="2023-11-30T20:35:28.466" v="3882" actId="1036"/>
          <ac:spMkLst>
            <pc:docMk/>
            <pc:sldMk cId="2111123954" sldId="2147471567"/>
            <ac:spMk id="34" creationId="{5D134541-904E-9A81-D094-A3F11C0F0F5B}"/>
          </ac:spMkLst>
        </pc:spChg>
        <pc:spChg chg="add mod">
          <ac:chgData name="Hugo Andreolly Albuquerque Costa Santos" userId="dd039489-a5e9-46ec-9c22-e4b308b076ae" providerId="ADAL" clId="{E9A697E3-82DA-4089-B829-BC0E96557E9A}" dt="2023-11-30T20:35:28.466" v="3882" actId="1036"/>
          <ac:spMkLst>
            <pc:docMk/>
            <pc:sldMk cId="2111123954" sldId="2147471567"/>
            <ac:spMk id="35" creationId="{B9837448-1DCD-42CB-430D-BFBBD9CDD028}"/>
          </ac:spMkLst>
        </pc:spChg>
        <pc:spChg chg="add mod">
          <ac:chgData name="Hugo Andreolly Albuquerque Costa Santos" userId="dd039489-a5e9-46ec-9c22-e4b308b076ae" providerId="ADAL" clId="{E9A697E3-82DA-4089-B829-BC0E96557E9A}" dt="2023-11-30T20:39:32.718" v="3948" actId="14100"/>
          <ac:spMkLst>
            <pc:docMk/>
            <pc:sldMk cId="2111123954" sldId="2147471567"/>
            <ac:spMk id="36" creationId="{483C783D-6005-2D5D-66D6-41B6B8DEAA44}"/>
          </ac:spMkLst>
        </pc:spChg>
        <pc:spChg chg="add mod">
          <ac:chgData name="Hugo Andreolly Albuquerque Costa Santos" userId="dd039489-a5e9-46ec-9c22-e4b308b076ae" providerId="ADAL" clId="{E9A697E3-82DA-4089-B829-BC0E96557E9A}" dt="2023-11-30T21:38:18.884" v="4440" actId="21"/>
          <ac:spMkLst>
            <pc:docMk/>
            <pc:sldMk cId="2111123954" sldId="2147471567"/>
            <ac:spMk id="37" creationId="{7E533A9E-9566-7CA1-5981-C37494700635}"/>
          </ac:spMkLst>
        </pc:spChg>
        <pc:spChg chg="add mod">
          <ac:chgData name="Hugo Andreolly Albuquerque Costa Santos" userId="dd039489-a5e9-46ec-9c22-e4b308b076ae" providerId="ADAL" clId="{E9A697E3-82DA-4089-B829-BC0E96557E9A}" dt="2023-11-30T20:35:28.466" v="3882" actId="1036"/>
          <ac:spMkLst>
            <pc:docMk/>
            <pc:sldMk cId="2111123954" sldId="2147471567"/>
            <ac:spMk id="38" creationId="{FEC11931-B776-9031-1DC1-753327B37E96}"/>
          </ac:spMkLst>
        </pc:spChg>
        <pc:spChg chg="add mod">
          <ac:chgData name="Hugo Andreolly Albuquerque Costa Santos" userId="dd039489-a5e9-46ec-9c22-e4b308b076ae" providerId="ADAL" clId="{E9A697E3-82DA-4089-B829-BC0E96557E9A}" dt="2023-11-30T20:35:28.466" v="3882" actId="1036"/>
          <ac:spMkLst>
            <pc:docMk/>
            <pc:sldMk cId="2111123954" sldId="2147471567"/>
            <ac:spMk id="39" creationId="{F2EF7F8A-3B82-7B4B-FB6C-AFA02C3328DE}"/>
          </ac:spMkLst>
        </pc:spChg>
        <pc:spChg chg="del">
          <ac:chgData name="Hugo Andreolly Albuquerque Costa Santos" userId="dd039489-a5e9-46ec-9c22-e4b308b076ae" providerId="ADAL" clId="{E9A697E3-82DA-4089-B829-BC0E96557E9A}" dt="2023-11-30T20:17:57.142" v="3038" actId="478"/>
          <ac:spMkLst>
            <pc:docMk/>
            <pc:sldMk cId="2111123954" sldId="2147471567"/>
            <ac:spMk id="43" creationId="{B0646B8D-EA33-8482-2D8E-F12182E5029C}"/>
          </ac:spMkLst>
        </pc:spChg>
        <pc:spChg chg="del">
          <ac:chgData name="Hugo Andreolly Albuquerque Costa Santos" userId="dd039489-a5e9-46ec-9c22-e4b308b076ae" providerId="ADAL" clId="{E9A697E3-82DA-4089-B829-BC0E96557E9A}" dt="2023-11-30T20:17:57.142" v="3038" actId="478"/>
          <ac:spMkLst>
            <pc:docMk/>
            <pc:sldMk cId="2111123954" sldId="2147471567"/>
            <ac:spMk id="46" creationId="{7070DB6A-38DB-7C5A-2C7D-411EE6A519AE}"/>
          </ac:spMkLst>
        </pc:spChg>
        <pc:spChg chg="del">
          <ac:chgData name="Hugo Andreolly Albuquerque Costa Santos" userId="dd039489-a5e9-46ec-9c22-e4b308b076ae" providerId="ADAL" clId="{E9A697E3-82DA-4089-B829-BC0E96557E9A}" dt="2023-11-30T20:17:57.142" v="3038" actId="478"/>
          <ac:spMkLst>
            <pc:docMk/>
            <pc:sldMk cId="2111123954" sldId="2147471567"/>
            <ac:spMk id="48" creationId="{2665968D-B274-4C02-D061-276A8D55108A}"/>
          </ac:spMkLst>
        </pc:spChg>
        <pc:spChg chg="del">
          <ac:chgData name="Hugo Andreolly Albuquerque Costa Santos" userId="dd039489-a5e9-46ec-9c22-e4b308b076ae" providerId="ADAL" clId="{E9A697E3-82DA-4089-B829-BC0E96557E9A}" dt="2023-11-30T20:18:08.039" v="3042" actId="478"/>
          <ac:spMkLst>
            <pc:docMk/>
            <pc:sldMk cId="2111123954" sldId="2147471567"/>
            <ac:spMk id="53" creationId="{A8B60B5F-527D-EF79-536A-2D8B059E9AC9}"/>
          </ac:spMkLst>
        </pc:spChg>
        <pc:spChg chg="del">
          <ac:chgData name="Hugo Andreolly Albuquerque Costa Santos" userId="dd039489-a5e9-46ec-9c22-e4b308b076ae" providerId="ADAL" clId="{E9A697E3-82DA-4089-B829-BC0E96557E9A}" dt="2023-11-30T20:18:08.039" v="3042" actId="478"/>
          <ac:spMkLst>
            <pc:docMk/>
            <pc:sldMk cId="2111123954" sldId="2147471567"/>
            <ac:spMk id="54" creationId="{1193CD6B-6726-A715-A775-DEDAA9690BFE}"/>
          </ac:spMkLst>
        </pc:spChg>
        <pc:spChg chg="del">
          <ac:chgData name="Hugo Andreolly Albuquerque Costa Santos" userId="dd039489-a5e9-46ec-9c22-e4b308b076ae" providerId="ADAL" clId="{E9A697E3-82DA-4089-B829-BC0E96557E9A}" dt="2023-11-30T21:10:46.041" v="4194" actId="478"/>
          <ac:spMkLst>
            <pc:docMk/>
            <pc:sldMk cId="2111123954" sldId="2147471567"/>
            <ac:spMk id="56" creationId="{96D05CC6-3BF5-1943-BC31-A2E379F98879}"/>
          </ac:spMkLst>
        </pc:spChg>
        <pc:spChg chg="add mod">
          <ac:chgData name="Hugo Andreolly Albuquerque Costa Santos" userId="dd039489-a5e9-46ec-9c22-e4b308b076ae" providerId="ADAL" clId="{E9A697E3-82DA-4089-B829-BC0E96557E9A}" dt="2023-11-30T21:50:00.425" v="4562" actId="20577"/>
          <ac:spMkLst>
            <pc:docMk/>
            <pc:sldMk cId="2111123954" sldId="2147471567"/>
            <ac:spMk id="1025" creationId="{94119F48-4000-C6D2-7AF4-2D9E23CF755B}"/>
          </ac:spMkLst>
        </pc:spChg>
        <pc:grpChg chg="del">
          <ac:chgData name="Hugo Andreolly Albuquerque Costa Santos" userId="dd039489-a5e9-46ec-9c22-e4b308b076ae" providerId="ADAL" clId="{E9A697E3-82DA-4089-B829-BC0E96557E9A}" dt="2023-11-30T20:17:59.624" v="3039" actId="478"/>
          <ac:grpSpMkLst>
            <pc:docMk/>
            <pc:sldMk cId="2111123954" sldId="2147471567"/>
            <ac:grpSpMk id="52" creationId="{B21F0B59-DCF1-4C7D-1F08-C5F17FAB99F8}"/>
          </ac:grpSpMkLst>
        </pc:grpChg>
        <pc:picChg chg="del">
          <ac:chgData name="Hugo Andreolly Albuquerque Costa Santos" userId="dd039489-a5e9-46ec-9c22-e4b308b076ae" providerId="ADAL" clId="{E9A697E3-82DA-4089-B829-BC0E96557E9A}" dt="2023-11-30T20:18:08.039" v="3042" actId="478"/>
          <ac:picMkLst>
            <pc:docMk/>
            <pc:sldMk cId="2111123954" sldId="2147471567"/>
            <ac:picMk id="5" creationId="{64636330-5635-19A3-EE98-4A027D8F0313}"/>
          </ac:picMkLst>
        </pc:picChg>
        <pc:picChg chg="add mod">
          <ac:chgData name="Hugo Andreolly Albuquerque Costa Santos" userId="dd039489-a5e9-46ec-9c22-e4b308b076ae" providerId="ADAL" clId="{E9A697E3-82DA-4089-B829-BC0E96557E9A}" dt="2023-11-30T20:35:28.466" v="3882" actId="1036"/>
          <ac:picMkLst>
            <pc:docMk/>
            <pc:sldMk cId="2111123954" sldId="2147471567"/>
            <ac:picMk id="7" creationId="{F589E571-723E-5AA1-6EE1-AED8AD7E764F}"/>
          </ac:picMkLst>
        </pc:picChg>
        <pc:picChg chg="add mod">
          <ac:chgData name="Hugo Andreolly Albuquerque Costa Santos" userId="dd039489-a5e9-46ec-9c22-e4b308b076ae" providerId="ADAL" clId="{E9A697E3-82DA-4089-B829-BC0E96557E9A}" dt="2023-11-30T20:35:28.466" v="3882" actId="1036"/>
          <ac:picMkLst>
            <pc:docMk/>
            <pc:sldMk cId="2111123954" sldId="2147471567"/>
            <ac:picMk id="8" creationId="{9FBF211E-8AF7-6852-F91D-F9A18C730B67}"/>
          </ac:picMkLst>
        </pc:picChg>
        <pc:picChg chg="add mod">
          <ac:chgData name="Hugo Andreolly Albuquerque Costa Santos" userId="dd039489-a5e9-46ec-9c22-e4b308b076ae" providerId="ADAL" clId="{E9A697E3-82DA-4089-B829-BC0E96557E9A}" dt="2023-11-30T20:35:28.466" v="3882" actId="1036"/>
          <ac:picMkLst>
            <pc:docMk/>
            <pc:sldMk cId="2111123954" sldId="2147471567"/>
            <ac:picMk id="9" creationId="{CEF98A2B-837B-F206-39A5-11B861C89533}"/>
          </ac:picMkLst>
        </pc:picChg>
        <pc:picChg chg="del">
          <ac:chgData name="Hugo Andreolly Albuquerque Costa Santos" userId="dd039489-a5e9-46ec-9c22-e4b308b076ae" providerId="ADAL" clId="{E9A697E3-82DA-4089-B829-BC0E96557E9A}" dt="2023-11-30T20:18:08.039" v="3042" actId="478"/>
          <ac:picMkLst>
            <pc:docMk/>
            <pc:sldMk cId="2111123954" sldId="2147471567"/>
            <ac:picMk id="12" creationId="{20A08306-5E7A-8B2F-7BF7-A035F5396861}"/>
          </ac:picMkLst>
        </pc:picChg>
        <pc:picChg chg="del">
          <ac:chgData name="Hugo Andreolly Albuquerque Costa Santos" userId="dd039489-a5e9-46ec-9c22-e4b308b076ae" providerId="ADAL" clId="{E9A697E3-82DA-4089-B829-BC0E96557E9A}" dt="2023-11-30T20:18:08.039" v="3042" actId="478"/>
          <ac:picMkLst>
            <pc:docMk/>
            <pc:sldMk cId="2111123954" sldId="2147471567"/>
            <ac:picMk id="16" creationId="{4FA14829-8375-48CC-11D8-DB71FD27B86F}"/>
          </ac:picMkLst>
        </pc:picChg>
        <pc:picChg chg="add del mod">
          <ac:chgData name="Hugo Andreolly Albuquerque Costa Santos" userId="dd039489-a5e9-46ec-9c22-e4b308b076ae" providerId="ADAL" clId="{E9A697E3-82DA-4089-B829-BC0E96557E9A}" dt="2023-11-30T20:26:58.404" v="3150" actId="478"/>
          <ac:picMkLst>
            <pc:docMk/>
            <pc:sldMk cId="2111123954" sldId="2147471567"/>
            <ac:picMk id="19" creationId="{A510AC73-885C-A8A5-6AB3-8AC4B6A5DCB4}"/>
          </ac:picMkLst>
        </pc:picChg>
        <pc:picChg chg="add del mod">
          <ac:chgData name="Hugo Andreolly Albuquerque Costa Santos" userId="dd039489-a5e9-46ec-9c22-e4b308b076ae" providerId="ADAL" clId="{E9A697E3-82DA-4089-B829-BC0E96557E9A}" dt="2023-11-30T20:26:58.404" v="3150" actId="478"/>
          <ac:picMkLst>
            <pc:docMk/>
            <pc:sldMk cId="2111123954" sldId="2147471567"/>
            <ac:picMk id="20" creationId="{5EB44163-4C50-12FA-C4FA-8F279EAB08E1}"/>
          </ac:picMkLst>
        </pc:picChg>
        <pc:picChg chg="del">
          <ac:chgData name="Hugo Andreolly Albuquerque Costa Santos" userId="dd039489-a5e9-46ec-9c22-e4b308b076ae" providerId="ADAL" clId="{E9A697E3-82DA-4089-B829-BC0E96557E9A}" dt="2023-11-30T20:18:08.039" v="3042" actId="478"/>
          <ac:picMkLst>
            <pc:docMk/>
            <pc:sldMk cId="2111123954" sldId="2147471567"/>
            <ac:picMk id="21" creationId="{7CB3707A-822D-B1A1-EDCD-58C95AFF896C}"/>
          </ac:picMkLst>
        </pc:picChg>
        <pc:picChg chg="add del mod">
          <ac:chgData name="Hugo Andreolly Albuquerque Costa Santos" userId="dd039489-a5e9-46ec-9c22-e4b308b076ae" providerId="ADAL" clId="{E9A697E3-82DA-4089-B829-BC0E96557E9A}" dt="2023-11-30T20:26:58.404" v="3150" actId="478"/>
          <ac:picMkLst>
            <pc:docMk/>
            <pc:sldMk cId="2111123954" sldId="2147471567"/>
            <ac:picMk id="22" creationId="{7DEE0C50-D4A1-D9BE-42FD-DD25CB39E1C3}"/>
          </ac:picMkLst>
        </pc:picChg>
        <pc:picChg chg="add mod">
          <ac:chgData name="Hugo Andreolly Albuquerque Costa Santos" userId="dd039489-a5e9-46ec-9c22-e4b308b076ae" providerId="ADAL" clId="{E9A697E3-82DA-4089-B829-BC0E96557E9A}" dt="2023-11-30T20:35:28.466" v="3882" actId="1036"/>
          <ac:picMkLst>
            <pc:docMk/>
            <pc:sldMk cId="2111123954" sldId="2147471567"/>
            <ac:picMk id="25" creationId="{31027522-DB19-1D00-0E4A-311DC1D5E28E}"/>
          </ac:picMkLst>
        </pc:picChg>
        <pc:picChg chg="add mod">
          <ac:chgData name="Hugo Andreolly Albuquerque Costa Santos" userId="dd039489-a5e9-46ec-9c22-e4b308b076ae" providerId="ADAL" clId="{E9A697E3-82DA-4089-B829-BC0E96557E9A}" dt="2023-11-30T20:35:28.466" v="3882" actId="1036"/>
          <ac:picMkLst>
            <pc:docMk/>
            <pc:sldMk cId="2111123954" sldId="2147471567"/>
            <ac:picMk id="29" creationId="{752D3E06-C998-7494-9D5A-B07C4FBF155A}"/>
          </ac:picMkLst>
        </pc:picChg>
        <pc:picChg chg="add mod">
          <ac:chgData name="Hugo Andreolly Albuquerque Costa Santos" userId="dd039489-a5e9-46ec-9c22-e4b308b076ae" providerId="ADAL" clId="{E9A697E3-82DA-4089-B829-BC0E96557E9A}" dt="2023-11-30T20:35:28.466" v="3882" actId="1036"/>
          <ac:picMkLst>
            <pc:docMk/>
            <pc:sldMk cId="2111123954" sldId="2147471567"/>
            <ac:picMk id="33" creationId="{0D04B336-3518-5D9B-A026-42279718BAE4}"/>
          </ac:picMkLst>
        </pc:picChg>
        <pc:picChg chg="add mod">
          <ac:chgData name="Hugo Andreolly Albuquerque Costa Santos" userId="dd039489-a5e9-46ec-9c22-e4b308b076ae" providerId="ADAL" clId="{E9A697E3-82DA-4089-B829-BC0E96557E9A}" dt="2023-11-30T20:54:43.654" v="4070" actId="1038"/>
          <ac:picMkLst>
            <pc:docMk/>
            <pc:sldMk cId="2111123954" sldId="2147471567"/>
            <ac:picMk id="41" creationId="{20D07078-9C04-445B-E106-77BBCCECA503}"/>
          </ac:picMkLst>
        </pc:picChg>
        <pc:picChg chg="del">
          <ac:chgData name="Hugo Andreolly Albuquerque Costa Santos" userId="dd039489-a5e9-46ec-9c22-e4b308b076ae" providerId="ADAL" clId="{E9A697E3-82DA-4089-B829-BC0E96557E9A}" dt="2023-11-30T20:17:57.142" v="3038" actId="478"/>
          <ac:picMkLst>
            <pc:docMk/>
            <pc:sldMk cId="2111123954" sldId="2147471567"/>
            <ac:picMk id="44" creationId="{22AFBB34-27FD-2B6C-8968-26F43EB46568}"/>
          </ac:picMkLst>
        </pc:picChg>
        <pc:picChg chg="add mod">
          <ac:chgData name="Hugo Andreolly Albuquerque Costa Santos" userId="dd039489-a5e9-46ec-9c22-e4b308b076ae" providerId="ADAL" clId="{E9A697E3-82DA-4089-B829-BC0E96557E9A}" dt="2023-11-30T20:54:43.654" v="4070" actId="1038"/>
          <ac:picMkLst>
            <pc:docMk/>
            <pc:sldMk cId="2111123954" sldId="2147471567"/>
            <ac:picMk id="45" creationId="{BDC76F1D-64B6-3064-A401-13478016D0D8}"/>
          </ac:picMkLst>
        </pc:picChg>
        <pc:picChg chg="add mod">
          <ac:chgData name="Hugo Andreolly Albuquerque Costa Santos" userId="dd039489-a5e9-46ec-9c22-e4b308b076ae" providerId="ADAL" clId="{E9A697E3-82DA-4089-B829-BC0E96557E9A}" dt="2023-11-30T20:54:43.654" v="4070" actId="1038"/>
          <ac:picMkLst>
            <pc:docMk/>
            <pc:sldMk cId="2111123954" sldId="2147471567"/>
            <ac:picMk id="55" creationId="{F7688FA5-AA98-315A-891D-0F547338FAFE}"/>
          </ac:picMkLst>
        </pc:picChg>
        <pc:picChg chg="mod">
          <ac:chgData name="Hugo Andreolly Albuquerque Costa Santos" userId="dd039489-a5e9-46ec-9c22-e4b308b076ae" providerId="ADAL" clId="{E9A697E3-82DA-4089-B829-BC0E96557E9A}" dt="2023-11-30T20:55:05.092" v="4071" actId="14100"/>
          <ac:picMkLst>
            <pc:docMk/>
            <pc:sldMk cId="2111123954" sldId="2147471567"/>
            <ac:picMk id="57" creationId="{51EB8D6B-E46D-EDD4-77C2-3375EEDBBB4C}"/>
          </ac:picMkLst>
        </pc:picChg>
        <pc:picChg chg="add mod">
          <ac:chgData name="Hugo Andreolly Albuquerque Costa Santos" userId="dd039489-a5e9-46ec-9c22-e4b308b076ae" providerId="ADAL" clId="{E9A697E3-82DA-4089-B829-BC0E96557E9A}" dt="2023-11-30T20:54:43.654" v="4070" actId="1038"/>
          <ac:picMkLst>
            <pc:docMk/>
            <pc:sldMk cId="2111123954" sldId="2147471567"/>
            <ac:picMk id="59" creationId="{F8807D3E-E648-8D0D-B825-EA8ACB0AE0F9}"/>
          </ac:picMkLst>
        </pc:picChg>
        <pc:picChg chg="add mod">
          <ac:chgData name="Hugo Andreolly Albuquerque Costa Santos" userId="dd039489-a5e9-46ec-9c22-e4b308b076ae" providerId="ADAL" clId="{E9A697E3-82DA-4089-B829-BC0E96557E9A}" dt="2023-11-30T20:54:43.654" v="4070" actId="1038"/>
          <ac:picMkLst>
            <pc:docMk/>
            <pc:sldMk cId="2111123954" sldId="2147471567"/>
            <ac:picMk id="61" creationId="{3AE111D6-4DD4-F167-4279-1A86ABF85BA2}"/>
          </ac:picMkLst>
        </pc:picChg>
        <pc:picChg chg="add mod">
          <ac:chgData name="Hugo Andreolly Albuquerque Costa Santos" userId="dd039489-a5e9-46ec-9c22-e4b308b076ae" providerId="ADAL" clId="{E9A697E3-82DA-4089-B829-BC0E96557E9A}" dt="2023-11-30T20:54:43.654" v="4070" actId="1038"/>
          <ac:picMkLst>
            <pc:docMk/>
            <pc:sldMk cId="2111123954" sldId="2147471567"/>
            <ac:picMk id="63" creationId="{95BA64BE-84AF-9B02-18DA-AA2170A39168}"/>
          </ac:picMkLst>
        </pc:picChg>
        <pc:picChg chg="add mod">
          <ac:chgData name="Hugo Andreolly Albuquerque Costa Santos" userId="dd039489-a5e9-46ec-9c22-e4b308b076ae" providerId="ADAL" clId="{E9A697E3-82DA-4089-B829-BC0E96557E9A}" dt="2023-11-30T21:23:26.444" v="4296" actId="1037"/>
          <ac:picMkLst>
            <pc:docMk/>
            <pc:sldMk cId="2111123954" sldId="2147471567"/>
            <ac:picMk id="1024" creationId="{72227910-54B2-AC4D-F6D8-E7E9C276A616}"/>
          </ac:picMkLst>
        </pc:picChg>
        <pc:picChg chg="del">
          <ac:chgData name="Hugo Andreolly Albuquerque Costa Santos" userId="dd039489-a5e9-46ec-9c22-e4b308b076ae" providerId="ADAL" clId="{E9A697E3-82DA-4089-B829-BC0E96557E9A}" dt="2023-11-30T20:18:01.228" v="3041" actId="478"/>
          <ac:picMkLst>
            <pc:docMk/>
            <pc:sldMk cId="2111123954" sldId="2147471567"/>
            <ac:picMk id="1026" creationId="{08E30F10-6F52-3D6D-8AF0-0ADA9A5315E7}"/>
          </ac:picMkLst>
        </pc:picChg>
        <pc:picChg chg="add del mod">
          <ac:chgData name="Hugo Andreolly Albuquerque Costa Santos" userId="dd039489-a5e9-46ec-9c22-e4b308b076ae" providerId="ADAL" clId="{E9A697E3-82DA-4089-B829-BC0E96557E9A}" dt="2023-11-30T21:23:29.044" v="4298"/>
          <ac:picMkLst>
            <pc:docMk/>
            <pc:sldMk cId="2111123954" sldId="2147471567"/>
            <ac:picMk id="1027" creationId="{8419D6E9-5F82-C974-3145-EB6C030C20F2}"/>
          </ac:picMkLst>
        </pc:picChg>
        <pc:picChg chg="add del mod">
          <ac:chgData name="Hugo Andreolly Albuquerque Costa Santos" userId="dd039489-a5e9-46ec-9c22-e4b308b076ae" providerId="ADAL" clId="{E9A697E3-82DA-4089-B829-BC0E96557E9A}" dt="2023-11-30T20:26:08.460" v="3140" actId="478"/>
          <ac:picMkLst>
            <pc:docMk/>
            <pc:sldMk cId="2111123954" sldId="2147471567"/>
            <ac:picMk id="2050" creationId="{FB5551B0-587E-C263-B4EC-A16D022E6590}"/>
          </ac:picMkLst>
        </pc:picChg>
        <pc:cxnChg chg="del">
          <ac:chgData name="Hugo Andreolly Albuquerque Costa Santos" userId="dd039489-a5e9-46ec-9c22-e4b308b076ae" providerId="ADAL" clId="{E9A697E3-82DA-4089-B829-BC0E96557E9A}" dt="2023-11-30T20:18:08.039" v="3042" actId="478"/>
          <ac:cxnSpMkLst>
            <pc:docMk/>
            <pc:sldMk cId="2111123954" sldId="2147471567"/>
            <ac:cxnSpMk id="10" creationId="{7B5AC665-8109-3A0A-16F2-D266731FFE89}"/>
          </ac:cxnSpMkLst>
        </pc:cxnChg>
        <pc:cxnChg chg="del mod">
          <ac:chgData name="Hugo Andreolly Albuquerque Costa Santos" userId="dd039489-a5e9-46ec-9c22-e4b308b076ae" providerId="ADAL" clId="{E9A697E3-82DA-4089-B829-BC0E96557E9A}" dt="2023-11-30T20:18:00.668" v="3040" actId="478"/>
          <ac:cxnSpMkLst>
            <pc:docMk/>
            <pc:sldMk cId="2111123954" sldId="2147471567"/>
            <ac:cxnSpMk id="27" creationId="{72077915-06F9-F58E-06C9-3F0DB51A8CBC}"/>
          </ac:cxnSpMkLst>
        </pc:cxnChg>
      </pc:sldChg>
      <pc:sldChg chg="addSp delSp modSp add mod">
        <pc:chgData name="Hugo Andreolly Albuquerque Costa Santos" userId="dd039489-a5e9-46ec-9c22-e4b308b076ae" providerId="ADAL" clId="{E9A697E3-82DA-4089-B829-BC0E96557E9A}" dt="2023-11-30T21:50:30.953" v="4572" actId="20577"/>
        <pc:sldMkLst>
          <pc:docMk/>
          <pc:sldMk cId="2006025427" sldId="2147471568"/>
        </pc:sldMkLst>
        <pc:spChg chg="del">
          <ac:chgData name="Hugo Andreolly Albuquerque Costa Santos" userId="dd039489-a5e9-46ec-9c22-e4b308b076ae" providerId="ADAL" clId="{E9A697E3-82DA-4089-B829-BC0E96557E9A}" dt="2023-11-30T20:36:32.329" v="3908" actId="478"/>
          <ac:spMkLst>
            <pc:docMk/>
            <pc:sldMk cId="2006025427" sldId="2147471568"/>
            <ac:spMk id="2" creationId="{DB969233-6A6F-D7BE-E5D6-880B17600381}"/>
          </ac:spMkLst>
        </pc:spChg>
        <pc:spChg chg="del">
          <ac:chgData name="Hugo Andreolly Albuquerque Costa Santos" userId="dd039489-a5e9-46ec-9c22-e4b308b076ae" providerId="ADAL" clId="{E9A697E3-82DA-4089-B829-BC0E96557E9A}" dt="2023-11-30T20:36:32.329" v="3908" actId="478"/>
          <ac:spMkLst>
            <pc:docMk/>
            <pc:sldMk cId="2006025427" sldId="2147471568"/>
            <ac:spMk id="3" creationId="{EC66295B-722B-D56D-A41B-927A9412F2FB}"/>
          </ac:spMkLst>
        </pc:spChg>
        <pc:spChg chg="mod">
          <ac:chgData name="Hugo Andreolly Albuquerque Costa Santos" userId="dd039489-a5e9-46ec-9c22-e4b308b076ae" providerId="ADAL" clId="{E9A697E3-82DA-4089-B829-BC0E96557E9A}" dt="2023-11-30T20:47:14.720" v="4016" actId="1076"/>
          <ac:spMkLst>
            <pc:docMk/>
            <pc:sldMk cId="2006025427" sldId="2147471568"/>
            <ac:spMk id="4" creationId="{012632E1-60A7-3310-2535-1C390CCECD93}"/>
          </ac:spMkLst>
        </pc:spChg>
        <pc:spChg chg="add mod">
          <ac:chgData name="Hugo Andreolly Albuquerque Costa Santos" userId="dd039489-a5e9-46ec-9c22-e4b308b076ae" providerId="ADAL" clId="{E9A697E3-82DA-4089-B829-BC0E96557E9A}" dt="2023-11-30T20:47:19.322" v="4026" actId="1035"/>
          <ac:spMkLst>
            <pc:docMk/>
            <pc:sldMk cId="2006025427" sldId="2147471568"/>
            <ac:spMk id="5" creationId="{DD53B124-A771-DF8C-C22E-BF45F39A7D74}"/>
          </ac:spMkLst>
        </pc:spChg>
        <pc:spChg chg="del">
          <ac:chgData name="Hugo Andreolly Albuquerque Costa Santos" userId="dd039489-a5e9-46ec-9c22-e4b308b076ae" providerId="ADAL" clId="{E9A697E3-82DA-4089-B829-BC0E96557E9A}" dt="2023-11-30T20:36:32.329" v="3908" actId="478"/>
          <ac:spMkLst>
            <pc:docMk/>
            <pc:sldMk cId="2006025427" sldId="2147471568"/>
            <ac:spMk id="6" creationId="{C074994F-6C0E-9F04-E611-C3A201D2C888}"/>
          </ac:spMkLst>
        </pc:spChg>
        <pc:spChg chg="add mod">
          <ac:chgData name="Hugo Andreolly Albuquerque Costa Santos" userId="dd039489-a5e9-46ec-9c22-e4b308b076ae" providerId="ADAL" clId="{E9A697E3-82DA-4089-B829-BC0E96557E9A}" dt="2023-11-30T20:47:19.322" v="4026" actId="1035"/>
          <ac:spMkLst>
            <pc:docMk/>
            <pc:sldMk cId="2006025427" sldId="2147471568"/>
            <ac:spMk id="10" creationId="{BE785D96-9C7D-BABB-60C4-AE8B7B73BAA0}"/>
          </ac:spMkLst>
        </pc:spChg>
        <pc:spChg chg="del">
          <ac:chgData name="Hugo Andreolly Albuquerque Costa Santos" userId="dd039489-a5e9-46ec-9c22-e4b308b076ae" providerId="ADAL" clId="{E9A697E3-82DA-4089-B829-BC0E96557E9A}" dt="2023-11-30T20:36:32.329" v="3908" actId="478"/>
          <ac:spMkLst>
            <pc:docMk/>
            <pc:sldMk cId="2006025427" sldId="2147471568"/>
            <ac:spMk id="11" creationId="{3403620F-DD4A-8587-E738-B87B1FB622AD}"/>
          </ac:spMkLst>
        </pc:spChg>
        <pc:spChg chg="add mod">
          <ac:chgData name="Hugo Andreolly Albuquerque Costa Santos" userId="dd039489-a5e9-46ec-9c22-e4b308b076ae" providerId="ADAL" clId="{E9A697E3-82DA-4089-B829-BC0E96557E9A}" dt="2023-11-30T20:47:19.322" v="4026" actId="1035"/>
          <ac:spMkLst>
            <pc:docMk/>
            <pc:sldMk cId="2006025427" sldId="2147471568"/>
            <ac:spMk id="12" creationId="{7F31E8E2-FA8B-A260-D18E-406385FFC8C6}"/>
          </ac:spMkLst>
        </pc:spChg>
        <pc:spChg chg="add mod">
          <ac:chgData name="Hugo Andreolly Albuquerque Costa Santos" userId="dd039489-a5e9-46ec-9c22-e4b308b076ae" providerId="ADAL" clId="{E9A697E3-82DA-4089-B829-BC0E96557E9A}" dt="2023-11-30T20:47:19.322" v="4026" actId="1035"/>
          <ac:spMkLst>
            <pc:docMk/>
            <pc:sldMk cId="2006025427" sldId="2147471568"/>
            <ac:spMk id="13" creationId="{8264A824-0C4D-7E45-3427-407E72B42D8D}"/>
          </ac:spMkLst>
        </pc:spChg>
        <pc:spChg chg="del">
          <ac:chgData name="Hugo Andreolly Albuquerque Costa Santos" userId="dd039489-a5e9-46ec-9c22-e4b308b076ae" providerId="ADAL" clId="{E9A697E3-82DA-4089-B829-BC0E96557E9A}" dt="2023-11-30T20:36:32.329" v="3908" actId="478"/>
          <ac:spMkLst>
            <pc:docMk/>
            <pc:sldMk cId="2006025427" sldId="2147471568"/>
            <ac:spMk id="15" creationId="{764E634A-CC69-FA07-334B-3475CFF39D42}"/>
          </ac:spMkLst>
        </pc:spChg>
        <pc:spChg chg="add mod">
          <ac:chgData name="Hugo Andreolly Albuquerque Costa Santos" userId="dd039489-a5e9-46ec-9c22-e4b308b076ae" providerId="ADAL" clId="{E9A697E3-82DA-4089-B829-BC0E96557E9A}" dt="2023-11-30T21:50:30.953" v="4572" actId="20577"/>
          <ac:spMkLst>
            <pc:docMk/>
            <pc:sldMk cId="2006025427" sldId="2147471568"/>
            <ac:spMk id="16" creationId="{D1B25235-1C80-0B8C-73F7-3B096184FF19}"/>
          </ac:spMkLst>
        </pc:spChg>
        <pc:spChg chg="del">
          <ac:chgData name="Hugo Andreolly Albuquerque Costa Santos" userId="dd039489-a5e9-46ec-9c22-e4b308b076ae" providerId="ADAL" clId="{E9A697E3-82DA-4089-B829-BC0E96557E9A}" dt="2023-11-30T20:36:32.329" v="3908" actId="478"/>
          <ac:spMkLst>
            <pc:docMk/>
            <pc:sldMk cId="2006025427" sldId="2147471568"/>
            <ac:spMk id="17" creationId="{A962C656-3D95-961A-BCE1-029595D573FE}"/>
          </ac:spMkLst>
        </pc:spChg>
        <pc:spChg chg="del">
          <ac:chgData name="Hugo Andreolly Albuquerque Costa Santos" userId="dd039489-a5e9-46ec-9c22-e4b308b076ae" providerId="ADAL" clId="{E9A697E3-82DA-4089-B829-BC0E96557E9A}" dt="2023-11-30T20:36:32.329" v="3908" actId="478"/>
          <ac:spMkLst>
            <pc:docMk/>
            <pc:sldMk cId="2006025427" sldId="2147471568"/>
            <ac:spMk id="24" creationId="{196EFDA3-E3C1-A724-4106-53190BEF09C5}"/>
          </ac:spMkLst>
        </pc:spChg>
        <pc:spChg chg="del">
          <ac:chgData name="Hugo Andreolly Albuquerque Costa Santos" userId="dd039489-a5e9-46ec-9c22-e4b308b076ae" providerId="ADAL" clId="{E9A697E3-82DA-4089-B829-BC0E96557E9A}" dt="2023-11-30T20:36:32.329" v="3908" actId="478"/>
          <ac:spMkLst>
            <pc:docMk/>
            <pc:sldMk cId="2006025427" sldId="2147471568"/>
            <ac:spMk id="26" creationId="{8C6C1D2F-6072-B1ED-BE00-B0EE43E6BEC2}"/>
          </ac:spMkLst>
        </pc:spChg>
        <pc:spChg chg="del">
          <ac:chgData name="Hugo Andreolly Albuquerque Costa Santos" userId="dd039489-a5e9-46ec-9c22-e4b308b076ae" providerId="ADAL" clId="{E9A697E3-82DA-4089-B829-BC0E96557E9A}" dt="2023-11-30T20:36:32.329" v="3908" actId="478"/>
          <ac:spMkLst>
            <pc:docMk/>
            <pc:sldMk cId="2006025427" sldId="2147471568"/>
            <ac:spMk id="28" creationId="{C2B9FA26-3065-70B0-23DB-F8C046536316}"/>
          </ac:spMkLst>
        </pc:spChg>
        <pc:spChg chg="del">
          <ac:chgData name="Hugo Andreolly Albuquerque Costa Santos" userId="dd039489-a5e9-46ec-9c22-e4b308b076ae" providerId="ADAL" clId="{E9A697E3-82DA-4089-B829-BC0E96557E9A}" dt="2023-11-30T20:36:32.329" v="3908" actId="478"/>
          <ac:spMkLst>
            <pc:docMk/>
            <pc:sldMk cId="2006025427" sldId="2147471568"/>
            <ac:spMk id="31" creationId="{3568DE21-CD52-2778-8192-7FDBACBC967D}"/>
          </ac:spMkLst>
        </pc:spChg>
        <pc:spChg chg="del">
          <ac:chgData name="Hugo Andreolly Albuquerque Costa Santos" userId="dd039489-a5e9-46ec-9c22-e4b308b076ae" providerId="ADAL" clId="{E9A697E3-82DA-4089-B829-BC0E96557E9A}" dt="2023-11-30T20:36:32.329" v="3908" actId="478"/>
          <ac:spMkLst>
            <pc:docMk/>
            <pc:sldMk cId="2006025427" sldId="2147471568"/>
            <ac:spMk id="32" creationId="{152197DA-79CB-67E9-FE32-1BC324EE0798}"/>
          </ac:spMkLst>
        </pc:spChg>
        <pc:spChg chg="del">
          <ac:chgData name="Hugo Andreolly Albuquerque Costa Santos" userId="dd039489-a5e9-46ec-9c22-e4b308b076ae" providerId="ADAL" clId="{E9A697E3-82DA-4089-B829-BC0E96557E9A}" dt="2023-11-30T20:36:32.329" v="3908" actId="478"/>
          <ac:spMkLst>
            <pc:docMk/>
            <pc:sldMk cId="2006025427" sldId="2147471568"/>
            <ac:spMk id="34" creationId="{5D134541-904E-9A81-D094-A3F11C0F0F5B}"/>
          </ac:spMkLst>
        </pc:spChg>
        <pc:spChg chg="del">
          <ac:chgData name="Hugo Andreolly Albuquerque Costa Santos" userId="dd039489-a5e9-46ec-9c22-e4b308b076ae" providerId="ADAL" clId="{E9A697E3-82DA-4089-B829-BC0E96557E9A}" dt="2023-11-30T20:36:32.329" v="3908" actId="478"/>
          <ac:spMkLst>
            <pc:docMk/>
            <pc:sldMk cId="2006025427" sldId="2147471568"/>
            <ac:spMk id="35" creationId="{B9837448-1DCD-42CB-430D-BFBBD9CDD028}"/>
          </ac:spMkLst>
        </pc:spChg>
        <pc:spChg chg="del">
          <ac:chgData name="Hugo Andreolly Albuquerque Costa Santos" userId="dd039489-a5e9-46ec-9c22-e4b308b076ae" providerId="ADAL" clId="{E9A697E3-82DA-4089-B829-BC0E96557E9A}" dt="2023-11-30T20:36:32.329" v="3908" actId="478"/>
          <ac:spMkLst>
            <pc:docMk/>
            <pc:sldMk cId="2006025427" sldId="2147471568"/>
            <ac:spMk id="36" creationId="{483C783D-6005-2D5D-66D6-41B6B8DEAA44}"/>
          </ac:spMkLst>
        </pc:spChg>
        <pc:spChg chg="del">
          <ac:chgData name="Hugo Andreolly Albuquerque Costa Santos" userId="dd039489-a5e9-46ec-9c22-e4b308b076ae" providerId="ADAL" clId="{E9A697E3-82DA-4089-B829-BC0E96557E9A}" dt="2023-11-30T20:36:32.329" v="3908" actId="478"/>
          <ac:spMkLst>
            <pc:docMk/>
            <pc:sldMk cId="2006025427" sldId="2147471568"/>
            <ac:spMk id="37" creationId="{7E533A9E-9566-7CA1-5981-C37494700635}"/>
          </ac:spMkLst>
        </pc:spChg>
        <pc:spChg chg="del">
          <ac:chgData name="Hugo Andreolly Albuquerque Costa Santos" userId="dd039489-a5e9-46ec-9c22-e4b308b076ae" providerId="ADAL" clId="{E9A697E3-82DA-4089-B829-BC0E96557E9A}" dt="2023-11-30T20:36:32.329" v="3908" actId="478"/>
          <ac:spMkLst>
            <pc:docMk/>
            <pc:sldMk cId="2006025427" sldId="2147471568"/>
            <ac:spMk id="38" creationId="{FEC11931-B776-9031-1DC1-753327B37E96}"/>
          </ac:spMkLst>
        </pc:spChg>
        <pc:spChg chg="del">
          <ac:chgData name="Hugo Andreolly Albuquerque Costa Santos" userId="dd039489-a5e9-46ec-9c22-e4b308b076ae" providerId="ADAL" clId="{E9A697E3-82DA-4089-B829-BC0E96557E9A}" dt="2023-11-30T20:36:32.329" v="3908" actId="478"/>
          <ac:spMkLst>
            <pc:docMk/>
            <pc:sldMk cId="2006025427" sldId="2147471568"/>
            <ac:spMk id="39" creationId="{F2EF7F8A-3B82-7B4B-FB6C-AFA02C3328DE}"/>
          </ac:spMkLst>
        </pc:spChg>
        <pc:spChg chg="del">
          <ac:chgData name="Hugo Andreolly Albuquerque Costa Santos" userId="dd039489-a5e9-46ec-9c22-e4b308b076ae" providerId="ADAL" clId="{E9A697E3-82DA-4089-B829-BC0E96557E9A}" dt="2023-11-30T21:11:31.716" v="4214" actId="478"/>
          <ac:spMkLst>
            <pc:docMk/>
            <pc:sldMk cId="2006025427" sldId="2147471568"/>
            <ac:spMk id="56" creationId="{96D05CC6-3BF5-1943-BC31-A2E379F98879}"/>
          </ac:spMkLst>
        </pc:spChg>
        <pc:picChg chg="mod">
          <ac:chgData name="Hugo Andreolly Albuquerque Costa Santos" userId="dd039489-a5e9-46ec-9c22-e4b308b076ae" providerId="ADAL" clId="{E9A697E3-82DA-4089-B829-BC0E96557E9A}" dt="2023-11-30T20:47:19.322" v="4026" actId="1035"/>
          <ac:picMkLst>
            <pc:docMk/>
            <pc:sldMk cId="2006025427" sldId="2147471568"/>
            <ac:picMk id="3" creationId="{746D0B8F-ED09-4307-CAB3-F4BE1231C871}"/>
          </ac:picMkLst>
        </pc:picChg>
        <pc:picChg chg="del">
          <ac:chgData name="Hugo Andreolly Albuquerque Costa Santos" userId="dd039489-a5e9-46ec-9c22-e4b308b076ae" providerId="ADAL" clId="{E9A697E3-82DA-4089-B829-BC0E96557E9A}" dt="2023-11-30T20:36:32.329" v="3908" actId="478"/>
          <ac:picMkLst>
            <pc:docMk/>
            <pc:sldMk cId="2006025427" sldId="2147471568"/>
            <ac:picMk id="7" creationId="{F589E571-723E-5AA1-6EE1-AED8AD7E764F}"/>
          </ac:picMkLst>
        </pc:picChg>
        <pc:picChg chg="del">
          <ac:chgData name="Hugo Andreolly Albuquerque Costa Santos" userId="dd039489-a5e9-46ec-9c22-e4b308b076ae" providerId="ADAL" clId="{E9A697E3-82DA-4089-B829-BC0E96557E9A}" dt="2023-11-30T20:36:32.329" v="3908" actId="478"/>
          <ac:picMkLst>
            <pc:docMk/>
            <pc:sldMk cId="2006025427" sldId="2147471568"/>
            <ac:picMk id="8" creationId="{9FBF211E-8AF7-6852-F91D-F9A18C730B67}"/>
          </ac:picMkLst>
        </pc:picChg>
        <pc:picChg chg="del">
          <ac:chgData name="Hugo Andreolly Albuquerque Costa Santos" userId="dd039489-a5e9-46ec-9c22-e4b308b076ae" providerId="ADAL" clId="{E9A697E3-82DA-4089-B829-BC0E96557E9A}" dt="2023-11-30T20:36:32.329" v="3908" actId="478"/>
          <ac:picMkLst>
            <pc:docMk/>
            <pc:sldMk cId="2006025427" sldId="2147471568"/>
            <ac:picMk id="9" creationId="{CEF98A2B-837B-F206-39A5-11B861C89533}"/>
          </ac:picMkLst>
        </pc:picChg>
        <pc:picChg chg="add del mod">
          <ac:chgData name="Hugo Andreolly Albuquerque Costa Santos" userId="dd039489-a5e9-46ec-9c22-e4b308b076ae" providerId="ADAL" clId="{E9A697E3-82DA-4089-B829-BC0E96557E9A}" dt="2023-11-30T21:24:01.749" v="4313" actId="478"/>
          <ac:picMkLst>
            <pc:docMk/>
            <pc:sldMk cId="2006025427" sldId="2147471568"/>
            <ac:picMk id="14" creationId="{06803C5F-C971-FAE6-7ADE-64AA5479556F}"/>
          </ac:picMkLst>
        </pc:picChg>
        <pc:picChg chg="add mod">
          <ac:chgData name="Hugo Andreolly Albuquerque Costa Santos" userId="dd039489-a5e9-46ec-9c22-e4b308b076ae" providerId="ADAL" clId="{E9A697E3-82DA-4089-B829-BC0E96557E9A}" dt="2023-11-30T21:24:02.117" v="4314"/>
          <ac:picMkLst>
            <pc:docMk/>
            <pc:sldMk cId="2006025427" sldId="2147471568"/>
            <ac:picMk id="18" creationId="{F7390217-FCA7-70C0-1E53-48F8F57031AE}"/>
          </ac:picMkLst>
        </pc:picChg>
        <pc:picChg chg="del">
          <ac:chgData name="Hugo Andreolly Albuquerque Costa Santos" userId="dd039489-a5e9-46ec-9c22-e4b308b076ae" providerId="ADAL" clId="{E9A697E3-82DA-4089-B829-BC0E96557E9A}" dt="2023-11-30T20:36:32.329" v="3908" actId="478"/>
          <ac:picMkLst>
            <pc:docMk/>
            <pc:sldMk cId="2006025427" sldId="2147471568"/>
            <ac:picMk id="25" creationId="{31027522-DB19-1D00-0E4A-311DC1D5E28E}"/>
          </ac:picMkLst>
        </pc:picChg>
        <pc:picChg chg="del">
          <ac:chgData name="Hugo Andreolly Albuquerque Costa Santos" userId="dd039489-a5e9-46ec-9c22-e4b308b076ae" providerId="ADAL" clId="{E9A697E3-82DA-4089-B829-BC0E96557E9A}" dt="2023-11-30T20:36:32.329" v="3908" actId="478"/>
          <ac:picMkLst>
            <pc:docMk/>
            <pc:sldMk cId="2006025427" sldId="2147471568"/>
            <ac:picMk id="29" creationId="{752D3E06-C998-7494-9D5A-B07C4FBF155A}"/>
          </ac:picMkLst>
        </pc:picChg>
        <pc:picChg chg="del">
          <ac:chgData name="Hugo Andreolly Albuquerque Costa Santos" userId="dd039489-a5e9-46ec-9c22-e4b308b076ae" providerId="ADAL" clId="{E9A697E3-82DA-4089-B829-BC0E96557E9A}" dt="2023-11-30T20:36:32.329" v="3908" actId="478"/>
          <ac:picMkLst>
            <pc:docMk/>
            <pc:sldMk cId="2006025427" sldId="2147471568"/>
            <ac:picMk id="33" creationId="{0D04B336-3518-5D9B-A026-42279718BAE4}"/>
          </ac:picMkLst>
        </pc:picChg>
      </pc:sldChg>
      <pc:sldChg chg="addSp delSp modSp mod">
        <pc:chgData name="Hugo Andreolly Albuquerque Costa Santos" userId="dd039489-a5e9-46ec-9c22-e4b308b076ae" providerId="ADAL" clId="{E9A697E3-82DA-4089-B829-BC0E96557E9A}" dt="2023-11-30T21:50:35.865" v="4574" actId="20577"/>
        <pc:sldMkLst>
          <pc:docMk/>
          <pc:sldMk cId="2055012980" sldId="2147471569"/>
        </pc:sldMkLst>
        <pc:spChg chg="add mod">
          <ac:chgData name="Hugo Andreolly Albuquerque Costa Santos" userId="dd039489-a5e9-46ec-9c22-e4b308b076ae" providerId="ADAL" clId="{E9A697E3-82DA-4089-B829-BC0E96557E9A}" dt="2023-11-30T20:47:38.939" v="4029" actId="1076"/>
          <ac:spMkLst>
            <pc:docMk/>
            <pc:sldMk cId="2055012980" sldId="2147471569"/>
            <ac:spMk id="2" creationId="{041D838E-A5BB-CFD2-7945-36ACB4127A1B}"/>
          </ac:spMkLst>
        </pc:spChg>
        <pc:spChg chg="add mod">
          <ac:chgData name="Hugo Andreolly Albuquerque Costa Santos" userId="dd039489-a5e9-46ec-9c22-e4b308b076ae" providerId="ADAL" clId="{E9A697E3-82DA-4089-B829-BC0E96557E9A}" dt="2023-11-30T20:47:38.939" v="4029" actId="1076"/>
          <ac:spMkLst>
            <pc:docMk/>
            <pc:sldMk cId="2055012980" sldId="2147471569"/>
            <ac:spMk id="3" creationId="{871EC9D6-298F-32EA-F916-F587AFAE2023}"/>
          </ac:spMkLst>
        </pc:spChg>
        <pc:spChg chg="del">
          <ac:chgData name="Hugo Andreolly Albuquerque Costa Santos" userId="dd039489-a5e9-46ec-9c22-e4b308b076ae" providerId="ADAL" clId="{E9A697E3-82DA-4089-B829-BC0E96557E9A}" dt="2023-11-30T20:47:26.740" v="4027" actId="478"/>
          <ac:spMkLst>
            <pc:docMk/>
            <pc:sldMk cId="2055012980" sldId="2147471569"/>
            <ac:spMk id="4" creationId="{012632E1-60A7-3310-2535-1C390CCECD93}"/>
          </ac:spMkLst>
        </pc:spChg>
        <pc:spChg chg="add mod">
          <ac:chgData name="Hugo Andreolly Albuquerque Costa Santos" userId="dd039489-a5e9-46ec-9c22-e4b308b076ae" providerId="ADAL" clId="{E9A697E3-82DA-4089-B829-BC0E96557E9A}" dt="2023-11-30T20:47:32.056" v="4028"/>
          <ac:spMkLst>
            <pc:docMk/>
            <pc:sldMk cId="2055012980" sldId="2147471569"/>
            <ac:spMk id="6" creationId="{DC22C2F6-E2EB-43FB-CCC2-977F8CEC4F98}"/>
          </ac:spMkLst>
        </pc:spChg>
        <pc:spChg chg="add mod">
          <ac:chgData name="Hugo Andreolly Albuquerque Costa Santos" userId="dd039489-a5e9-46ec-9c22-e4b308b076ae" providerId="ADAL" clId="{E9A697E3-82DA-4089-B829-BC0E96557E9A}" dt="2023-11-30T21:50:35.865" v="4574" actId="20577"/>
          <ac:spMkLst>
            <pc:docMk/>
            <pc:sldMk cId="2055012980" sldId="2147471569"/>
            <ac:spMk id="8" creationId="{2AEE16E0-F59E-4005-4DCA-7A472F14983B}"/>
          </ac:spMkLst>
        </pc:spChg>
        <pc:spChg chg="del">
          <ac:chgData name="Hugo Andreolly Albuquerque Costa Santos" userId="dd039489-a5e9-46ec-9c22-e4b308b076ae" providerId="ADAL" clId="{E9A697E3-82DA-4089-B829-BC0E96557E9A}" dt="2023-11-30T21:11:36.767" v="4216" actId="478"/>
          <ac:spMkLst>
            <pc:docMk/>
            <pc:sldMk cId="2055012980" sldId="2147471569"/>
            <ac:spMk id="56" creationId="{96D05CC6-3BF5-1943-BC31-A2E379F98879}"/>
          </ac:spMkLst>
        </pc:spChg>
        <pc:picChg chg="mod">
          <ac:chgData name="Hugo Andreolly Albuquerque Costa Santos" userId="dd039489-a5e9-46ec-9c22-e4b308b076ae" providerId="ADAL" clId="{E9A697E3-82DA-4089-B829-BC0E96557E9A}" dt="2023-11-30T20:47:38.939" v="4029" actId="1076"/>
          <ac:picMkLst>
            <pc:docMk/>
            <pc:sldMk cId="2055012980" sldId="2147471569"/>
            <ac:picMk id="5" creationId="{E19ADECB-5595-C2D5-F278-2F3EC64EE306}"/>
          </ac:picMkLst>
        </pc:picChg>
        <pc:picChg chg="add del mod">
          <ac:chgData name="Hugo Andreolly Albuquerque Costa Santos" userId="dd039489-a5e9-46ec-9c22-e4b308b076ae" providerId="ADAL" clId="{E9A697E3-82DA-4089-B829-BC0E96557E9A}" dt="2023-11-30T21:24:06.018" v="4315" actId="478"/>
          <ac:picMkLst>
            <pc:docMk/>
            <pc:sldMk cId="2055012980" sldId="2147471569"/>
            <ac:picMk id="7" creationId="{0DB2C859-6F5C-B475-31E1-303DB1E613EA}"/>
          </ac:picMkLst>
        </pc:picChg>
        <pc:picChg chg="add mod">
          <ac:chgData name="Hugo Andreolly Albuquerque Costa Santos" userId="dd039489-a5e9-46ec-9c22-e4b308b076ae" providerId="ADAL" clId="{E9A697E3-82DA-4089-B829-BC0E96557E9A}" dt="2023-11-30T21:24:06.371" v="4316"/>
          <ac:picMkLst>
            <pc:docMk/>
            <pc:sldMk cId="2055012980" sldId="2147471569"/>
            <ac:picMk id="9" creationId="{C435F14D-AA99-7177-D110-EC49BE388F5B}"/>
          </ac:picMkLst>
        </pc:picChg>
      </pc:sldChg>
      <pc:sldChg chg="modSp mod">
        <pc:chgData name="Hugo Andreolly Albuquerque Costa Santos" userId="dd039489-a5e9-46ec-9c22-e4b308b076ae" providerId="ADAL" clId="{E9A697E3-82DA-4089-B829-BC0E96557E9A}" dt="2023-11-30T21:50:13.956" v="4564" actId="20577"/>
        <pc:sldMkLst>
          <pc:docMk/>
          <pc:sldMk cId="3073747901" sldId="2147471570"/>
        </pc:sldMkLst>
        <pc:spChg chg="mod">
          <ac:chgData name="Hugo Andreolly Albuquerque Costa Santos" userId="dd039489-a5e9-46ec-9c22-e4b308b076ae" providerId="ADAL" clId="{E9A697E3-82DA-4089-B829-BC0E96557E9A}" dt="2023-11-30T21:50:13.956" v="4564" actId="20577"/>
          <ac:spMkLst>
            <pc:docMk/>
            <pc:sldMk cId="3073747901" sldId="2147471570"/>
            <ac:spMk id="8" creationId="{24554AE3-568A-FDC7-F37E-802B3A1EEE98}"/>
          </ac:spMkLst>
        </pc:spChg>
      </pc:sldChg>
      <pc:sldChg chg="modSp mod">
        <pc:chgData name="Hugo Andreolly Albuquerque Costa Santos" userId="dd039489-a5e9-46ec-9c22-e4b308b076ae" providerId="ADAL" clId="{E9A697E3-82DA-4089-B829-BC0E96557E9A}" dt="2023-11-30T21:50:18.644" v="4566" actId="20577"/>
        <pc:sldMkLst>
          <pc:docMk/>
          <pc:sldMk cId="528879002" sldId="2147471571"/>
        </pc:sldMkLst>
        <pc:spChg chg="mod">
          <ac:chgData name="Hugo Andreolly Albuquerque Costa Santos" userId="dd039489-a5e9-46ec-9c22-e4b308b076ae" providerId="ADAL" clId="{E9A697E3-82DA-4089-B829-BC0E96557E9A}" dt="2023-11-30T21:50:18.644" v="4566" actId="20577"/>
          <ac:spMkLst>
            <pc:docMk/>
            <pc:sldMk cId="528879002" sldId="2147471571"/>
            <ac:spMk id="8" creationId="{24554AE3-568A-FDC7-F37E-802B3A1EEE98}"/>
          </ac:spMkLst>
        </pc:spChg>
      </pc:sldChg>
      <pc:sldChg chg="modSp mod">
        <pc:chgData name="Hugo Andreolly Albuquerque Costa Santos" userId="dd039489-a5e9-46ec-9c22-e4b308b076ae" providerId="ADAL" clId="{E9A697E3-82DA-4089-B829-BC0E96557E9A}" dt="2023-11-30T21:50:23.111" v="4568" actId="20577"/>
        <pc:sldMkLst>
          <pc:docMk/>
          <pc:sldMk cId="3716704334" sldId="2147471572"/>
        </pc:sldMkLst>
        <pc:spChg chg="mod">
          <ac:chgData name="Hugo Andreolly Albuquerque Costa Santos" userId="dd039489-a5e9-46ec-9c22-e4b308b076ae" providerId="ADAL" clId="{E9A697E3-82DA-4089-B829-BC0E96557E9A}" dt="2023-11-30T21:50:23.111" v="4568" actId="20577"/>
          <ac:spMkLst>
            <pc:docMk/>
            <pc:sldMk cId="3716704334" sldId="2147471572"/>
            <ac:spMk id="8" creationId="{24554AE3-568A-FDC7-F37E-802B3A1EEE98}"/>
          </ac:spMkLst>
        </pc:spChg>
      </pc:sldChg>
      <pc:sldChg chg="modSp mod">
        <pc:chgData name="Hugo Andreolly Albuquerque Costa Santos" userId="dd039489-a5e9-46ec-9c22-e4b308b076ae" providerId="ADAL" clId="{E9A697E3-82DA-4089-B829-BC0E96557E9A}" dt="2023-11-30T21:50:27.110" v="4570" actId="20577"/>
        <pc:sldMkLst>
          <pc:docMk/>
          <pc:sldMk cId="734031914" sldId="2147471573"/>
        </pc:sldMkLst>
        <pc:spChg chg="mod">
          <ac:chgData name="Hugo Andreolly Albuquerque Costa Santos" userId="dd039489-a5e9-46ec-9c22-e4b308b076ae" providerId="ADAL" clId="{E9A697E3-82DA-4089-B829-BC0E96557E9A}" dt="2023-11-30T21:50:27.110" v="4570" actId="20577"/>
          <ac:spMkLst>
            <pc:docMk/>
            <pc:sldMk cId="734031914" sldId="2147471573"/>
            <ac:spMk id="8" creationId="{24554AE3-568A-FDC7-F37E-802B3A1EEE98}"/>
          </ac:spMkLst>
        </pc:spChg>
      </pc:sldChg>
    </pc:docChg>
  </pc:docChgLst>
  <pc:docChgLst>
    <pc:chgData name="Fernando Gomes Distretti Junior" userId="83fbe0ba-a2b8-49a7-8642-99b9daef0eb5" providerId="ADAL" clId="{64B9E41F-0111-4E39-9BBA-E10C4433046C}"/>
    <pc:docChg chg="undo custSel addSld delSld modSld sldOrd">
      <pc:chgData name="Fernando Gomes Distretti Junior" userId="83fbe0ba-a2b8-49a7-8642-99b9daef0eb5" providerId="ADAL" clId="{64B9E41F-0111-4E39-9BBA-E10C4433046C}" dt="2023-11-22T00:03:37.770" v="1439" actId="478"/>
      <pc:docMkLst>
        <pc:docMk/>
      </pc:docMkLst>
      <pc:sldChg chg="addSp delSp modSp mod">
        <pc:chgData name="Fernando Gomes Distretti Junior" userId="83fbe0ba-a2b8-49a7-8642-99b9daef0eb5" providerId="ADAL" clId="{64B9E41F-0111-4E39-9BBA-E10C4433046C}" dt="2023-11-21T23:01:00.181" v="1166" actId="1076"/>
        <pc:sldMkLst>
          <pc:docMk/>
          <pc:sldMk cId="466646463" sldId="2147471451"/>
        </pc:sldMkLst>
        <pc:spChg chg="add mod">
          <ac:chgData name="Fernando Gomes Distretti Junior" userId="83fbe0ba-a2b8-49a7-8642-99b9daef0eb5" providerId="ADAL" clId="{64B9E41F-0111-4E39-9BBA-E10C4433046C}" dt="2023-11-21T23:00:18.390" v="1157" actId="1076"/>
          <ac:spMkLst>
            <pc:docMk/>
            <pc:sldMk cId="466646463" sldId="2147471451"/>
            <ac:spMk id="2" creationId="{D3BF5F85-6DA4-EA27-0E6B-323DD04AA324}"/>
          </ac:spMkLst>
        </pc:spChg>
        <pc:spChg chg="add mod">
          <ac:chgData name="Fernando Gomes Distretti Junior" userId="83fbe0ba-a2b8-49a7-8642-99b9daef0eb5" providerId="ADAL" clId="{64B9E41F-0111-4E39-9BBA-E10C4433046C}" dt="2023-11-21T23:00:36.082" v="1162" actId="1076"/>
          <ac:spMkLst>
            <pc:docMk/>
            <pc:sldMk cId="466646463" sldId="2147471451"/>
            <ac:spMk id="4" creationId="{5C666F43-AB74-9490-D358-F6F38259C0A4}"/>
          </ac:spMkLst>
        </pc:spChg>
        <pc:spChg chg="add mod">
          <ac:chgData name="Fernando Gomes Distretti Junior" userId="83fbe0ba-a2b8-49a7-8642-99b9daef0eb5" providerId="ADAL" clId="{64B9E41F-0111-4E39-9BBA-E10C4433046C}" dt="2023-11-21T23:01:00.181" v="1166" actId="1076"/>
          <ac:spMkLst>
            <pc:docMk/>
            <pc:sldMk cId="466646463" sldId="2147471451"/>
            <ac:spMk id="5" creationId="{35D7B2AD-746C-17A6-F816-FC19E33220F4}"/>
          </ac:spMkLst>
        </pc:spChg>
        <pc:spChg chg="add mod">
          <ac:chgData name="Fernando Gomes Distretti Junior" userId="83fbe0ba-a2b8-49a7-8642-99b9daef0eb5" providerId="ADAL" clId="{64B9E41F-0111-4E39-9BBA-E10C4433046C}" dt="2023-11-21T22:58:50.389" v="1144" actId="1076"/>
          <ac:spMkLst>
            <pc:docMk/>
            <pc:sldMk cId="466646463" sldId="2147471451"/>
            <ac:spMk id="13" creationId="{F3809714-A111-5ADE-67B7-CAF53EDBF4D8}"/>
          </ac:spMkLst>
        </pc:spChg>
        <pc:spChg chg="add mod">
          <ac:chgData name="Fernando Gomes Distretti Junior" userId="83fbe0ba-a2b8-49a7-8642-99b9daef0eb5" providerId="ADAL" clId="{64B9E41F-0111-4E39-9BBA-E10C4433046C}" dt="2023-11-21T22:58:54.463" v="1146" actId="1076"/>
          <ac:spMkLst>
            <pc:docMk/>
            <pc:sldMk cId="466646463" sldId="2147471451"/>
            <ac:spMk id="14" creationId="{47C15D87-3336-785C-1E84-D53AE995CF74}"/>
          </ac:spMkLst>
        </pc:spChg>
        <pc:spChg chg="add mod">
          <ac:chgData name="Fernando Gomes Distretti Junior" userId="83fbe0ba-a2b8-49a7-8642-99b9daef0eb5" providerId="ADAL" clId="{64B9E41F-0111-4E39-9BBA-E10C4433046C}" dt="2023-11-21T22:59:38.501" v="1149" actId="1076"/>
          <ac:spMkLst>
            <pc:docMk/>
            <pc:sldMk cId="466646463" sldId="2147471451"/>
            <ac:spMk id="16" creationId="{964F4E5E-D8B6-51A1-EC50-1A5DDF877B88}"/>
          </ac:spMkLst>
        </pc:spChg>
        <pc:spChg chg="add mod">
          <ac:chgData name="Fernando Gomes Distretti Junior" userId="83fbe0ba-a2b8-49a7-8642-99b9daef0eb5" providerId="ADAL" clId="{64B9E41F-0111-4E39-9BBA-E10C4433046C}" dt="2023-11-21T22:59:48.668" v="1152" actId="1076"/>
          <ac:spMkLst>
            <pc:docMk/>
            <pc:sldMk cId="466646463" sldId="2147471451"/>
            <ac:spMk id="18" creationId="{D2B94EA2-BD77-1DE1-0209-0F1E9DA1F425}"/>
          </ac:spMkLst>
        </pc:spChg>
        <pc:spChg chg="mod">
          <ac:chgData name="Fernando Gomes Distretti Junior" userId="83fbe0ba-a2b8-49a7-8642-99b9daef0eb5" providerId="ADAL" clId="{64B9E41F-0111-4E39-9BBA-E10C4433046C}" dt="2023-11-21T22:58:03.431" v="1131" actId="1076"/>
          <ac:spMkLst>
            <pc:docMk/>
            <pc:sldMk cId="466646463" sldId="2147471451"/>
            <ac:spMk id="138" creationId="{8E39486C-CA48-77DF-0B69-DCD788DBF90C}"/>
          </ac:spMkLst>
        </pc:spChg>
        <pc:spChg chg="del">
          <ac:chgData name="Fernando Gomes Distretti Junior" userId="83fbe0ba-a2b8-49a7-8642-99b9daef0eb5" providerId="ADAL" clId="{64B9E41F-0111-4E39-9BBA-E10C4433046C}" dt="2023-11-21T22:59:41.501" v="1150" actId="478"/>
          <ac:spMkLst>
            <pc:docMk/>
            <pc:sldMk cId="466646463" sldId="2147471451"/>
            <ac:spMk id="148" creationId="{B863B402-7574-C459-6885-5B0C71532300}"/>
          </ac:spMkLst>
        </pc:spChg>
        <pc:graphicFrameChg chg="mod">
          <ac:chgData name="Fernando Gomes Distretti Junior" userId="83fbe0ba-a2b8-49a7-8642-99b9daef0eb5" providerId="ADAL" clId="{64B9E41F-0111-4E39-9BBA-E10C4433046C}" dt="2023-11-21T22:59:01.079" v="1148" actId="167"/>
          <ac:graphicFrameMkLst>
            <pc:docMk/>
            <pc:sldMk cId="466646463" sldId="2147471451"/>
            <ac:graphicFrameMk id="15" creationId="{C77AEE4D-4077-BF1B-E0D8-69EB5BD9651F}"/>
          </ac:graphicFrameMkLst>
        </pc:graphicFrameChg>
      </pc:sldChg>
      <pc:sldChg chg="addSp delSp modSp add mod ord">
        <pc:chgData name="Fernando Gomes Distretti Junior" userId="83fbe0ba-a2b8-49a7-8642-99b9daef0eb5" providerId="ADAL" clId="{64B9E41F-0111-4E39-9BBA-E10C4433046C}" dt="2023-11-21T19:26:02.542" v="405" actId="1076"/>
        <pc:sldMkLst>
          <pc:docMk/>
          <pc:sldMk cId="3066031404" sldId="2147471513"/>
        </pc:sldMkLst>
        <pc:spChg chg="mod">
          <ac:chgData name="Fernando Gomes Distretti Junior" userId="83fbe0ba-a2b8-49a7-8642-99b9daef0eb5" providerId="ADAL" clId="{64B9E41F-0111-4E39-9BBA-E10C4433046C}" dt="2023-11-21T19:15:42.645" v="306" actId="1076"/>
          <ac:spMkLst>
            <pc:docMk/>
            <pc:sldMk cId="3066031404" sldId="2147471513"/>
            <ac:spMk id="7" creationId="{F73B0913-7BC2-F0C8-3A97-B9674FF99426}"/>
          </ac:spMkLst>
        </pc:spChg>
        <pc:spChg chg="mod">
          <ac:chgData name="Fernando Gomes Distretti Junior" userId="83fbe0ba-a2b8-49a7-8642-99b9daef0eb5" providerId="ADAL" clId="{64B9E41F-0111-4E39-9BBA-E10C4433046C}" dt="2023-11-21T19:15:38.955" v="305" actId="1076"/>
          <ac:spMkLst>
            <pc:docMk/>
            <pc:sldMk cId="3066031404" sldId="2147471513"/>
            <ac:spMk id="9" creationId="{F14940BD-9599-3E2D-D9C0-0F6CC3243939}"/>
          </ac:spMkLst>
        </pc:spChg>
        <pc:spChg chg="del">
          <ac:chgData name="Fernando Gomes Distretti Junior" userId="83fbe0ba-a2b8-49a7-8642-99b9daef0eb5" providerId="ADAL" clId="{64B9E41F-0111-4E39-9BBA-E10C4433046C}" dt="2023-11-21T19:17:50.093" v="342" actId="478"/>
          <ac:spMkLst>
            <pc:docMk/>
            <pc:sldMk cId="3066031404" sldId="2147471513"/>
            <ac:spMk id="17" creationId="{E7886C28-530C-B443-19A9-C1BA9B3B2F40}"/>
          </ac:spMkLst>
        </pc:spChg>
        <pc:spChg chg="del">
          <ac:chgData name="Fernando Gomes Distretti Junior" userId="83fbe0ba-a2b8-49a7-8642-99b9daef0eb5" providerId="ADAL" clId="{64B9E41F-0111-4E39-9BBA-E10C4433046C}" dt="2023-11-21T19:17:50.093" v="342" actId="478"/>
          <ac:spMkLst>
            <pc:docMk/>
            <pc:sldMk cId="3066031404" sldId="2147471513"/>
            <ac:spMk id="21" creationId="{F2852A90-21C0-0D7B-6FEE-8802CB7CBA50}"/>
          </ac:spMkLst>
        </pc:spChg>
        <pc:spChg chg="mod">
          <ac:chgData name="Fernando Gomes Distretti Junior" userId="83fbe0ba-a2b8-49a7-8642-99b9daef0eb5" providerId="ADAL" clId="{64B9E41F-0111-4E39-9BBA-E10C4433046C}" dt="2023-11-21T19:26:02.542" v="405" actId="1076"/>
          <ac:spMkLst>
            <pc:docMk/>
            <pc:sldMk cId="3066031404" sldId="2147471513"/>
            <ac:spMk id="23" creationId="{B6BE002C-3658-B77F-E98C-2622E84B51A3}"/>
          </ac:spMkLst>
        </pc:spChg>
        <pc:spChg chg="mod">
          <ac:chgData name="Fernando Gomes Distretti Junior" userId="83fbe0ba-a2b8-49a7-8642-99b9daef0eb5" providerId="ADAL" clId="{64B9E41F-0111-4E39-9BBA-E10C4433046C}" dt="2023-11-21T19:26:02.542" v="405" actId="1076"/>
          <ac:spMkLst>
            <pc:docMk/>
            <pc:sldMk cId="3066031404" sldId="2147471513"/>
            <ac:spMk id="24" creationId="{ADF55414-461C-C3B4-771E-B7F78BBC5057}"/>
          </ac:spMkLst>
        </pc:spChg>
        <pc:spChg chg="del">
          <ac:chgData name="Fernando Gomes Distretti Junior" userId="83fbe0ba-a2b8-49a7-8642-99b9daef0eb5" providerId="ADAL" clId="{64B9E41F-0111-4E39-9BBA-E10C4433046C}" dt="2023-11-21T19:17:50.093" v="342" actId="478"/>
          <ac:spMkLst>
            <pc:docMk/>
            <pc:sldMk cId="3066031404" sldId="2147471513"/>
            <ac:spMk id="25" creationId="{27943554-3C83-1111-C544-A7430B17B1D0}"/>
          </ac:spMkLst>
        </pc:spChg>
        <pc:spChg chg="del">
          <ac:chgData name="Fernando Gomes Distretti Junior" userId="83fbe0ba-a2b8-49a7-8642-99b9daef0eb5" providerId="ADAL" clId="{64B9E41F-0111-4E39-9BBA-E10C4433046C}" dt="2023-11-21T19:17:50.093" v="342" actId="478"/>
          <ac:spMkLst>
            <pc:docMk/>
            <pc:sldMk cId="3066031404" sldId="2147471513"/>
            <ac:spMk id="26" creationId="{A0DA54A4-0129-0F5C-87E0-0281D956B765}"/>
          </ac:spMkLst>
        </pc:spChg>
        <pc:spChg chg="mod">
          <ac:chgData name="Fernando Gomes Distretti Junior" userId="83fbe0ba-a2b8-49a7-8642-99b9daef0eb5" providerId="ADAL" clId="{64B9E41F-0111-4E39-9BBA-E10C4433046C}" dt="2023-11-21T19:26:02.542" v="405" actId="1076"/>
          <ac:spMkLst>
            <pc:docMk/>
            <pc:sldMk cId="3066031404" sldId="2147471513"/>
            <ac:spMk id="27" creationId="{908E029E-8C8C-85D5-BE23-8F8D36F26782}"/>
          </ac:spMkLst>
        </pc:spChg>
        <pc:spChg chg="mod">
          <ac:chgData name="Fernando Gomes Distretti Junior" userId="83fbe0ba-a2b8-49a7-8642-99b9daef0eb5" providerId="ADAL" clId="{64B9E41F-0111-4E39-9BBA-E10C4433046C}" dt="2023-11-21T19:26:02.542" v="405" actId="1076"/>
          <ac:spMkLst>
            <pc:docMk/>
            <pc:sldMk cId="3066031404" sldId="2147471513"/>
            <ac:spMk id="29" creationId="{5F7C649A-F760-2BF0-972A-029553F00F1A}"/>
          </ac:spMkLst>
        </pc:spChg>
        <pc:spChg chg="mod">
          <ac:chgData name="Fernando Gomes Distretti Junior" userId="83fbe0ba-a2b8-49a7-8642-99b9daef0eb5" providerId="ADAL" clId="{64B9E41F-0111-4E39-9BBA-E10C4433046C}" dt="2023-11-21T19:26:02.542" v="405" actId="1076"/>
          <ac:spMkLst>
            <pc:docMk/>
            <pc:sldMk cId="3066031404" sldId="2147471513"/>
            <ac:spMk id="30" creationId="{0BD4360A-5F47-E0E1-B73C-C20B332F136B}"/>
          </ac:spMkLst>
        </pc:spChg>
        <pc:spChg chg="mod">
          <ac:chgData name="Fernando Gomes Distretti Junior" userId="83fbe0ba-a2b8-49a7-8642-99b9daef0eb5" providerId="ADAL" clId="{64B9E41F-0111-4E39-9BBA-E10C4433046C}" dt="2023-11-21T19:26:02.542" v="405" actId="1076"/>
          <ac:spMkLst>
            <pc:docMk/>
            <pc:sldMk cId="3066031404" sldId="2147471513"/>
            <ac:spMk id="31" creationId="{886B9DDD-D8F2-B807-A2B5-AF43F6A23005}"/>
          </ac:spMkLst>
        </pc:spChg>
        <pc:spChg chg="mod">
          <ac:chgData name="Fernando Gomes Distretti Junior" userId="83fbe0ba-a2b8-49a7-8642-99b9daef0eb5" providerId="ADAL" clId="{64B9E41F-0111-4E39-9BBA-E10C4433046C}" dt="2023-11-21T19:26:02.542" v="405" actId="1076"/>
          <ac:spMkLst>
            <pc:docMk/>
            <pc:sldMk cId="3066031404" sldId="2147471513"/>
            <ac:spMk id="32" creationId="{EFBC341B-B7F9-2650-8E92-A0EDCD0AF333}"/>
          </ac:spMkLst>
        </pc:spChg>
        <pc:spChg chg="del">
          <ac:chgData name="Fernando Gomes Distretti Junior" userId="83fbe0ba-a2b8-49a7-8642-99b9daef0eb5" providerId="ADAL" clId="{64B9E41F-0111-4E39-9BBA-E10C4433046C}" dt="2023-11-21T19:17:50.093" v="342" actId="478"/>
          <ac:spMkLst>
            <pc:docMk/>
            <pc:sldMk cId="3066031404" sldId="2147471513"/>
            <ac:spMk id="33" creationId="{8CD2333E-FC13-966B-F42B-D99269303B59}"/>
          </ac:spMkLst>
        </pc:spChg>
        <pc:spChg chg="del">
          <ac:chgData name="Fernando Gomes Distretti Junior" userId="83fbe0ba-a2b8-49a7-8642-99b9daef0eb5" providerId="ADAL" clId="{64B9E41F-0111-4E39-9BBA-E10C4433046C}" dt="2023-11-21T19:17:50.093" v="342" actId="478"/>
          <ac:spMkLst>
            <pc:docMk/>
            <pc:sldMk cId="3066031404" sldId="2147471513"/>
            <ac:spMk id="36" creationId="{C718B5F2-27A2-CF14-720D-5933D57CA75E}"/>
          </ac:spMkLst>
        </pc:spChg>
        <pc:spChg chg="mod">
          <ac:chgData name="Fernando Gomes Distretti Junior" userId="83fbe0ba-a2b8-49a7-8642-99b9daef0eb5" providerId="ADAL" clId="{64B9E41F-0111-4E39-9BBA-E10C4433046C}" dt="2023-11-21T19:12:07.640" v="281" actId="20577"/>
          <ac:spMkLst>
            <pc:docMk/>
            <pc:sldMk cId="3066031404" sldId="2147471513"/>
            <ac:spMk id="37" creationId="{B9FE05C1-9688-086C-6DA3-9430292B063D}"/>
          </ac:spMkLst>
        </pc:spChg>
        <pc:spChg chg="mod">
          <ac:chgData name="Fernando Gomes Distretti Junior" userId="83fbe0ba-a2b8-49a7-8642-99b9daef0eb5" providerId="ADAL" clId="{64B9E41F-0111-4E39-9BBA-E10C4433046C}" dt="2023-11-21T19:12:13.006" v="284" actId="1076"/>
          <ac:spMkLst>
            <pc:docMk/>
            <pc:sldMk cId="3066031404" sldId="2147471513"/>
            <ac:spMk id="38" creationId="{B0515332-0A91-4947-C70B-937945AFBAB1}"/>
          </ac:spMkLst>
        </pc:spChg>
        <pc:spChg chg="mod">
          <ac:chgData name="Fernando Gomes Distretti Junior" userId="83fbe0ba-a2b8-49a7-8642-99b9daef0eb5" providerId="ADAL" clId="{64B9E41F-0111-4E39-9BBA-E10C4433046C}" dt="2023-11-21T19:12:18.080" v="287" actId="1076"/>
          <ac:spMkLst>
            <pc:docMk/>
            <pc:sldMk cId="3066031404" sldId="2147471513"/>
            <ac:spMk id="39" creationId="{4C8003DB-07C5-F0EC-0DAA-8B1F335C45F9}"/>
          </ac:spMkLst>
        </pc:spChg>
        <pc:spChg chg="mod">
          <ac:chgData name="Fernando Gomes Distretti Junior" userId="83fbe0ba-a2b8-49a7-8642-99b9daef0eb5" providerId="ADAL" clId="{64B9E41F-0111-4E39-9BBA-E10C4433046C}" dt="2023-11-21T19:12:25.663" v="290" actId="1076"/>
          <ac:spMkLst>
            <pc:docMk/>
            <pc:sldMk cId="3066031404" sldId="2147471513"/>
            <ac:spMk id="40" creationId="{37B1EEEE-964B-3A16-63DE-72793960249F}"/>
          </ac:spMkLst>
        </pc:spChg>
        <pc:spChg chg="mod">
          <ac:chgData name="Fernando Gomes Distretti Junior" userId="83fbe0ba-a2b8-49a7-8642-99b9daef0eb5" providerId="ADAL" clId="{64B9E41F-0111-4E39-9BBA-E10C4433046C}" dt="2023-11-21T19:12:34.468" v="291" actId="1076"/>
          <ac:spMkLst>
            <pc:docMk/>
            <pc:sldMk cId="3066031404" sldId="2147471513"/>
            <ac:spMk id="41" creationId="{7ED84E04-B729-C9E4-C865-DCBD5D0B9649}"/>
          </ac:spMkLst>
        </pc:spChg>
        <pc:spChg chg="mod">
          <ac:chgData name="Fernando Gomes Distretti Junior" userId="83fbe0ba-a2b8-49a7-8642-99b9daef0eb5" providerId="ADAL" clId="{64B9E41F-0111-4E39-9BBA-E10C4433046C}" dt="2023-11-21T19:12:41.419" v="294" actId="1076"/>
          <ac:spMkLst>
            <pc:docMk/>
            <pc:sldMk cId="3066031404" sldId="2147471513"/>
            <ac:spMk id="42" creationId="{721747B6-9E59-5477-7458-7B29216B452F}"/>
          </ac:spMkLst>
        </pc:spChg>
        <pc:spChg chg="mod">
          <ac:chgData name="Fernando Gomes Distretti Junior" userId="83fbe0ba-a2b8-49a7-8642-99b9daef0eb5" providerId="ADAL" clId="{64B9E41F-0111-4E39-9BBA-E10C4433046C}" dt="2023-11-21T19:26:02.542" v="405" actId="1076"/>
          <ac:spMkLst>
            <pc:docMk/>
            <pc:sldMk cId="3066031404" sldId="2147471513"/>
            <ac:spMk id="43" creationId="{E555D03B-5B0C-2538-D78B-7723B2FCF48B}"/>
          </ac:spMkLst>
        </pc:spChg>
        <pc:spChg chg="mod">
          <ac:chgData name="Fernando Gomes Distretti Junior" userId="83fbe0ba-a2b8-49a7-8642-99b9daef0eb5" providerId="ADAL" clId="{64B9E41F-0111-4E39-9BBA-E10C4433046C}" dt="2023-11-21T19:26:02.542" v="405" actId="1076"/>
          <ac:spMkLst>
            <pc:docMk/>
            <pc:sldMk cId="3066031404" sldId="2147471513"/>
            <ac:spMk id="44" creationId="{C42A1A1D-A1D7-1632-B648-0DA313CE6D51}"/>
          </ac:spMkLst>
        </pc:spChg>
        <pc:spChg chg="mod">
          <ac:chgData name="Fernando Gomes Distretti Junior" userId="83fbe0ba-a2b8-49a7-8642-99b9daef0eb5" providerId="ADAL" clId="{64B9E41F-0111-4E39-9BBA-E10C4433046C}" dt="2023-11-21T17:33:26.981" v="96" actId="20577"/>
          <ac:spMkLst>
            <pc:docMk/>
            <pc:sldMk cId="3066031404" sldId="2147471513"/>
            <ac:spMk id="49" creationId="{BE78A34A-49B6-9A33-B20E-657240B3B319}"/>
          </ac:spMkLst>
        </pc:spChg>
        <pc:spChg chg="mod">
          <ac:chgData name="Fernando Gomes Distretti Junior" userId="83fbe0ba-a2b8-49a7-8642-99b9daef0eb5" providerId="ADAL" clId="{64B9E41F-0111-4E39-9BBA-E10C4433046C}" dt="2023-11-21T17:33:36.649" v="98" actId="20577"/>
          <ac:spMkLst>
            <pc:docMk/>
            <pc:sldMk cId="3066031404" sldId="2147471513"/>
            <ac:spMk id="53" creationId="{2E6AE634-C51C-1974-6DCB-1FE48FCAE2EA}"/>
          </ac:spMkLst>
        </pc:spChg>
        <pc:spChg chg="mod">
          <ac:chgData name="Fernando Gomes Distretti Junior" userId="83fbe0ba-a2b8-49a7-8642-99b9daef0eb5" providerId="ADAL" clId="{64B9E41F-0111-4E39-9BBA-E10C4433046C}" dt="2023-11-21T19:26:02.542" v="405" actId="1076"/>
          <ac:spMkLst>
            <pc:docMk/>
            <pc:sldMk cId="3066031404" sldId="2147471513"/>
            <ac:spMk id="55" creationId="{A98192DA-D459-3641-1A29-FDE057D73BD8}"/>
          </ac:spMkLst>
        </pc:spChg>
        <pc:spChg chg="mod">
          <ac:chgData name="Fernando Gomes Distretti Junior" userId="83fbe0ba-a2b8-49a7-8642-99b9daef0eb5" providerId="ADAL" clId="{64B9E41F-0111-4E39-9BBA-E10C4433046C}" dt="2023-11-21T19:26:02.542" v="405" actId="1076"/>
          <ac:spMkLst>
            <pc:docMk/>
            <pc:sldMk cId="3066031404" sldId="2147471513"/>
            <ac:spMk id="56" creationId="{982ADACE-B22B-D7F3-4259-7A39413BC7BE}"/>
          </ac:spMkLst>
        </pc:spChg>
        <pc:spChg chg="del">
          <ac:chgData name="Fernando Gomes Distretti Junior" userId="83fbe0ba-a2b8-49a7-8642-99b9daef0eb5" providerId="ADAL" clId="{64B9E41F-0111-4E39-9BBA-E10C4433046C}" dt="2023-11-21T19:17:50.093" v="342" actId="478"/>
          <ac:spMkLst>
            <pc:docMk/>
            <pc:sldMk cId="3066031404" sldId="2147471513"/>
            <ac:spMk id="58" creationId="{C9DFCA9C-2979-4ABB-4D47-72BC86ED248C}"/>
          </ac:spMkLst>
        </pc:spChg>
        <pc:spChg chg="del mod">
          <ac:chgData name="Fernando Gomes Distretti Junior" userId="83fbe0ba-a2b8-49a7-8642-99b9daef0eb5" providerId="ADAL" clId="{64B9E41F-0111-4E39-9BBA-E10C4433046C}" dt="2023-11-21T19:19:23.846" v="351" actId="478"/>
          <ac:spMkLst>
            <pc:docMk/>
            <pc:sldMk cId="3066031404" sldId="2147471513"/>
            <ac:spMk id="59" creationId="{7BD87960-2283-B886-7551-3357EA8B52CE}"/>
          </ac:spMkLst>
        </pc:spChg>
        <pc:spChg chg="mod">
          <ac:chgData name="Fernando Gomes Distretti Junior" userId="83fbe0ba-a2b8-49a7-8642-99b9daef0eb5" providerId="ADAL" clId="{64B9E41F-0111-4E39-9BBA-E10C4433046C}" dt="2023-11-21T19:13:14.506" v="298" actId="1076"/>
          <ac:spMkLst>
            <pc:docMk/>
            <pc:sldMk cId="3066031404" sldId="2147471513"/>
            <ac:spMk id="60" creationId="{F4E042F4-98A5-9E89-0165-8A59C0215BB3}"/>
          </ac:spMkLst>
        </pc:spChg>
        <pc:spChg chg="del">
          <ac:chgData name="Fernando Gomes Distretti Junior" userId="83fbe0ba-a2b8-49a7-8642-99b9daef0eb5" providerId="ADAL" clId="{64B9E41F-0111-4E39-9BBA-E10C4433046C}" dt="2023-11-21T19:17:42.685" v="341" actId="478"/>
          <ac:spMkLst>
            <pc:docMk/>
            <pc:sldMk cId="3066031404" sldId="2147471513"/>
            <ac:spMk id="138" creationId="{8E39486C-CA48-77DF-0B69-DCD788DBF90C}"/>
          </ac:spMkLst>
        </pc:spChg>
        <pc:spChg chg="mod">
          <ac:chgData name="Fernando Gomes Distretti Junior" userId="83fbe0ba-a2b8-49a7-8642-99b9daef0eb5" providerId="ADAL" clId="{64B9E41F-0111-4E39-9BBA-E10C4433046C}" dt="2023-11-21T19:26:02.542" v="405" actId="1076"/>
          <ac:spMkLst>
            <pc:docMk/>
            <pc:sldMk cId="3066031404" sldId="2147471513"/>
            <ac:spMk id="139" creationId="{85E8ACAE-8BCA-6DCA-BC46-6A314B2A8900}"/>
          </ac:spMkLst>
        </pc:spChg>
        <pc:spChg chg="mod">
          <ac:chgData name="Fernando Gomes Distretti Junior" userId="83fbe0ba-a2b8-49a7-8642-99b9daef0eb5" providerId="ADAL" clId="{64B9E41F-0111-4E39-9BBA-E10C4433046C}" dt="2023-11-21T17:55:31.622" v="240" actId="1076"/>
          <ac:spMkLst>
            <pc:docMk/>
            <pc:sldMk cId="3066031404" sldId="2147471513"/>
            <ac:spMk id="141" creationId="{FD6A557C-7ED0-9B92-7BE1-B1AECF0CA4D4}"/>
          </ac:spMkLst>
        </pc:spChg>
        <pc:spChg chg="mod">
          <ac:chgData name="Fernando Gomes Distretti Junior" userId="83fbe0ba-a2b8-49a7-8642-99b9daef0eb5" providerId="ADAL" clId="{64B9E41F-0111-4E39-9BBA-E10C4433046C}" dt="2023-11-21T17:55:34.357" v="242" actId="20577"/>
          <ac:spMkLst>
            <pc:docMk/>
            <pc:sldMk cId="3066031404" sldId="2147471513"/>
            <ac:spMk id="142" creationId="{AA7748F6-D0D5-84EF-75C5-FB75521E91FE}"/>
          </ac:spMkLst>
        </pc:spChg>
        <pc:spChg chg="mod">
          <ac:chgData name="Fernando Gomes Distretti Junior" userId="83fbe0ba-a2b8-49a7-8642-99b9daef0eb5" providerId="ADAL" clId="{64B9E41F-0111-4E39-9BBA-E10C4433046C}" dt="2023-11-21T17:55:40.764" v="244" actId="20577"/>
          <ac:spMkLst>
            <pc:docMk/>
            <pc:sldMk cId="3066031404" sldId="2147471513"/>
            <ac:spMk id="144" creationId="{7E8FFAAC-D8CB-E5A4-ABEB-750938D42113}"/>
          </ac:spMkLst>
        </pc:spChg>
        <pc:spChg chg="mod">
          <ac:chgData name="Fernando Gomes Distretti Junior" userId="83fbe0ba-a2b8-49a7-8642-99b9daef0eb5" providerId="ADAL" clId="{64B9E41F-0111-4E39-9BBA-E10C4433046C}" dt="2023-11-21T17:55:56.090" v="250" actId="1076"/>
          <ac:spMkLst>
            <pc:docMk/>
            <pc:sldMk cId="3066031404" sldId="2147471513"/>
            <ac:spMk id="145" creationId="{6C3557FD-E322-4959-6161-D5F64F0EE5A7}"/>
          </ac:spMkLst>
        </pc:spChg>
        <pc:spChg chg="mod">
          <ac:chgData name="Fernando Gomes Distretti Junior" userId="83fbe0ba-a2b8-49a7-8642-99b9daef0eb5" providerId="ADAL" clId="{64B9E41F-0111-4E39-9BBA-E10C4433046C}" dt="2023-11-21T17:56:12.550" v="253" actId="1076"/>
          <ac:spMkLst>
            <pc:docMk/>
            <pc:sldMk cId="3066031404" sldId="2147471513"/>
            <ac:spMk id="146" creationId="{ADB0903F-6FE5-0F01-F970-403FD511AAE7}"/>
          </ac:spMkLst>
        </pc:spChg>
        <pc:spChg chg="mod">
          <ac:chgData name="Fernando Gomes Distretti Junior" userId="83fbe0ba-a2b8-49a7-8642-99b9daef0eb5" providerId="ADAL" clId="{64B9E41F-0111-4E39-9BBA-E10C4433046C}" dt="2023-11-21T17:42:28.890" v="171" actId="20577"/>
          <ac:spMkLst>
            <pc:docMk/>
            <pc:sldMk cId="3066031404" sldId="2147471513"/>
            <ac:spMk id="148" creationId="{B863B402-7574-C459-6885-5B0C71532300}"/>
          </ac:spMkLst>
        </pc:spChg>
        <pc:spChg chg="mod">
          <ac:chgData name="Fernando Gomes Distretti Junior" userId="83fbe0ba-a2b8-49a7-8642-99b9daef0eb5" providerId="ADAL" clId="{64B9E41F-0111-4E39-9BBA-E10C4433046C}" dt="2023-11-21T17:42:34.531" v="173" actId="20577"/>
          <ac:spMkLst>
            <pc:docMk/>
            <pc:sldMk cId="3066031404" sldId="2147471513"/>
            <ac:spMk id="149" creationId="{9BB5CBDE-5802-49D5-7976-8B441FB1CF5D}"/>
          </ac:spMkLst>
        </pc:spChg>
        <pc:spChg chg="mod">
          <ac:chgData name="Fernando Gomes Distretti Junior" userId="83fbe0ba-a2b8-49a7-8642-99b9daef0eb5" providerId="ADAL" clId="{64B9E41F-0111-4E39-9BBA-E10C4433046C}" dt="2023-11-21T17:42:38.764" v="175" actId="20577"/>
          <ac:spMkLst>
            <pc:docMk/>
            <pc:sldMk cId="3066031404" sldId="2147471513"/>
            <ac:spMk id="150" creationId="{435572BD-0F56-48E2-94B3-C01021046F1E}"/>
          </ac:spMkLst>
        </pc:spChg>
        <pc:spChg chg="mod">
          <ac:chgData name="Fernando Gomes Distretti Junior" userId="83fbe0ba-a2b8-49a7-8642-99b9daef0eb5" providerId="ADAL" clId="{64B9E41F-0111-4E39-9BBA-E10C4433046C}" dt="2023-11-21T17:42:48.220" v="177" actId="1076"/>
          <ac:spMkLst>
            <pc:docMk/>
            <pc:sldMk cId="3066031404" sldId="2147471513"/>
            <ac:spMk id="151" creationId="{B833812F-595D-B24D-6013-068A47037786}"/>
          </ac:spMkLst>
        </pc:spChg>
        <pc:spChg chg="mod">
          <ac:chgData name="Fernando Gomes Distretti Junior" userId="83fbe0ba-a2b8-49a7-8642-99b9daef0eb5" providerId="ADAL" clId="{64B9E41F-0111-4E39-9BBA-E10C4433046C}" dt="2023-11-21T17:42:58.458" v="180" actId="1076"/>
          <ac:spMkLst>
            <pc:docMk/>
            <pc:sldMk cId="3066031404" sldId="2147471513"/>
            <ac:spMk id="152" creationId="{28F0AE4D-C60C-6933-61D7-11E9C3BA1884}"/>
          </ac:spMkLst>
        </pc:spChg>
        <pc:spChg chg="mod">
          <ac:chgData name="Fernando Gomes Distretti Junior" userId="83fbe0ba-a2b8-49a7-8642-99b9daef0eb5" providerId="ADAL" clId="{64B9E41F-0111-4E39-9BBA-E10C4433046C}" dt="2023-11-21T19:26:02.542" v="405" actId="1076"/>
          <ac:spMkLst>
            <pc:docMk/>
            <pc:sldMk cId="3066031404" sldId="2147471513"/>
            <ac:spMk id="512" creationId="{C32A68B2-6266-E957-5C67-0CE09E1B05E8}"/>
          </ac:spMkLst>
        </pc:spChg>
        <pc:spChg chg="del">
          <ac:chgData name="Fernando Gomes Distretti Junior" userId="83fbe0ba-a2b8-49a7-8642-99b9daef0eb5" providerId="ADAL" clId="{64B9E41F-0111-4E39-9BBA-E10C4433046C}" dt="2023-11-21T19:19:37.948" v="355" actId="478"/>
          <ac:spMkLst>
            <pc:docMk/>
            <pc:sldMk cId="3066031404" sldId="2147471513"/>
            <ac:spMk id="517" creationId="{84A786BA-B11D-3C93-06C6-BCF3D90A003A}"/>
          </ac:spMkLst>
        </pc:spChg>
        <pc:spChg chg="mod">
          <ac:chgData name="Fernando Gomes Distretti Junior" userId="83fbe0ba-a2b8-49a7-8642-99b9daef0eb5" providerId="ADAL" clId="{64B9E41F-0111-4E39-9BBA-E10C4433046C}" dt="2023-11-21T17:54:51.610" v="231" actId="1076"/>
          <ac:spMkLst>
            <pc:docMk/>
            <pc:sldMk cId="3066031404" sldId="2147471513"/>
            <ac:spMk id="531" creationId="{ACAADE1A-BA10-194B-25F0-F614F0E0E328}"/>
          </ac:spMkLst>
        </pc:spChg>
        <pc:spChg chg="mod">
          <ac:chgData name="Fernando Gomes Distretti Junior" userId="83fbe0ba-a2b8-49a7-8642-99b9daef0eb5" providerId="ADAL" clId="{64B9E41F-0111-4E39-9BBA-E10C4433046C}" dt="2023-11-21T19:14:23.971" v="302" actId="20577"/>
          <ac:spMkLst>
            <pc:docMk/>
            <pc:sldMk cId="3066031404" sldId="2147471513"/>
            <ac:spMk id="539" creationId="{29C3A01C-EF55-7754-9BF8-4D718D738C14}"/>
          </ac:spMkLst>
        </pc:spChg>
        <pc:spChg chg="mod">
          <ac:chgData name="Fernando Gomes Distretti Junior" userId="83fbe0ba-a2b8-49a7-8642-99b9daef0eb5" providerId="ADAL" clId="{64B9E41F-0111-4E39-9BBA-E10C4433046C}" dt="2023-11-21T19:16:08.187" v="325" actId="20577"/>
          <ac:spMkLst>
            <pc:docMk/>
            <pc:sldMk cId="3066031404" sldId="2147471513"/>
            <ac:spMk id="544" creationId="{85E66972-BF99-D0F3-7D04-DDE3D8C336CC}"/>
          </ac:spMkLst>
        </pc:spChg>
        <pc:spChg chg="mod">
          <ac:chgData name="Fernando Gomes Distretti Junior" userId="83fbe0ba-a2b8-49a7-8642-99b9daef0eb5" providerId="ADAL" clId="{64B9E41F-0111-4E39-9BBA-E10C4433046C}" dt="2023-11-21T19:17:09.175" v="331" actId="20577"/>
          <ac:spMkLst>
            <pc:docMk/>
            <pc:sldMk cId="3066031404" sldId="2147471513"/>
            <ac:spMk id="545" creationId="{F48A3D42-AD03-6D70-51C8-92A54731EC3F}"/>
          </ac:spMkLst>
        </pc:spChg>
        <pc:spChg chg="mod">
          <ac:chgData name="Fernando Gomes Distretti Junior" userId="83fbe0ba-a2b8-49a7-8642-99b9daef0eb5" providerId="ADAL" clId="{64B9E41F-0111-4E39-9BBA-E10C4433046C}" dt="2023-11-21T19:17:23.215" v="339" actId="20577"/>
          <ac:spMkLst>
            <pc:docMk/>
            <pc:sldMk cId="3066031404" sldId="2147471513"/>
            <ac:spMk id="546" creationId="{62B853C6-0E64-A2BA-55B9-9D1E55047758}"/>
          </ac:spMkLst>
        </pc:spChg>
        <pc:spChg chg="mod">
          <ac:chgData name="Fernando Gomes Distretti Junior" userId="83fbe0ba-a2b8-49a7-8642-99b9daef0eb5" providerId="ADAL" clId="{64B9E41F-0111-4E39-9BBA-E10C4433046C}" dt="2023-11-21T19:24:46.323" v="399" actId="1076"/>
          <ac:spMkLst>
            <pc:docMk/>
            <pc:sldMk cId="3066031404" sldId="2147471513"/>
            <ac:spMk id="561" creationId="{90FDED47-4F57-137E-6E04-73E681B0E923}"/>
          </ac:spMkLst>
        </pc:spChg>
        <pc:spChg chg="mod">
          <ac:chgData name="Fernando Gomes Distretti Junior" userId="83fbe0ba-a2b8-49a7-8642-99b9daef0eb5" providerId="ADAL" clId="{64B9E41F-0111-4E39-9BBA-E10C4433046C}" dt="2023-11-21T19:24:52.804" v="400" actId="1076"/>
          <ac:spMkLst>
            <pc:docMk/>
            <pc:sldMk cId="3066031404" sldId="2147471513"/>
            <ac:spMk id="562" creationId="{BAFF41B0-3E06-98E2-0328-F3C28019B891}"/>
          </ac:spMkLst>
        </pc:spChg>
        <pc:spChg chg="mod">
          <ac:chgData name="Fernando Gomes Distretti Junior" userId="83fbe0ba-a2b8-49a7-8642-99b9daef0eb5" providerId="ADAL" clId="{64B9E41F-0111-4E39-9BBA-E10C4433046C}" dt="2023-11-21T19:24:22.363" v="398" actId="1076"/>
          <ac:spMkLst>
            <pc:docMk/>
            <pc:sldMk cId="3066031404" sldId="2147471513"/>
            <ac:spMk id="563" creationId="{B02CB861-DCEC-D959-75B4-AA3FCBE4D903}"/>
          </ac:spMkLst>
        </pc:spChg>
        <pc:spChg chg="mod">
          <ac:chgData name="Fernando Gomes Distretti Junior" userId="83fbe0ba-a2b8-49a7-8642-99b9daef0eb5" providerId="ADAL" clId="{64B9E41F-0111-4E39-9BBA-E10C4433046C}" dt="2023-11-21T19:24:55.744" v="401" actId="1076"/>
          <ac:spMkLst>
            <pc:docMk/>
            <pc:sldMk cId="3066031404" sldId="2147471513"/>
            <ac:spMk id="564" creationId="{75FB33E0-ABDA-96D5-346D-B5F65F90445D}"/>
          </ac:spMkLst>
        </pc:spChg>
        <pc:grpChg chg="mod">
          <ac:chgData name="Fernando Gomes Distretti Junior" userId="83fbe0ba-a2b8-49a7-8642-99b9daef0eb5" providerId="ADAL" clId="{64B9E41F-0111-4E39-9BBA-E10C4433046C}" dt="2023-11-21T19:26:02.542" v="405" actId="1076"/>
          <ac:grpSpMkLst>
            <pc:docMk/>
            <pc:sldMk cId="3066031404" sldId="2147471513"/>
            <ac:grpSpMk id="47" creationId="{FAB9E369-F2E7-C449-9E9D-E63F352A0E05}"/>
          </ac:grpSpMkLst>
        </pc:grpChg>
        <pc:grpChg chg="mod">
          <ac:chgData name="Fernando Gomes Distretti Junior" userId="83fbe0ba-a2b8-49a7-8642-99b9daef0eb5" providerId="ADAL" clId="{64B9E41F-0111-4E39-9BBA-E10C4433046C}" dt="2023-11-21T19:26:02.542" v="405" actId="1076"/>
          <ac:grpSpMkLst>
            <pc:docMk/>
            <pc:sldMk cId="3066031404" sldId="2147471513"/>
            <ac:grpSpMk id="51" creationId="{AAB69DAF-CF96-DD8B-8D5E-F0F6010E0A0E}"/>
          </ac:grpSpMkLst>
        </pc:grpChg>
        <pc:graphicFrameChg chg="add mod">
          <ac:chgData name="Fernando Gomes Distretti Junior" userId="83fbe0ba-a2b8-49a7-8642-99b9daef0eb5" providerId="ADAL" clId="{64B9E41F-0111-4E39-9BBA-E10C4433046C}" dt="2023-11-21T17:55:53.179" v="249" actId="207"/>
          <ac:graphicFrameMkLst>
            <pc:docMk/>
            <pc:sldMk cId="3066031404" sldId="2147471513"/>
            <ac:graphicFrameMk id="14" creationId="{06C37CEF-9DFE-BBAF-376C-3C5CDC9F8528}"/>
          </ac:graphicFrameMkLst>
        </pc:graphicFrameChg>
        <pc:graphicFrameChg chg="del">
          <ac:chgData name="Fernando Gomes Distretti Junior" userId="83fbe0ba-a2b8-49a7-8642-99b9daef0eb5" providerId="ADAL" clId="{64B9E41F-0111-4E39-9BBA-E10C4433046C}" dt="2023-11-21T19:17:39.666" v="340" actId="478"/>
          <ac:graphicFrameMkLst>
            <pc:docMk/>
            <pc:sldMk cId="3066031404" sldId="2147471513"/>
            <ac:graphicFrameMk id="15" creationId="{C77AEE4D-4077-BF1B-E0D8-69EB5BD9651F}"/>
          </ac:graphicFrameMkLst>
        </pc:graphicFrameChg>
        <pc:graphicFrameChg chg="add mod">
          <ac:chgData name="Fernando Gomes Distretti Junior" userId="83fbe0ba-a2b8-49a7-8642-99b9daef0eb5" providerId="ADAL" clId="{64B9E41F-0111-4E39-9BBA-E10C4433046C}" dt="2023-11-21T19:12:45.685" v="295" actId="167"/>
          <ac:graphicFrameMkLst>
            <pc:docMk/>
            <pc:sldMk cId="3066031404" sldId="2147471513"/>
            <ac:graphicFrameMk id="16" creationId="{3A640908-9B69-35BF-28B8-612B4A17AEDE}"/>
          </ac:graphicFrameMkLst>
        </pc:graphicFrameChg>
        <pc:graphicFrameChg chg="del">
          <ac:chgData name="Fernando Gomes Distretti Junior" userId="83fbe0ba-a2b8-49a7-8642-99b9daef0eb5" providerId="ADAL" clId="{64B9E41F-0111-4E39-9BBA-E10C4433046C}" dt="2023-11-21T17:51:16.039" v="209" actId="478"/>
          <ac:graphicFrameMkLst>
            <pc:docMk/>
            <pc:sldMk cId="3066031404" sldId="2147471513"/>
            <ac:graphicFrameMk id="22" creationId="{E2CE7394-20D1-1A72-1B1F-5367F60E0DD9}"/>
          </ac:graphicFrameMkLst>
        </pc:graphicFrameChg>
        <pc:graphicFrameChg chg="del">
          <ac:chgData name="Fernando Gomes Distretti Junior" userId="83fbe0ba-a2b8-49a7-8642-99b9daef0eb5" providerId="ADAL" clId="{64B9E41F-0111-4E39-9BBA-E10C4433046C}" dt="2023-11-21T19:11:17.577" v="275" actId="478"/>
          <ac:graphicFrameMkLst>
            <pc:docMk/>
            <pc:sldMk cId="3066031404" sldId="2147471513"/>
            <ac:graphicFrameMk id="35" creationId="{DF080AEB-88B4-3105-1B57-FB494731BB29}"/>
          </ac:graphicFrameMkLst>
        </pc:graphicFrameChg>
        <pc:graphicFrameChg chg="add mod">
          <ac:chgData name="Fernando Gomes Distretti Junior" userId="83fbe0ba-a2b8-49a7-8642-99b9daef0eb5" providerId="ADAL" clId="{64B9E41F-0111-4E39-9BBA-E10C4433046C}" dt="2023-11-21T19:23:59.536" v="394" actId="207"/>
          <ac:graphicFrameMkLst>
            <pc:docMk/>
            <pc:sldMk cId="3066031404" sldId="2147471513"/>
            <ac:graphicFrameMk id="45" creationId="{7BFC45F1-81B4-07A3-AD39-04592C6E7C34}"/>
          </ac:graphicFrameMkLst>
        </pc:graphicFrameChg>
        <pc:graphicFrameChg chg="mod">
          <ac:chgData name="Fernando Gomes Distretti Junior" userId="83fbe0ba-a2b8-49a7-8642-99b9daef0eb5" providerId="ADAL" clId="{64B9E41F-0111-4E39-9BBA-E10C4433046C}" dt="2023-11-21T17:41:13.933" v="161" actId="207"/>
          <ac:graphicFrameMkLst>
            <pc:docMk/>
            <pc:sldMk cId="3066031404" sldId="2147471513"/>
            <ac:graphicFrameMk id="533" creationId="{DB3737B3-7F00-C801-AF3A-D47987B7836C}"/>
          </ac:graphicFrameMkLst>
        </pc:graphicFrameChg>
        <pc:graphicFrameChg chg="del">
          <ac:chgData name="Fernando Gomes Distretti Junior" userId="83fbe0ba-a2b8-49a7-8642-99b9daef0eb5" providerId="ADAL" clId="{64B9E41F-0111-4E39-9BBA-E10C4433046C}" dt="2023-11-21T19:19:14.655" v="348" actId="478"/>
          <ac:graphicFrameMkLst>
            <pc:docMk/>
            <pc:sldMk cId="3066031404" sldId="2147471513"/>
            <ac:graphicFrameMk id="557" creationId="{7E58FC55-5F79-9D02-8C48-475008B20241}"/>
          </ac:graphicFrameMkLst>
        </pc:graphicFrameChg>
        <pc:picChg chg="add del mod">
          <ac:chgData name="Fernando Gomes Distretti Junior" userId="83fbe0ba-a2b8-49a7-8642-99b9daef0eb5" providerId="ADAL" clId="{64B9E41F-0111-4E39-9BBA-E10C4433046C}" dt="2023-11-21T19:25:42.419" v="404" actId="478"/>
          <ac:picMkLst>
            <pc:docMk/>
            <pc:sldMk cId="3066031404" sldId="2147471513"/>
            <ac:picMk id="4" creationId="{40D2F66A-A612-4596-5334-2E361318BB29}"/>
          </ac:picMkLst>
        </pc:picChg>
        <pc:picChg chg="add mod">
          <ac:chgData name="Fernando Gomes Distretti Junior" userId="83fbe0ba-a2b8-49a7-8642-99b9daef0eb5" providerId="ADAL" clId="{64B9E41F-0111-4E39-9BBA-E10C4433046C}" dt="2023-11-21T18:23:49.481" v="255" actId="1076"/>
          <ac:picMkLst>
            <pc:docMk/>
            <pc:sldMk cId="3066031404" sldId="2147471513"/>
            <ac:picMk id="13" creationId="{7E60ED38-8AC2-325C-7C5F-B58C518B0463}"/>
          </ac:picMkLst>
        </pc:picChg>
        <pc:picChg chg="add del mod">
          <ac:chgData name="Fernando Gomes Distretti Junior" userId="83fbe0ba-a2b8-49a7-8642-99b9daef0eb5" providerId="ADAL" clId="{64B9E41F-0111-4E39-9BBA-E10C4433046C}" dt="2023-11-21T19:25:05.580" v="403" actId="478"/>
          <ac:picMkLst>
            <pc:docMk/>
            <pc:sldMk cId="3066031404" sldId="2147471513"/>
            <ac:picMk id="20" creationId="{3300FDD9-0352-7DFF-C11F-D3CB07060561}"/>
          </ac:picMkLst>
        </pc:picChg>
        <pc:picChg chg="mod">
          <ac:chgData name="Fernando Gomes Distretti Junior" userId="83fbe0ba-a2b8-49a7-8642-99b9daef0eb5" providerId="ADAL" clId="{64B9E41F-0111-4E39-9BBA-E10C4433046C}" dt="2023-11-21T19:26:02.542" v="405" actId="1076"/>
          <ac:picMkLst>
            <pc:docMk/>
            <pc:sldMk cId="3066031404" sldId="2147471513"/>
            <ac:picMk id="527" creationId="{4473F046-237E-A8C3-A441-9D920CCF7F86}"/>
          </ac:picMkLst>
        </pc:picChg>
        <pc:picChg chg="mod">
          <ac:chgData name="Fernando Gomes Distretti Junior" userId="83fbe0ba-a2b8-49a7-8642-99b9daef0eb5" providerId="ADAL" clId="{64B9E41F-0111-4E39-9BBA-E10C4433046C}" dt="2023-11-21T19:26:02.542" v="405" actId="1076"/>
          <ac:picMkLst>
            <pc:docMk/>
            <pc:sldMk cId="3066031404" sldId="2147471513"/>
            <ac:picMk id="529" creationId="{1E613C6F-9362-A38B-20BF-2C467948B4AB}"/>
          </ac:picMkLst>
        </pc:picChg>
      </pc:sldChg>
      <pc:sldChg chg="modSp add del mod">
        <pc:chgData name="Fernando Gomes Distretti Junior" userId="83fbe0ba-a2b8-49a7-8642-99b9daef0eb5" providerId="ADAL" clId="{64B9E41F-0111-4E39-9BBA-E10C4433046C}" dt="2023-11-21T19:32:38.614" v="406" actId="47"/>
        <pc:sldMkLst>
          <pc:docMk/>
          <pc:sldMk cId="4147758722" sldId="2147471514"/>
        </pc:sldMkLst>
        <pc:spChg chg="mod">
          <ac:chgData name="Fernando Gomes Distretti Junior" userId="83fbe0ba-a2b8-49a7-8642-99b9daef0eb5" providerId="ADAL" clId="{64B9E41F-0111-4E39-9BBA-E10C4433046C}" dt="2023-11-21T15:24:56.803" v="40" actId="20577"/>
          <ac:spMkLst>
            <pc:docMk/>
            <pc:sldMk cId="4147758722" sldId="2147471514"/>
            <ac:spMk id="44" creationId="{C42A1A1D-A1D7-1632-B648-0DA313CE6D51}"/>
          </ac:spMkLst>
        </pc:spChg>
      </pc:sldChg>
      <pc:sldChg chg="modSp add del mod">
        <pc:chgData name="Fernando Gomes Distretti Junior" userId="83fbe0ba-a2b8-49a7-8642-99b9daef0eb5" providerId="ADAL" clId="{64B9E41F-0111-4E39-9BBA-E10C4433046C}" dt="2023-11-21T19:32:39.070" v="407" actId="47"/>
        <pc:sldMkLst>
          <pc:docMk/>
          <pc:sldMk cId="2549918281" sldId="2147471515"/>
        </pc:sldMkLst>
        <pc:spChg chg="mod">
          <ac:chgData name="Fernando Gomes Distretti Junior" userId="83fbe0ba-a2b8-49a7-8642-99b9daef0eb5" providerId="ADAL" clId="{64B9E41F-0111-4E39-9BBA-E10C4433046C}" dt="2023-11-21T15:25:05.461" v="45" actId="20577"/>
          <ac:spMkLst>
            <pc:docMk/>
            <pc:sldMk cId="2549918281" sldId="2147471515"/>
            <ac:spMk id="44" creationId="{C42A1A1D-A1D7-1632-B648-0DA313CE6D51}"/>
          </ac:spMkLst>
        </pc:spChg>
      </pc:sldChg>
      <pc:sldChg chg="modSp add del mod">
        <pc:chgData name="Fernando Gomes Distretti Junior" userId="83fbe0ba-a2b8-49a7-8642-99b9daef0eb5" providerId="ADAL" clId="{64B9E41F-0111-4E39-9BBA-E10C4433046C}" dt="2023-11-21T19:32:40.451" v="408" actId="47"/>
        <pc:sldMkLst>
          <pc:docMk/>
          <pc:sldMk cId="1669359858" sldId="2147471516"/>
        </pc:sldMkLst>
        <pc:spChg chg="mod">
          <ac:chgData name="Fernando Gomes Distretti Junior" userId="83fbe0ba-a2b8-49a7-8642-99b9daef0eb5" providerId="ADAL" clId="{64B9E41F-0111-4E39-9BBA-E10C4433046C}" dt="2023-11-21T15:25:15.596" v="59" actId="20577"/>
          <ac:spMkLst>
            <pc:docMk/>
            <pc:sldMk cId="1669359858" sldId="2147471516"/>
            <ac:spMk id="44" creationId="{C42A1A1D-A1D7-1632-B648-0DA313CE6D51}"/>
          </ac:spMkLst>
        </pc:spChg>
      </pc:sldChg>
      <pc:sldChg chg="modSp add del mod">
        <pc:chgData name="Fernando Gomes Distretti Junior" userId="83fbe0ba-a2b8-49a7-8642-99b9daef0eb5" providerId="ADAL" clId="{64B9E41F-0111-4E39-9BBA-E10C4433046C}" dt="2023-11-21T19:32:42.589" v="409" actId="47"/>
        <pc:sldMkLst>
          <pc:docMk/>
          <pc:sldMk cId="3251639740" sldId="2147471517"/>
        </pc:sldMkLst>
        <pc:spChg chg="mod">
          <ac:chgData name="Fernando Gomes Distretti Junior" userId="83fbe0ba-a2b8-49a7-8642-99b9daef0eb5" providerId="ADAL" clId="{64B9E41F-0111-4E39-9BBA-E10C4433046C}" dt="2023-11-21T15:25:22.329" v="65" actId="20577"/>
          <ac:spMkLst>
            <pc:docMk/>
            <pc:sldMk cId="3251639740" sldId="2147471517"/>
            <ac:spMk id="44" creationId="{C42A1A1D-A1D7-1632-B648-0DA313CE6D51}"/>
          </ac:spMkLst>
        </pc:spChg>
      </pc:sldChg>
      <pc:sldChg chg="modSp add del mod">
        <pc:chgData name="Fernando Gomes Distretti Junior" userId="83fbe0ba-a2b8-49a7-8642-99b9daef0eb5" providerId="ADAL" clId="{64B9E41F-0111-4E39-9BBA-E10C4433046C}" dt="2023-11-21T19:32:44.343" v="410" actId="47"/>
        <pc:sldMkLst>
          <pc:docMk/>
          <pc:sldMk cId="4047121901" sldId="2147471518"/>
        </pc:sldMkLst>
        <pc:spChg chg="mod">
          <ac:chgData name="Fernando Gomes Distretti Junior" userId="83fbe0ba-a2b8-49a7-8642-99b9daef0eb5" providerId="ADAL" clId="{64B9E41F-0111-4E39-9BBA-E10C4433046C}" dt="2023-11-21T15:25:28.419" v="70" actId="20577"/>
          <ac:spMkLst>
            <pc:docMk/>
            <pc:sldMk cId="4047121901" sldId="2147471518"/>
            <ac:spMk id="44" creationId="{C42A1A1D-A1D7-1632-B648-0DA313CE6D51}"/>
          </ac:spMkLst>
        </pc:spChg>
      </pc:sldChg>
      <pc:sldChg chg="addSp delSp modSp mod">
        <pc:chgData name="Fernando Gomes Distretti Junior" userId="83fbe0ba-a2b8-49a7-8642-99b9daef0eb5" providerId="ADAL" clId="{64B9E41F-0111-4E39-9BBA-E10C4433046C}" dt="2023-11-22T00:03:37.770" v="1439" actId="478"/>
        <pc:sldMkLst>
          <pc:docMk/>
          <pc:sldMk cId="1076855657" sldId="2147471519"/>
        </pc:sldMkLst>
        <pc:spChg chg="del">
          <ac:chgData name="Fernando Gomes Distretti Junior" userId="83fbe0ba-a2b8-49a7-8642-99b9daef0eb5" providerId="ADAL" clId="{64B9E41F-0111-4E39-9BBA-E10C4433046C}" dt="2023-11-21T23:59:35.037" v="1320" actId="478"/>
          <ac:spMkLst>
            <pc:docMk/>
            <pc:sldMk cId="1076855657" sldId="2147471519"/>
            <ac:spMk id="3" creationId="{F3531FB2-56D6-551A-D2BF-D47DF97AD017}"/>
          </ac:spMkLst>
        </pc:spChg>
        <pc:spChg chg="mod">
          <ac:chgData name="Fernando Gomes Distretti Junior" userId="83fbe0ba-a2b8-49a7-8642-99b9daef0eb5" providerId="ADAL" clId="{64B9E41F-0111-4E39-9BBA-E10C4433046C}" dt="2023-11-22T00:03:31.026" v="1436" actId="20577"/>
          <ac:spMkLst>
            <pc:docMk/>
            <pc:sldMk cId="1076855657" sldId="2147471519"/>
            <ac:spMk id="9" creationId="{5D40478C-5CDE-3FED-2EAC-D0B4A4F17AF1}"/>
          </ac:spMkLst>
        </pc:spChg>
        <pc:spChg chg="mod">
          <ac:chgData name="Fernando Gomes Distretti Junior" userId="83fbe0ba-a2b8-49a7-8642-99b9daef0eb5" providerId="ADAL" clId="{64B9E41F-0111-4E39-9BBA-E10C4433046C}" dt="2023-11-22T00:01:49.035" v="1401" actId="20577"/>
          <ac:spMkLst>
            <pc:docMk/>
            <pc:sldMk cId="1076855657" sldId="2147471519"/>
            <ac:spMk id="17" creationId="{D108FA12-3846-E09C-2C5A-A2052D086F22}"/>
          </ac:spMkLst>
        </pc:spChg>
        <pc:spChg chg="mod">
          <ac:chgData name="Fernando Gomes Distretti Junior" userId="83fbe0ba-a2b8-49a7-8642-99b9daef0eb5" providerId="ADAL" clId="{64B9E41F-0111-4E39-9BBA-E10C4433046C}" dt="2023-11-22T00:02:16.103" v="1422" actId="20577"/>
          <ac:spMkLst>
            <pc:docMk/>
            <pc:sldMk cId="1076855657" sldId="2147471519"/>
            <ac:spMk id="18" creationId="{5210B209-8F9D-34D5-5051-ACD3415445ED}"/>
          </ac:spMkLst>
        </pc:spChg>
        <pc:spChg chg="mod">
          <ac:chgData name="Fernando Gomes Distretti Junior" userId="83fbe0ba-a2b8-49a7-8642-99b9daef0eb5" providerId="ADAL" clId="{64B9E41F-0111-4E39-9BBA-E10C4433046C}" dt="2023-11-22T00:02:31.652" v="1425" actId="20577"/>
          <ac:spMkLst>
            <pc:docMk/>
            <pc:sldMk cId="1076855657" sldId="2147471519"/>
            <ac:spMk id="19" creationId="{CB9801A0-4D08-72AA-EC66-ED2B7DC05710}"/>
          </ac:spMkLst>
        </pc:spChg>
        <pc:spChg chg="mod">
          <ac:chgData name="Fernando Gomes Distretti Junior" userId="83fbe0ba-a2b8-49a7-8642-99b9daef0eb5" providerId="ADAL" clId="{64B9E41F-0111-4E39-9BBA-E10C4433046C}" dt="2023-11-22T00:02:27.445" v="1424" actId="20577"/>
          <ac:spMkLst>
            <pc:docMk/>
            <pc:sldMk cId="1076855657" sldId="2147471519"/>
            <ac:spMk id="21" creationId="{7E8A338E-EBB2-0B55-F73A-823F8F4DCDE0}"/>
          </ac:spMkLst>
        </pc:spChg>
        <pc:spChg chg="mod">
          <ac:chgData name="Fernando Gomes Distretti Junior" userId="83fbe0ba-a2b8-49a7-8642-99b9daef0eb5" providerId="ADAL" clId="{64B9E41F-0111-4E39-9BBA-E10C4433046C}" dt="2023-11-22T00:01:16.413" v="1379" actId="20577"/>
          <ac:spMkLst>
            <pc:docMk/>
            <pc:sldMk cId="1076855657" sldId="2147471519"/>
            <ac:spMk id="22" creationId="{C72282EE-4EE9-CFE1-A375-3E13E39FCB02}"/>
          </ac:spMkLst>
        </pc:spChg>
        <pc:spChg chg="mod">
          <ac:chgData name="Fernando Gomes Distretti Junior" userId="83fbe0ba-a2b8-49a7-8642-99b9daef0eb5" providerId="ADAL" clId="{64B9E41F-0111-4E39-9BBA-E10C4433046C}" dt="2023-11-22T00:02:51.922" v="1433" actId="20577"/>
          <ac:spMkLst>
            <pc:docMk/>
            <pc:sldMk cId="1076855657" sldId="2147471519"/>
            <ac:spMk id="23" creationId="{ACBE5A7B-DAFB-E369-A825-D69B5E7F614C}"/>
          </ac:spMkLst>
        </pc:spChg>
        <pc:spChg chg="mod">
          <ac:chgData name="Fernando Gomes Distretti Junior" userId="83fbe0ba-a2b8-49a7-8642-99b9daef0eb5" providerId="ADAL" clId="{64B9E41F-0111-4E39-9BBA-E10C4433046C}" dt="2023-11-22T00:00:31.238" v="1353" actId="20577"/>
          <ac:spMkLst>
            <pc:docMk/>
            <pc:sldMk cId="1076855657" sldId="2147471519"/>
            <ac:spMk id="25" creationId="{CFD81E27-B37C-1CA1-36D1-1858989C9EB3}"/>
          </ac:spMkLst>
        </pc:spChg>
        <pc:spChg chg="mod">
          <ac:chgData name="Fernando Gomes Distretti Junior" userId="83fbe0ba-a2b8-49a7-8642-99b9daef0eb5" providerId="ADAL" clId="{64B9E41F-0111-4E39-9BBA-E10C4433046C}" dt="2023-11-22T00:00:39.225" v="1359" actId="20577"/>
          <ac:spMkLst>
            <pc:docMk/>
            <pc:sldMk cId="1076855657" sldId="2147471519"/>
            <ac:spMk id="26" creationId="{E1EACF1A-B6E7-0F8B-066A-739BEC8B5B74}"/>
          </ac:spMkLst>
        </pc:spChg>
        <pc:spChg chg="mod">
          <ac:chgData name="Fernando Gomes Distretti Junior" userId="83fbe0ba-a2b8-49a7-8642-99b9daef0eb5" providerId="ADAL" clId="{64B9E41F-0111-4E39-9BBA-E10C4433046C}" dt="2023-11-22T00:00:49.239" v="1367" actId="20577"/>
          <ac:spMkLst>
            <pc:docMk/>
            <pc:sldMk cId="1076855657" sldId="2147471519"/>
            <ac:spMk id="27" creationId="{05F06F04-FF52-8869-5BAA-D918E00E9935}"/>
          </ac:spMkLst>
        </pc:spChg>
        <pc:spChg chg="mod">
          <ac:chgData name="Fernando Gomes Distretti Junior" userId="83fbe0ba-a2b8-49a7-8642-99b9daef0eb5" providerId="ADAL" clId="{64B9E41F-0111-4E39-9BBA-E10C4433046C}" dt="2023-11-21T23:59:43.739" v="1324" actId="20577"/>
          <ac:spMkLst>
            <pc:docMk/>
            <pc:sldMk cId="1076855657" sldId="2147471519"/>
            <ac:spMk id="28" creationId="{3D626CE3-2589-BD55-3381-1EFE6249CFCD}"/>
          </ac:spMkLst>
        </pc:spChg>
        <pc:spChg chg="mod">
          <ac:chgData name="Fernando Gomes Distretti Junior" userId="83fbe0ba-a2b8-49a7-8642-99b9daef0eb5" providerId="ADAL" clId="{64B9E41F-0111-4E39-9BBA-E10C4433046C}" dt="2023-11-22T00:03:34.423" v="1438" actId="6549"/>
          <ac:spMkLst>
            <pc:docMk/>
            <pc:sldMk cId="1076855657" sldId="2147471519"/>
            <ac:spMk id="32" creationId="{34B35C1E-DA0A-B04A-FD38-66E5E688EE30}"/>
          </ac:spMkLst>
        </pc:spChg>
        <pc:spChg chg="del">
          <ac:chgData name="Fernando Gomes Distretti Junior" userId="83fbe0ba-a2b8-49a7-8642-99b9daef0eb5" providerId="ADAL" clId="{64B9E41F-0111-4E39-9BBA-E10C4433046C}" dt="2023-11-22T00:02:39.275" v="1426" actId="478"/>
          <ac:spMkLst>
            <pc:docMk/>
            <pc:sldMk cId="1076855657" sldId="2147471519"/>
            <ac:spMk id="33" creationId="{8A10929E-5138-77B9-95E8-7D7DFA538BA6}"/>
          </ac:spMkLst>
        </pc:spChg>
        <pc:spChg chg="del">
          <ac:chgData name="Fernando Gomes Distretti Junior" userId="83fbe0ba-a2b8-49a7-8642-99b9daef0eb5" providerId="ADAL" clId="{64B9E41F-0111-4E39-9BBA-E10C4433046C}" dt="2023-11-22T00:02:42.189" v="1427" actId="478"/>
          <ac:spMkLst>
            <pc:docMk/>
            <pc:sldMk cId="1076855657" sldId="2147471519"/>
            <ac:spMk id="34" creationId="{411BA63B-50DD-9712-C829-39E1F138EBC8}"/>
          </ac:spMkLst>
        </pc:spChg>
        <pc:spChg chg="del">
          <ac:chgData name="Fernando Gomes Distretti Junior" userId="83fbe0ba-a2b8-49a7-8642-99b9daef0eb5" providerId="ADAL" clId="{64B9E41F-0111-4E39-9BBA-E10C4433046C}" dt="2023-11-22T00:02:43.788" v="1428" actId="478"/>
          <ac:spMkLst>
            <pc:docMk/>
            <pc:sldMk cId="1076855657" sldId="2147471519"/>
            <ac:spMk id="36" creationId="{585BEECC-C057-0F27-F561-DCE4DA7DB786}"/>
          </ac:spMkLst>
        </pc:spChg>
        <pc:spChg chg="del">
          <ac:chgData name="Fernando Gomes Distretti Junior" userId="83fbe0ba-a2b8-49a7-8642-99b9daef0eb5" providerId="ADAL" clId="{64B9E41F-0111-4E39-9BBA-E10C4433046C}" dt="2023-11-22T00:02:39.275" v="1426" actId="478"/>
          <ac:spMkLst>
            <pc:docMk/>
            <pc:sldMk cId="1076855657" sldId="2147471519"/>
            <ac:spMk id="37" creationId="{F234AB78-B71B-2D76-1FB1-4A38F5C6AD3B}"/>
          </ac:spMkLst>
        </pc:spChg>
        <pc:spChg chg="del">
          <ac:chgData name="Fernando Gomes Distretti Junior" userId="83fbe0ba-a2b8-49a7-8642-99b9daef0eb5" providerId="ADAL" clId="{64B9E41F-0111-4E39-9BBA-E10C4433046C}" dt="2023-11-22T00:02:44.988" v="1429" actId="478"/>
          <ac:spMkLst>
            <pc:docMk/>
            <pc:sldMk cId="1076855657" sldId="2147471519"/>
            <ac:spMk id="38" creationId="{F583A66B-BB54-B167-954A-5A8077D1A399}"/>
          </ac:spMkLst>
        </pc:spChg>
        <pc:spChg chg="mod">
          <ac:chgData name="Fernando Gomes Distretti Junior" userId="83fbe0ba-a2b8-49a7-8642-99b9daef0eb5" providerId="ADAL" clId="{64B9E41F-0111-4E39-9BBA-E10C4433046C}" dt="2023-11-22T00:02:59.637" v="1434" actId="688"/>
          <ac:spMkLst>
            <pc:docMk/>
            <pc:sldMk cId="1076855657" sldId="2147471519"/>
            <ac:spMk id="39" creationId="{9DAADC18-32C9-9766-6FC3-5C9334A5168C}"/>
          </ac:spMkLst>
        </pc:spChg>
        <pc:picChg chg="add del mod">
          <ac:chgData name="Fernando Gomes Distretti Junior" userId="83fbe0ba-a2b8-49a7-8642-99b9daef0eb5" providerId="ADAL" clId="{64B9E41F-0111-4E39-9BBA-E10C4433046C}" dt="2023-11-22T00:03:37.770" v="1439" actId="478"/>
          <ac:picMkLst>
            <pc:docMk/>
            <pc:sldMk cId="1076855657" sldId="2147471519"/>
            <ac:picMk id="5" creationId="{88193C3E-8B07-7847-454B-688E95AD5155}"/>
          </ac:picMkLst>
        </pc:picChg>
      </pc:sldChg>
      <pc:sldChg chg="addSp delSp modSp add mod">
        <pc:chgData name="Fernando Gomes Distretti Junior" userId="83fbe0ba-a2b8-49a7-8642-99b9daef0eb5" providerId="ADAL" clId="{64B9E41F-0111-4E39-9BBA-E10C4433046C}" dt="2023-11-21T20:40:29.974" v="776" actId="478"/>
        <pc:sldMkLst>
          <pc:docMk/>
          <pc:sldMk cId="3760190698" sldId="2147471527"/>
        </pc:sldMkLst>
        <pc:spChg chg="mod">
          <ac:chgData name="Fernando Gomes Distretti Junior" userId="83fbe0ba-a2b8-49a7-8642-99b9daef0eb5" providerId="ADAL" clId="{64B9E41F-0111-4E39-9BBA-E10C4433046C}" dt="2023-11-21T19:43:16.295" v="502" actId="1076"/>
          <ac:spMkLst>
            <pc:docMk/>
            <pc:sldMk cId="3760190698" sldId="2147471527"/>
            <ac:spMk id="7" creationId="{F73B0913-7BC2-F0C8-3A97-B9674FF99426}"/>
          </ac:spMkLst>
        </pc:spChg>
        <pc:spChg chg="mod">
          <ac:chgData name="Fernando Gomes Distretti Junior" userId="83fbe0ba-a2b8-49a7-8642-99b9daef0eb5" providerId="ADAL" clId="{64B9E41F-0111-4E39-9BBA-E10C4433046C}" dt="2023-11-21T19:43:19.532" v="503" actId="1076"/>
          <ac:spMkLst>
            <pc:docMk/>
            <pc:sldMk cId="3760190698" sldId="2147471527"/>
            <ac:spMk id="9" creationId="{F14940BD-9599-3E2D-D9C0-0F6CC3243939}"/>
          </ac:spMkLst>
        </pc:spChg>
        <pc:spChg chg="mod">
          <ac:chgData name="Fernando Gomes Distretti Junior" userId="83fbe0ba-a2b8-49a7-8642-99b9daef0eb5" providerId="ADAL" clId="{64B9E41F-0111-4E39-9BBA-E10C4433046C}" dt="2023-11-21T19:37:23.841" v="449" actId="20577"/>
          <ac:spMkLst>
            <pc:docMk/>
            <pc:sldMk cId="3760190698" sldId="2147471527"/>
            <ac:spMk id="31" creationId="{886B9DDD-D8F2-B807-A2B5-AF43F6A23005}"/>
          </ac:spMkLst>
        </pc:spChg>
        <pc:spChg chg="mod">
          <ac:chgData name="Fernando Gomes Distretti Junior" userId="83fbe0ba-a2b8-49a7-8642-99b9daef0eb5" providerId="ADAL" clId="{64B9E41F-0111-4E39-9BBA-E10C4433046C}" dt="2023-11-21T19:35:16.189" v="423" actId="20577"/>
          <ac:spMkLst>
            <pc:docMk/>
            <pc:sldMk cId="3760190698" sldId="2147471527"/>
            <ac:spMk id="43" creationId="{E555D03B-5B0C-2538-D78B-7723B2FCF48B}"/>
          </ac:spMkLst>
        </pc:spChg>
        <pc:spChg chg="mod">
          <ac:chgData name="Fernando Gomes Distretti Junior" userId="83fbe0ba-a2b8-49a7-8642-99b9daef0eb5" providerId="ADAL" clId="{64B9E41F-0111-4E39-9BBA-E10C4433046C}" dt="2023-11-21T19:32:54.263" v="416" actId="20577"/>
          <ac:spMkLst>
            <pc:docMk/>
            <pc:sldMk cId="3760190698" sldId="2147471527"/>
            <ac:spMk id="44" creationId="{C42A1A1D-A1D7-1632-B648-0DA313CE6D51}"/>
          </ac:spMkLst>
        </pc:spChg>
        <pc:spChg chg="mod">
          <ac:chgData name="Fernando Gomes Distretti Junior" userId="83fbe0ba-a2b8-49a7-8642-99b9daef0eb5" providerId="ADAL" clId="{64B9E41F-0111-4E39-9BBA-E10C4433046C}" dt="2023-11-21T19:37:14.013" v="442" actId="20577"/>
          <ac:spMkLst>
            <pc:docMk/>
            <pc:sldMk cId="3760190698" sldId="2147471527"/>
            <ac:spMk id="49" creationId="{BE78A34A-49B6-9A33-B20E-657240B3B319}"/>
          </ac:spMkLst>
        </pc:spChg>
        <pc:spChg chg="mod">
          <ac:chgData name="Fernando Gomes Distretti Junior" userId="83fbe0ba-a2b8-49a7-8642-99b9daef0eb5" providerId="ADAL" clId="{64B9E41F-0111-4E39-9BBA-E10C4433046C}" dt="2023-11-21T19:37:16.514" v="444" actId="20577"/>
          <ac:spMkLst>
            <pc:docMk/>
            <pc:sldMk cId="3760190698" sldId="2147471527"/>
            <ac:spMk id="53" creationId="{2E6AE634-C51C-1974-6DCB-1FE48FCAE2EA}"/>
          </ac:spMkLst>
        </pc:spChg>
        <pc:spChg chg="mod">
          <ac:chgData name="Fernando Gomes Distretti Junior" userId="83fbe0ba-a2b8-49a7-8642-99b9daef0eb5" providerId="ADAL" clId="{64B9E41F-0111-4E39-9BBA-E10C4433046C}" dt="2023-11-21T19:36:48.930" v="435" actId="20577"/>
          <ac:spMkLst>
            <pc:docMk/>
            <pc:sldMk cId="3760190698" sldId="2147471527"/>
            <ac:spMk id="55" creationId="{A98192DA-D459-3641-1A29-FDE057D73BD8}"/>
          </ac:spMkLst>
        </pc:spChg>
        <pc:spChg chg="mod">
          <ac:chgData name="Fernando Gomes Distretti Junior" userId="83fbe0ba-a2b8-49a7-8642-99b9daef0eb5" providerId="ADAL" clId="{64B9E41F-0111-4E39-9BBA-E10C4433046C}" dt="2023-11-21T19:37:00.500" v="440" actId="20577"/>
          <ac:spMkLst>
            <pc:docMk/>
            <pc:sldMk cId="3760190698" sldId="2147471527"/>
            <ac:spMk id="56" creationId="{982ADACE-B22B-D7F3-4259-7A39413BC7BE}"/>
          </ac:spMkLst>
        </pc:spChg>
        <pc:spChg chg="mod">
          <ac:chgData name="Fernando Gomes Distretti Junior" userId="83fbe0ba-a2b8-49a7-8642-99b9daef0eb5" providerId="ADAL" clId="{64B9E41F-0111-4E39-9BBA-E10C4433046C}" dt="2023-11-21T19:36:00.616" v="430" actId="20577"/>
          <ac:spMkLst>
            <pc:docMk/>
            <pc:sldMk cId="3760190698" sldId="2147471527"/>
            <ac:spMk id="139" creationId="{85E8ACAE-8BCA-6DCA-BC46-6A314B2A8900}"/>
          </ac:spMkLst>
        </pc:spChg>
        <pc:spChg chg="mod">
          <ac:chgData name="Fernando Gomes Distretti Junior" userId="83fbe0ba-a2b8-49a7-8642-99b9daef0eb5" providerId="ADAL" clId="{64B9E41F-0111-4E39-9BBA-E10C4433046C}" dt="2023-11-21T19:39:57.563" v="465" actId="1076"/>
          <ac:spMkLst>
            <pc:docMk/>
            <pc:sldMk cId="3760190698" sldId="2147471527"/>
            <ac:spMk id="141" creationId="{FD6A557C-7ED0-9B92-7BE1-B1AECF0CA4D4}"/>
          </ac:spMkLst>
        </pc:spChg>
        <pc:spChg chg="mod">
          <ac:chgData name="Fernando Gomes Distretti Junior" userId="83fbe0ba-a2b8-49a7-8642-99b9daef0eb5" providerId="ADAL" clId="{64B9E41F-0111-4E39-9BBA-E10C4433046C}" dt="2023-11-21T19:41:08.028" v="469" actId="20577"/>
          <ac:spMkLst>
            <pc:docMk/>
            <pc:sldMk cId="3760190698" sldId="2147471527"/>
            <ac:spMk id="142" creationId="{AA7748F6-D0D5-84EF-75C5-FB75521E91FE}"/>
          </ac:spMkLst>
        </pc:spChg>
        <pc:spChg chg="mod">
          <ac:chgData name="Fernando Gomes Distretti Junior" userId="83fbe0ba-a2b8-49a7-8642-99b9daef0eb5" providerId="ADAL" clId="{64B9E41F-0111-4E39-9BBA-E10C4433046C}" dt="2023-11-21T19:41:15.330" v="472" actId="1076"/>
          <ac:spMkLst>
            <pc:docMk/>
            <pc:sldMk cId="3760190698" sldId="2147471527"/>
            <ac:spMk id="144" creationId="{7E8FFAAC-D8CB-E5A4-ABEB-750938D42113}"/>
          </ac:spMkLst>
        </pc:spChg>
        <pc:spChg chg="mod">
          <ac:chgData name="Fernando Gomes Distretti Junior" userId="83fbe0ba-a2b8-49a7-8642-99b9daef0eb5" providerId="ADAL" clId="{64B9E41F-0111-4E39-9BBA-E10C4433046C}" dt="2023-11-21T19:41:22.233" v="475" actId="1076"/>
          <ac:spMkLst>
            <pc:docMk/>
            <pc:sldMk cId="3760190698" sldId="2147471527"/>
            <ac:spMk id="145" creationId="{6C3557FD-E322-4959-6161-D5F64F0EE5A7}"/>
          </ac:spMkLst>
        </pc:spChg>
        <pc:spChg chg="mod">
          <ac:chgData name="Fernando Gomes Distretti Junior" userId="83fbe0ba-a2b8-49a7-8642-99b9daef0eb5" providerId="ADAL" clId="{64B9E41F-0111-4E39-9BBA-E10C4433046C}" dt="2023-11-21T19:41:36.125" v="478" actId="1076"/>
          <ac:spMkLst>
            <pc:docMk/>
            <pc:sldMk cId="3760190698" sldId="2147471527"/>
            <ac:spMk id="146" creationId="{ADB0903F-6FE5-0F01-F970-403FD511AAE7}"/>
          </ac:spMkLst>
        </pc:spChg>
        <pc:spChg chg="mod">
          <ac:chgData name="Fernando Gomes Distretti Junior" userId="83fbe0ba-a2b8-49a7-8642-99b9daef0eb5" providerId="ADAL" clId="{64B9E41F-0111-4E39-9BBA-E10C4433046C}" dt="2023-11-21T20:39:34.848" v="760" actId="20577"/>
          <ac:spMkLst>
            <pc:docMk/>
            <pc:sldMk cId="3760190698" sldId="2147471527"/>
            <ac:spMk id="148" creationId="{B863B402-7574-C459-6885-5B0C71532300}"/>
          </ac:spMkLst>
        </pc:spChg>
        <pc:spChg chg="mod">
          <ac:chgData name="Fernando Gomes Distretti Junior" userId="83fbe0ba-a2b8-49a7-8642-99b9daef0eb5" providerId="ADAL" clId="{64B9E41F-0111-4E39-9BBA-E10C4433046C}" dt="2023-11-21T20:39:44.295" v="766" actId="20577"/>
          <ac:spMkLst>
            <pc:docMk/>
            <pc:sldMk cId="3760190698" sldId="2147471527"/>
            <ac:spMk id="149" creationId="{9BB5CBDE-5802-49D5-7976-8B441FB1CF5D}"/>
          </ac:spMkLst>
        </pc:spChg>
        <pc:spChg chg="mod">
          <ac:chgData name="Fernando Gomes Distretti Junior" userId="83fbe0ba-a2b8-49a7-8642-99b9daef0eb5" providerId="ADAL" clId="{64B9E41F-0111-4E39-9BBA-E10C4433046C}" dt="2023-11-21T20:39:51.135" v="769" actId="1076"/>
          <ac:spMkLst>
            <pc:docMk/>
            <pc:sldMk cId="3760190698" sldId="2147471527"/>
            <ac:spMk id="150" creationId="{435572BD-0F56-48E2-94B3-C01021046F1E}"/>
          </ac:spMkLst>
        </pc:spChg>
        <pc:spChg chg="mod">
          <ac:chgData name="Fernando Gomes Distretti Junior" userId="83fbe0ba-a2b8-49a7-8642-99b9daef0eb5" providerId="ADAL" clId="{64B9E41F-0111-4E39-9BBA-E10C4433046C}" dt="2023-11-21T20:39:59.771" v="773" actId="1076"/>
          <ac:spMkLst>
            <pc:docMk/>
            <pc:sldMk cId="3760190698" sldId="2147471527"/>
            <ac:spMk id="151" creationId="{B833812F-595D-B24D-6013-068A47037786}"/>
          </ac:spMkLst>
        </pc:spChg>
        <pc:spChg chg="mod">
          <ac:chgData name="Fernando Gomes Distretti Junior" userId="83fbe0ba-a2b8-49a7-8642-99b9daef0eb5" providerId="ADAL" clId="{64B9E41F-0111-4E39-9BBA-E10C4433046C}" dt="2023-11-21T20:40:28.088" v="775" actId="20577"/>
          <ac:spMkLst>
            <pc:docMk/>
            <pc:sldMk cId="3760190698" sldId="2147471527"/>
            <ac:spMk id="152" creationId="{28F0AE4D-C60C-6933-61D7-11E9C3BA1884}"/>
          </ac:spMkLst>
        </pc:spChg>
        <pc:spChg chg="mod">
          <ac:chgData name="Fernando Gomes Distretti Junior" userId="83fbe0ba-a2b8-49a7-8642-99b9daef0eb5" providerId="ADAL" clId="{64B9E41F-0111-4E39-9BBA-E10C4433046C}" dt="2023-11-21T19:41:47.610" v="483" actId="20577"/>
          <ac:spMkLst>
            <pc:docMk/>
            <pc:sldMk cId="3760190698" sldId="2147471527"/>
            <ac:spMk id="539" creationId="{29C3A01C-EF55-7754-9BF8-4D718D738C14}"/>
          </ac:spMkLst>
        </pc:spChg>
        <pc:spChg chg="mod">
          <ac:chgData name="Fernando Gomes Distretti Junior" userId="83fbe0ba-a2b8-49a7-8642-99b9daef0eb5" providerId="ADAL" clId="{64B9E41F-0111-4E39-9BBA-E10C4433046C}" dt="2023-11-21T19:42:49.966" v="494" actId="20577"/>
          <ac:spMkLst>
            <pc:docMk/>
            <pc:sldMk cId="3760190698" sldId="2147471527"/>
            <ac:spMk id="544" creationId="{85E66972-BF99-D0F3-7D04-DDE3D8C336CC}"/>
          </ac:spMkLst>
        </pc:spChg>
        <pc:spChg chg="mod">
          <ac:chgData name="Fernando Gomes Distretti Junior" userId="83fbe0ba-a2b8-49a7-8642-99b9daef0eb5" providerId="ADAL" clId="{64B9E41F-0111-4E39-9BBA-E10C4433046C}" dt="2023-11-21T19:42:56.627" v="497" actId="20577"/>
          <ac:spMkLst>
            <pc:docMk/>
            <pc:sldMk cId="3760190698" sldId="2147471527"/>
            <ac:spMk id="545" creationId="{F48A3D42-AD03-6D70-51C8-92A54731EC3F}"/>
          </ac:spMkLst>
        </pc:spChg>
        <pc:spChg chg="mod">
          <ac:chgData name="Fernando Gomes Distretti Junior" userId="83fbe0ba-a2b8-49a7-8642-99b9daef0eb5" providerId="ADAL" clId="{64B9E41F-0111-4E39-9BBA-E10C4433046C}" dt="2023-11-21T19:43:11.369" v="500" actId="20577"/>
          <ac:spMkLst>
            <pc:docMk/>
            <pc:sldMk cId="3760190698" sldId="2147471527"/>
            <ac:spMk id="546" creationId="{62B853C6-0E64-A2BA-55B9-9D1E55047758}"/>
          </ac:spMkLst>
        </pc:spChg>
        <pc:spChg chg="mod">
          <ac:chgData name="Fernando Gomes Distretti Junior" userId="83fbe0ba-a2b8-49a7-8642-99b9daef0eb5" providerId="ADAL" clId="{64B9E41F-0111-4E39-9BBA-E10C4433046C}" dt="2023-11-21T19:53:05.125" v="537" actId="1076"/>
          <ac:spMkLst>
            <pc:docMk/>
            <pc:sldMk cId="3760190698" sldId="2147471527"/>
            <ac:spMk id="561" creationId="{90FDED47-4F57-137E-6E04-73E681B0E923}"/>
          </ac:spMkLst>
        </pc:spChg>
        <pc:spChg chg="mod">
          <ac:chgData name="Fernando Gomes Distretti Junior" userId="83fbe0ba-a2b8-49a7-8642-99b9daef0eb5" providerId="ADAL" clId="{64B9E41F-0111-4E39-9BBA-E10C4433046C}" dt="2023-11-21T19:53:11.192" v="540" actId="20577"/>
          <ac:spMkLst>
            <pc:docMk/>
            <pc:sldMk cId="3760190698" sldId="2147471527"/>
            <ac:spMk id="562" creationId="{BAFF41B0-3E06-98E2-0328-F3C28019B891}"/>
          </ac:spMkLst>
        </pc:spChg>
        <pc:graphicFrameChg chg="mod">
          <ac:chgData name="Fernando Gomes Distretti Junior" userId="83fbe0ba-a2b8-49a7-8642-99b9daef0eb5" providerId="ADAL" clId="{64B9E41F-0111-4E39-9BBA-E10C4433046C}" dt="2023-11-21T19:39:47.351" v="461" actId="167"/>
          <ac:graphicFrameMkLst>
            <pc:docMk/>
            <pc:sldMk cId="3760190698" sldId="2147471527"/>
            <ac:graphicFrameMk id="14" creationId="{06C37CEF-9DFE-BBAF-376C-3C5CDC9F8528}"/>
          </ac:graphicFrameMkLst>
        </pc:graphicFrameChg>
        <pc:graphicFrameChg chg="del">
          <ac:chgData name="Fernando Gomes Distretti Junior" userId="83fbe0ba-a2b8-49a7-8642-99b9daef0eb5" providerId="ADAL" clId="{64B9E41F-0111-4E39-9BBA-E10C4433046C}" dt="2023-11-21T19:45:09.596" v="509" actId="478"/>
          <ac:graphicFrameMkLst>
            <pc:docMk/>
            <pc:sldMk cId="3760190698" sldId="2147471527"/>
            <ac:graphicFrameMk id="16" creationId="{3A640908-9B69-35BF-28B8-612B4A17AEDE}"/>
          </ac:graphicFrameMkLst>
        </pc:graphicFrameChg>
        <pc:graphicFrameChg chg="add mod">
          <ac:chgData name="Fernando Gomes Distretti Junior" userId="83fbe0ba-a2b8-49a7-8642-99b9daef0eb5" providerId="ADAL" clId="{64B9E41F-0111-4E39-9BBA-E10C4433046C}" dt="2023-11-21T19:45:28.069" v="510"/>
          <ac:graphicFrameMkLst>
            <pc:docMk/>
            <pc:sldMk cId="3760190698" sldId="2147471527"/>
            <ac:graphicFrameMk id="17" creationId="{077C1BBA-18C3-711E-4858-F1FD8747120D}"/>
          </ac:graphicFrameMkLst>
        </pc:graphicFrameChg>
        <pc:graphicFrameChg chg="mod">
          <ac:chgData name="Fernando Gomes Distretti Junior" userId="83fbe0ba-a2b8-49a7-8642-99b9daef0eb5" providerId="ADAL" clId="{64B9E41F-0111-4E39-9BBA-E10C4433046C}" dt="2023-11-21T20:38:52.137" v="750"/>
          <ac:graphicFrameMkLst>
            <pc:docMk/>
            <pc:sldMk cId="3760190698" sldId="2147471527"/>
            <ac:graphicFrameMk id="533" creationId="{DB3737B3-7F00-C801-AF3A-D47987B7836C}"/>
          </ac:graphicFrameMkLst>
        </pc:graphicFrameChg>
        <pc:picChg chg="add del mod">
          <ac:chgData name="Fernando Gomes Distretti Junior" userId="83fbe0ba-a2b8-49a7-8642-99b9daef0eb5" providerId="ADAL" clId="{64B9E41F-0111-4E39-9BBA-E10C4433046C}" dt="2023-11-21T19:47:47.251" v="521" actId="478"/>
          <ac:picMkLst>
            <pc:docMk/>
            <pc:sldMk cId="3760190698" sldId="2147471527"/>
            <ac:picMk id="4" creationId="{2ED68A80-31E0-F03A-BC31-CB5D966A28AE}"/>
          </ac:picMkLst>
        </pc:picChg>
        <pc:picChg chg="del mod">
          <ac:chgData name="Fernando Gomes Distretti Junior" userId="83fbe0ba-a2b8-49a7-8642-99b9daef0eb5" providerId="ADAL" clId="{64B9E41F-0111-4E39-9BBA-E10C4433046C}" dt="2023-11-21T20:31:13.921" v="739" actId="478"/>
          <ac:picMkLst>
            <pc:docMk/>
            <pc:sldMk cId="3760190698" sldId="2147471527"/>
            <ac:picMk id="13" creationId="{7E60ED38-8AC2-325C-7C5F-B58C518B0463}"/>
          </ac:picMkLst>
        </pc:picChg>
        <pc:picChg chg="add del mod">
          <ac:chgData name="Fernando Gomes Distretti Junior" userId="83fbe0ba-a2b8-49a7-8642-99b9daef0eb5" providerId="ADAL" clId="{64B9E41F-0111-4E39-9BBA-E10C4433046C}" dt="2023-11-21T19:41:38.007" v="479" actId="478"/>
          <ac:picMkLst>
            <pc:docMk/>
            <pc:sldMk cId="3760190698" sldId="2147471527"/>
            <ac:picMk id="15" creationId="{8EC98306-10F6-D195-E76E-29BF7F1AD5D3}"/>
          </ac:picMkLst>
        </pc:picChg>
        <pc:picChg chg="add del mod">
          <ac:chgData name="Fernando Gomes Distretti Junior" userId="83fbe0ba-a2b8-49a7-8642-99b9daef0eb5" providerId="ADAL" clId="{64B9E41F-0111-4E39-9BBA-E10C4433046C}" dt="2023-11-21T19:53:17.671" v="541" actId="478"/>
          <ac:picMkLst>
            <pc:docMk/>
            <pc:sldMk cId="3760190698" sldId="2147471527"/>
            <ac:picMk id="20" creationId="{EA602934-743B-0EAF-E561-B88DAE041859}"/>
          </ac:picMkLst>
        </pc:picChg>
        <pc:picChg chg="add del mod">
          <ac:chgData name="Fernando Gomes Distretti Junior" userId="83fbe0ba-a2b8-49a7-8642-99b9daef0eb5" providerId="ADAL" clId="{64B9E41F-0111-4E39-9BBA-E10C4433046C}" dt="2023-11-21T20:39:27.654" v="754" actId="478"/>
          <ac:picMkLst>
            <pc:docMk/>
            <pc:sldMk cId="3760190698" sldId="2147471527"/>
            <ac:picMk id="22" creationId="{C2E4910C-6D2D-ED3A-4D84-2EAA003B8435}"/>
          </ac:picMkLst>
        </pc:picChg>
        <pc:picChg chg="add del mod">
          <ac:chgData name="Fernando Gomes Distretti Junior" userId="83fbe0ba-a2b8-49a7-8642-99b9daef0eb5" providerId="ADAL" clId="{64B9E41F-0111-4E39-9BBA-E10C4433046C}" dt="2023-11-21T20:40:29.974" v="776" actId="478"/>
          <ac:picMkLst>
            <pc:docMk/>
            <pc:sldMk cId="3760190698" sldId="2147471527"/>
            <ac:picMk id="26" creationId="{DFD4C007-EF9D-999B-CFA1-00720017D10D}"/>
          </ac:picMkLst>
        </pc:picChg>
      </pc:sldChg>
      <pc:sldChg chg="addSp delSp modSp add mod">
        <pc:chgData name="Fernando Gomes Distretti Junior" userId="83fbe0ba-a2b8-49a7-8642-99b9daef0eb5" providerId="ADAL" clId="{64B9E41F-0111-4E39-9BBA-E10C4433046C}" dt="2023-11-21T20:30:48.924" v="737" actId="478"/>
        <pc:sldMkLst>
          <pc:docMk/>
          <pc:sldMk cId="3592713939" sldId="2147471529"/>
        </pc:sldMkLst>
        <pc:spChg chg="mod">
          <ac:chgData name="Fernando Gomes Distretti Junior" userId="83fbe0ba-a2b8-49a7-8642-99b9daef0eb5" providerId="ADAL" clId="{64B9E41F-0111-4E39-9BBA-E10C4433046C}" dt="2023-11-21T20:15:49.426" v="647" actId="1076"/>
          <ac:spMkLst>
            <pc:docMk/>
            <pc:sldMk cId="3592713939" sldId="2147471529"/>
            <ac:spMk id="7" creationId="{F73B0913-7BC2-F0C8-3A97-B9674FF99426}"/>
          </ac:spMkLst>
        </pc:spChg>
        <pc:spChg chg="mod">
          <ac:chgData name="Fernando Gomes Distretti Junior" userId="83fbe0ba-a2b8-49a7-8642-99b9daef0eb5" providerId="ADAL" clId="{64B9E41F-0111-4E39-9BBA-E10C4433046C}" dt="2023-11-21T20:15:52.999" v="648" actId="1076"/>
          <ac:spMkLst>
            <pc:docMk/>
            <pc:sldMk cId="3592713939" sldId="2147471529"/>
            <ac:spMk id="9" creationId="{F14940BD-9599-3E2D-D9C0-0F6CC3243939}"/>
          </ac:spMkLst>
        </pc:spChg>
        <pc:spChg chg="mod">
          <ac:chgData name="Fernando Gomes Distretti Junior" userId="83fbe0ba-a2b8-49a7-8642-99b9daef0eb5" providerId="ADAL" clId="{64B9E41F-0111-4E39-9BBA-E10C4433046C}" dt="2023-11-21T20:16:57.775" v="662" actId="1076"/>
          <ac:spMkLst>
            <pc:docMk/>
            <pc:sldMk cId="3592713939" sldId="2147471529"/>
            <ac:spMk id="10" creationId="{1DC8F861-E272-3D7B-FB15-C877913D2F42}"/>
          </ac:spMkLst>
        </pc:spChg>
        <pc:spChg chg="mod">
          <ac:chgData name="Fernando Gomes Distretti Junior" userId="83fbe0ba-a2b8-49a7-8642-99b9daef0eb5" providerId="ADAL" clId="{64B9E41F-0111-4E39-9BBA-E10C4433046C}" dt="2023-11-21T20:05:21.154" v="620" actId="20577"/>
          <ac:spMkLst>
            <pc:docMk/>
            <pc:sldMk cId="3592713939" sldId="2147471529"/>
            <ac:spMk id="23" creationId="{B6BE002C-3658-B77F-E98C-2622E84B51A3}"/>
          </ac:spMkLst>
        </pc:spChg>
        <pc:spChg chg="mod">
          <ac:chgData name="Fernando Gomes Distretti Junior" userId="83fbe0ba-a2b8-49a7-8642-99b9daef0eb5" providerId="ADAL" clId="{64B9E41F-0111-4E39-9BBA-E10C4433046C}" dt="2023-11-21T20:05:18.401" v="618" actId="20577"/>
          <ac:spMkLst>
            <pc:docMk/>
            <pc:sldMk cId="3592713939" sldId="2147471529"/>
            <ac:spMk id="27" creationId="{908E029E-8C8C-85D5-BE23-8F8D36F26782}"/>
          </ac:spMkLst>
        </pc:spChg>
        <pc:spChg chg="mod">
          <ac:chgData name="Fernando Gomes Distretti Junior" userId="83fbe0ba-a2b8-49a7-8642-99b9daef0eb5" providerId="ADAL" clId="{64B9E41F-0111-4E39-9BBA-E10C4433046C}" dt="2023-11-21T20:04:40.980" v="610" actId="20577"/>
          <ac:spMkLst>
            <pc:docMk/>
            <pc:sldMk cId="3592713939" sldId="2147471529"/>
            <ac:spMk id="31" creationId="{886B9DDD-D8F2-B807-A2B5-AF43F6A23005}"/>
          </ac:spMkLst>
        </pc:spChg>
        <pc:spChg chg="mod">
          <ac:chgData name="Fernando Gomes Distretti Junior" userId="83fbe0ba-a2b8-49a7-8642-99b9daef0eb5" providerId="ADAL" clId="{64B9E41F-0111-4E39-9BBA-E10C4433046C}" dt="2023-11-21T20:04:46.594" v="615" actId="20577"/>
          <ac:spMkLst>
            <pc:docMk/>
            <pc:sldMk cId="3592713939" sldId="2147471529"/>
            <ac:spMk id="32" creationId="{EFBC341B-B7F9-2650-8E92-A0EDCD0AF333}"/>
          </ac:spMkLst>
        </pc:spChg>
        <pc:spChg chg="mod">
          <ac:chgData name="Fernando Gomes Distretti Junior" userId="83fbe0ba-a2b8-49a7-8642-99b9daef0eb5" providerId="ADAL" clId="{64B9E41F-0111-4E39-9BBA-E10C4433046C}" dt="2023-11-21T20:14:05.575" v="633" actId="20577"/>
          <ac:spMkLst>
            <pc:docMk/>
            <pc:sldMk cId="3592713939" sldId="2147471529"/>
            <ac:spMk id="37" creationId="{B9FE05C1-9688-086C-6DA3-9430292B063D}"/>
          </ac:spMkLst>
        </pc:spChg>
        <pc:spChg chg="mod">
          <ac:chgData name="Fernando Gomes Distretti Junior" userId="83fbe0ba-a2b8-49a7-8642-99b9daef0eb5" providerId="ADAL" clId="{64B9E41F-0111-4E39-9BBA-E10C4433046C}" dt="2023-11-21T20:14:15.449" v="636" actId="20577"/>
          <ac:spMkLst>
            <pc:docMk/>
            <pc:sldMk cId="3592713939" sldId="2147471529"/>
            <ac:spMk id="38" creationId="{B0515332-0A91-4947-C70B-937945AFBAB1}"/>
          </ac:spMkLst>
        </pc:spChg>
        <pc:spChg chg="mod">
          <ac:chgData name="Fernando Gomes Distretti Junior" userId="83fbe0ba-a2b8-49a7-8642-99b9daef0eb5" providerId="ADAL" clId="{64B9E41F-0111-4E39-9BBA-E10C4433046C}" dt="2023-11-21T20:14:22.864" v="638" actId="20577"/>
          <ac:spMkLst>
            <pc:docMk/>
            <pc:sldMk cId="3592713939" sldId="2147471529"/>
            <ac:spMk id="42" creationId="{721747B6-9E59-5477-7458-7B29216B452F}"/>
          </ac:spMkLst>
        </pc:spChg>
        <pc:spChg chg="mod">
          <ac:chgData name="Fernando Gomes Distretti Junior" userId="83fbe0ba-a2b8-49a7-8642-99b9daef0eb5" providerId="ADAL" clId="{64B9E41F-0111-4E39-9BBA-E10C4433046C}" dt="2023-11-21T19:59:55.652" v="576" actId="20577"/>
          <ac:spMkLst>
            <pc:docMk/>
            <pc:sldMk cId="3592713939" sldId="2147471529"/>
            <ac:spMk id="43" creationId="{E555D03B-5B0C-2538-D78B-7723B2FCF48B}"/>
          </ac:spMkLst>
        </pc:spChg>
        <pc:spChg chg="mod">
          <ac:chgData name="Fernando Gomes Distretti Junior" userId="83fbe0ba-a2b8-49a7-8642-99b9daef0eb5" providerId="ADAL" clId="{64B9E41F-0111-4E39-9BBA-E10C4433046C}" dt="2023-11-21T19:58:07.865" v="569" actId="20577"/>
          <ac:spMkLst>
            <pc:docMk/>
            <pc:sldMk cId="3592713939" sldId="2147471529"/>
            <ac:spMk id="44" creationId="{C42A1A1D-A1D7-1632-B648-0DA313CE6D51}"/>
          </ac:spMkLst>
        </pc:spChg>
        <pc:spChg chg="mod">
          <ac:chgData name="Fernando Gomes Distretti Junior" userId="83fbe0ba-a2b8-49a7-8642-99b9daef0eb5" providerId="ADAL" clId="{64B9E41F-0111-4E39-9BBA-E10C4433046C}" dt="2023-11-21T20:04:21.991" v="600" actId="20577"/>
          <ac:spMkLst>
            <pc:docMk/>
            <pc:sldMk cId="3592713939" sldId="2147471529"/>
            <ac:spMk id="49" creationId="{BE78A34A-49B6-9A33-B20E-657240B3B319}"/>
          </ac:spMkLst>
        </pc:spChg>
        <pc:spChg chg="mod">
          <ac:chgData name="Fernando Gomes Distretti Junior" userId="83fbe0ba-a2b8-49a7-8642-99b9daef0eb5" providerId="ADAL" clId="{64B9E41F-0111-4E39-9BBA-E10C4433046C}" dt="2023-11-21T20:04:19.220" v="598" actId="20577"/>
          <ac:spMkLst>
            <pc:docMk/>
            <pc:sldMk cId="3592713939" sldId="2147471529"/>
            <ac:spMk id="53" creationId="{2E6AE634-C51C-1974-6DCB-1FE48FCAE2EA}"/>
          </ac:spMkLst>
        </pc:spChg>
        <pc:spChg chg="mod">
          <ac:chgData name="Fernando Gomes Distretti Junior" userId="83fbe0ba-a2b8-49a7-8642-99b9daef0eb5" providerId="ADAL" clId="{64B9E41F-0111-4E39-9BBA-E10C4433046C}" dt="2023-11-21T20:03:33.532" v="596" actId="20577"/>
          <ac:spMkLst>
            <pc:docMk/>
            <pc:sldMk cId="3592713939" sldId="2147471529"/>
            <ac:spMk id="55" creationId="{A98192DA-D459-3641-1A29-FDE057D73BD8}"/>
          </ac:spMkLst>
        </pc:spChg>
        <pc:spChg chg="mod">
          <ac:chgData name="Fernando Gomes Distretti Junior" userId="83fbe0ba-a2b8-49a7-8642-99b9daef0eb5" providerId="ADAL" clId="{64B9E41F-0111-4E39-9BBA-E10C4433046C}" dt="2023-11-21T20:03:25.936" v="593" actId="20577"/>
          <ac:spMkLst>
            <pc:docMk/>
            <pc:sldMk cId="3592713939" sldId="2147471529"/>
            <ac:spMk id="56" creationId="{982ADACE-B22B-D7F3-4259-7A39413BC7BE}"/>
          </ac:spMkLst>
        </pc:spChg>
        <pc:spChg chg="mod">
          <ac:chgData name="Fernando Gomes Distretti Junior" userId="83fbe0ba-a2b8-49a7-8642-99b9daef0eb5" providerId="ADAL" clId="{64B9E41F-0111-4E39-9BBA-E10C4433046C}" dt="2023-11-21T20:00:46.341" v="586" actId="20577"/>
          <ac:spMkLst>
            <pc:docMk/>
            <pc:sldMk cId="3592713939" sldId="2147471529"/>
            <ac:spMk id="139" creationId="{85E8ACAE-8BCA-6DCA-BC46-6A314B2A8900}"/>
          </ac:spMkLst>
        </pc:spChg>
        <pc:spChg chg="mod">
          <ac:chgData name="Fernando Gomes Distretti Junior" userId="83fbe0ba-a2b8-49a7-8642-99b9daef0eb5" providerId="ADAL" clId="{64B9E41F-0111-4E39-9BBA-E10C4433046C}" dt="2023-11-21T20:21:48.254" v="690" actId="1076"/>
          <ac:spMkLst>
            <pc:docMk/>
            <pc:sldMk cId="3592713939" sldId="2147471529"/>
            <ac:spMk id="141" creationId="{FD6A557C-7ED0-9B92-7BE1-B1AECF0CA4D4}"/>
          </ac:spMkLst>
        </pc:spChg>
        <pc:spChg chg="mod">
          <ac:chgData name="Fernando Gomes Distretti Junior" userId="83fbe0ba-a2b8-49a7-8642-99b9daef0eb5" providerId="ADAL" clId="{64B9E41F-0111-4E39-9BBA-E10C4433046C}" dt="2023-11-21T20:21:43.620" v="687" actId="1076"/>
          <ac:spMkLst>
            <pc:docMk/>
            <pc:sldMk cId="3592713939" sldId="2147471529"/>
            <ac:spMk id="142" creationId="{AA7748F6-D0D5-84EF-75C5-FB75521E91FE}"/>
          </ac:spMkLst>
        </pc:spChg>
        <pc:spChg chg="mod">
          <ac:chgData name="Fernando Gomes Distretti Junior" userId="83fbe0ba-a2b8-49a7-8642-99b9daef0eb5" providerId="ADAL" clId="{64B9E41F-0111-4E39-9BBA-E10C4433046C}" dt="2023-11-21T20:21:40.365" v="686" actId="1076"/>
          <ac:spMkLst>
            <pc:docMk/>
            <pc:sldMk cId="3592713939" sldId="2147471529"/>
            <ac:spMk id="144" creationId="{7E8FFAAC-D8CB-E5A4-ABEB-750938D42113}"/>
          </ac:spMkLst>
        </pc:spChg>
        <pc:spChg chg="mod">
          <ac:chgData name="Fernando Gomes Distretti Junior" userId="83fbe0ba-a2b8-49a7-8642-99b9daef0eb5" providerId="ADAL" clId="{64B9E41F-0111-4E39-9BBA-E10C4433046C}" dt="2023-11-21T20:21:36.797" v="685" actId="1076"/>
          <ac:spMkLst>
            <pc:docMk/>
            <pc:sldMk cId="3592713939" sldId="2147471529"/>
            <ac:spMk id="145" creationId="{6C3557FD-E322-4959-6161-D5F64F0EE5A7}"/>
          </ac:spMkLst>
        </pc:spChg>
        <pc:spChg chg="mod">
          <ac:chgData name="Fernando Gomes Distretti Junior" userId="83fbe0ba-a2b8-49a7-8642-99b9daef0eb5" providerId="ADAL" clId="{64B9E41F-0111-4E39-9BBA-E10C4433046C}" dt="2023-11-21T20:21:52.343" v="691" actId="1076"/>
          <ac:spMkLst>
            <pc:docMk/>
            <pc:sldMk cId="3592713939" sldId="2147471529"/>
            <ac:spMk id="146" creationId="{ADB0903F-6FE5-0F01-F970-403FD511AAE7}"/>
          </ac:spMkLst>
        </pc:spChg>
        <pc:spChg chg="mod">
          <ac:chgData name="Fernando Gomes Distretti Junior" userId="83fbe0ba-a2b8-49a7-8642-99b9daef0eb5" providerId="ADAL" clId="{64B9E41F-0111-4E39-9BBA-E10C4433046C}" dt="2023-11-21T20:25:21.232" v="705" actId="1076"/>
          <ac:spMkLst>
            <pc:docMk/>
            <pc:sldMk cId="3592713939" sldId="2147471529"/>
            <ac:spMk id="148" creationId="{B863B402-7574-C459-6885-5B0C71532300}"/>
          </ac:spMkLst>
        </pc:spChg>
        <pc:spChg chg="mod">
          <ac:chgData name="Fernando Gomes Distretti Junior" userId="83fbe0ba-a2b8-49a7-8642-99b9daef0eb5" providerId="ADAL" clId="{64B9E41F-0111-4E39-9BBA-E10C4433046C}" dt="2023-11-21T20:25:24.063" v="706" actId="1076"/>
          <ac:spMkLst>
            <pc:docMk/>
            <pc:sldMk cId="3592713939" sldId="2147471529"/>
            <ac:spMk id="149" creationId="{9BB5CBDE-5802-49D5-7976-8B441FB1CF5D}"/>
          </ac:spMkLst>
        </pc:spChg>
        <pc:spChg chg="mod">
          <ac:chgData name="Fernando Gomes Distretti Junior" userId="83fbe0ba-a2b8-49a7-8642-99b9daef0eb5" providerId="ADAL" clId="{64B9E41F-0111-4E39-9BBA-E10C4433046C}" dt="2023-11-21T20:25:28.269" v="707" actId="1076"/>
          <ac:spMkLst>
            <pc:docMk/>
            <pc:sldMk cId="3592713939" sldId="2147471529"/>
            <ac:spMk id="150" creationId="{435572BD-0F56-48E2-94B3-C01021046F1E}"/>
          </ac:spMkLst>
        </pc:spChg>
        <pc:spChg chg="mod">
          <ac:chgData name="Fernando Gomes Distretti Junior" userId="83fbe0ba-a2b8-49a7-8642-99b9daef0eb5" providerId="ADAL" clId="{64B9E41F-0111-4E39-9BBA-E10C4433046C}" dt="2023-11-21T20:25:31.797" v="708" actId="1076"/>
          <ac:spMkLst>
            <pc:docMk/>
            <pc:sldMk cId="3592713939" sldId="2147471529"/>
            <ac:spMk id="151" creationId="{B833812F-595D-B24D-6013-068A47037786}"/>
          </ac:spMkLst>
        </pc:spChg>
        <pc:spChg chg="mod">
          <ac:chgData name="Fernando Gomes Distretti Junior" userId="83fbe0ba-a2b8-49a7-8642-99b9daef0eb5" providerId="ADAL" clId="{64B9E41F-0111-4E39-9BBA-E10C4433046C}" dt="2023-11-21T20:25:39.696" v="710" actId="1036"/>
          <ac:spMkLst>
            <pc:docMk/>
            <pc:sldMk cId="3592713939" sldId="2147471529"/>
            <ac:spMk id="152" creationId="{28F0AE4D-C60C-6933-61D7-11E9C3BA1884}"/>
          </ac:spMkLst>
        </pc:spChg>
        <pc:spChg chg="mod">
          <ac:chgData name="Fernando Gomes Distretti Junior" userId="83fbe0ba-a2b8-49a7-8642-99b9daef0eb5" providerId="ADAL" clId="{64B9E41F-0111-4E39-9BBA-E10C4433046C}" dt="2023-11-21T20:15:08.873" v="643" actId="20577"/>
          <ac:spMkLst>
            <pc:docMk/>
            <pc:sldMk cId="3592713939" sldId="2147471529"/>
            <ac:spMk id="539" creationId="{29C3A01C-EF55-7754-9BF8-4D718D738C14}"/>
          </ac:spMkLst>
        </pc:spChg>
        <pc:spChg chg="mod">
          <ac:chgData name="Fernando Gomes Distretti Junior" userId="83fbe0ba-a2b8-49a7-8642-99b9daef0eb5" providerId="ADAL" clId="{64B9E41F-0111-4E39-9BBA-E10C4433046C}" dt="2023-11-21T20:16:13.613" v="653" actId="20577"/>
          <ac:spMkLst>
            <pc:docMk/>
            <pc:sldMk cId="3592713939" sldId="2147471529"/>
            <ac:spMk id="544" creationId="{85E66972-BF99-D0F3-7D04-DDE3D8C336CC}"/>
          </ac:spMkLst>
        </pc:spChg>
        <pc:spChg chg="mod">
          <ac:chgData name="Fernando Gomes Distretti Junior" userId="83fbe0ba-a2b8-49a7-8642-99b9daef0eb5" providerId="ADAL" clId="{64B9E41F-0111-4E39-9BBA-E10C4433046C}" dt="2023-11-21T20:16:19.024" v="656" actId="20577"/>
          <ac:spMkLst>
            <pc:docMk/>
            <pc:sldMk cId="3592713939" sldId="2147471529"/>
            <ac:spMk id="545" creationId="{F48A3D42-AD03-6D70-51C8-92A54731EC3F}"/>
          </ac:spMkLst>
        </pc:spChg>
        <pc:spChg chg="mod">
          <ac:chgData name="Fernando Gomes Distretti Junior" userId="83fbe0ba-a2b8-49a7-8642-99b9daef0eb5" providerId="ADAL" clId="{64B9E41F-0111-4E39-9BBA-E10C4433046C}" dt="2023-11-21T20:16:25.779" v="659" actId="20577"/>
          <ac:spMkLst>
            <pc:docMk/>
            <pc:sldMk cId="3592713939" sldId="2147471529"/>
            <ac:spMk id="546" creationId="{62B853C6-0E64-A2BA-55B9-9D1E55047758}"/>
          </ac:spMkLst>
        </pc:spChg>
        <pc:spChg chg="mod">
          <ac:chgData name="Fernando Gomes Distretti Junior" userId="83fbe0ba-a2b8-49a7-8642-99b9daef0eb5" providerId="ADAL" clId="{64B9E41F-0111-4E39-9BBA-E10C4433046C}" dt="2023-11-21T20:15:33.117" v="645" actId="20577"/>
          <ac:spMkLst>
            <pc:docMk/>
            <pc:sldMk cId="3592713939" sldId="2147471529"/>
            <ac:spMk id="554" creationId="{4DC59EF0-0233-8E01-D4EB-BF25643D12CD}"/>
          </ac:spMkLst>
        </pc:spChg>
        <pc:spChg chg="mod">
          <ac:chgData name="Fernando Gomes Distretti Junior" userId="83fbe0ba-a2b8-49a7-8642-99b9daef0eb5" providerId="ADAL" clId="{64B9E41F-0111-4E39-9BBA-E10C4433046C}" dt="2023-11-21T20:30:44.344" v="736" actId="1076"/>
          <ac:spMkLst>
            <pc:docMk/>
            <pc:sldMk cId="3592713939" sldId="2147471529"/>
            <ac:spMk id="561" creationId="{90FDED47-4F57-137E-6E04-73E681B0E923}"/>
          </ac:spMkLst>
        </pc:spChg>
        <pc:spChg chg="mod">
          <ac:chgData name="Fernando Gomes Distretti Junior" userId="83fbe0ba-a2b8-49a7-8642-99b9daef0eb5" providerId="ADAL" clId="{64B9E41F-0111-4E39-9BBA-E10C4433046C}" dt="2023-11-21T20:30:40.480" v="735" actId="1076"/>
          <ac:spMkLst>
            <pc:docMk/>
            <pc:sldMk cId="3592713939" sldId="2147471529"/>
            <ac:spMk id="562" creationId="{BAFF41B0-3E06-98E2-0328-F3C28019B891}"/>
          </ac:spMkLst>
        </pc:spChg>
        <pc:spChg chg="mod">
          <ac:chgData name="Fernando Gomes Distretti Junior" userId="83fbe0ba-a2b8-49a7-8642-99b9daef0eb5" providerId="ADAL" clId="{64B9E41F-0111-4E39-9BBA-E10C4433046C}" dt="2023-11-21T20:30:32.041" v="732" actId="1076"/>
          <ac:spMkLst>
            <pc:docMk/>
            <pc:sldMk cId="3592713939" sldId="2147471529"/>
            <ac:spMk id="563" creationId="{B02CB861-DCEC-D959-75B4-AA3FCBE4D903}"/>
          </ac:spMkLst>
        </pc:spChg>
        <pc:spChg chg="mod">
          <ac:chgData name="Fernando Gomes Distretti Junior" userId="83fbe0ba-a2b8-49a7-8642-99b9daef0eb5" providerId="ADAL" clId="{64B9E41F-0111-4E39-9BBA-E10C4433046C}" dt="2023-11-21T20:30:35.188" v="733" actId="1076"/>
          <ac:spMkLst>
            <pc:docMk/>
            <pc:sldMk cId="3592713939" sldId="2147471529"/>
            <ac:spMk id="564" creationId="{75FB33E0-ABDA-96D5-346D-B5F65F90445D}"/>
          </ac:spMkLst>
        </pc:spChg>
        <pc:graphicFrameChg chg="mod">
          <ac:chgData name="Fernando Gomes Distretti Junior" userId="83fbe0ba-a2b8-49a7-8642-99b9daef0eb5" providerId="ADAL" clId="{64B9E41F-0111-4E39-9BBA-E10C4433046C}" dt="2023-11-21T20:21:31.437" v="684" actId="207"/>
          <ac:graphicFrameMkLst>
            <pc:docMk/>
            <pc:sldMk cId="3592713939" sldId="2147471529"/>
            <ac:graphicFrameMk id="14" creationId="{06C37CEF-9DFE-BBAF-376C-3C5CDC9F8528}"/>
          </ac:graphicFrameMkLst>
        </pc:graphicFrameChg>
        <pc:graphicFrameChg chg="mod">
          <ac:chgData name="Fernando Gomes Distretti Junior" userId="83fbe0ba-a2b8-49a7-8642-99b9daef0eb5" providerId="ADAL" clId="{64B9E41F-0111-4E39-9BBA-E10C4433046C}" dt="2023-11-21T20:14:12.193" v="634" actId="167"/>
          <ac:graphicFrameMkLst>
            <pc:docMk/>
            <pc:sldMk cId="3592713939" sldId="2147471529"/>
            <ac:graphicFrameMk id="17" creationId="{077C1BBA-18C3-711E-4858-F1FD8747120D}"/>
          </ac:graphicFrameMkLst>
        </pc:graphicFrameChg>
        <pc:graphicFrameChg chg="mod">
          <ac:chgData name="Fernando Gomes Distretti Junior" userId="83fbe0ba-a2b8-49a7-8642-99b9daef0eb5" providerId="ADAL" clId="{64B9E41F-0111-4E39-9BBA-E10C4433046C}" dt="2023-11-21T20:30:35.657" v="734"/>
          <ac:graphicFrameMkLst>
            <pc:docMk/>
            <pc:sldMk cId="3592713939" sldId="2147471529"/>
            <ac:graphicFrameMk id="45" creationId="{7BFC45F1-81B4-07A3-AD39-04592C6E7C34}"/>
          </ac:graphicFrameMkLst>
        </pc:graphicFrameChg>
        <pc:graphicFrameChg chg="mod">
          <ac:chgData name="Fernando Gomes Distretti Junior" userId="83fbe0ba-a2b8-49a7-8642-99b9daef0eb5" providerId="ADAL" clId="{64B9E41F-0111-4E39-9BBA-E10C4433046C}" dt="2023-11-21T20:25:12.366" v="704"/>
          <ac:graphicFrameMkLst>
            <pc:docMk/>
            <pc:sldMk cId="3592713939" sldId="2147471529"/>
            <ac:graphicFrameMk id="533" creationId="{DB3737B3-7F00-C801-AF3A-D47987B7836C}"/>
          </ac:graphicFrameMkLst>
        </pc:graphicFrameChg>
        <pc:picChg chg="add del mod">
          <ac:chgData name="Fernando Gomes Distretti Junior" userId="83fbe0ba-a2b8-49a7-8642-99b9daef0eb5" providerId="ADAL" clId="{64B9E41F-0111-4E39-9BBA-E10C4433046C}" dt="2023-11-21T20:26:28.909" v="711" actId="478"/>
          <ac:picMkLst>
            <pc:docMk/>
            <pc:sldMk cId="3592713939" sldId="2147471529"/>
            <ac:picMk id="4" creationId="{FBB1033A-423A-E713-D176-BFCC9D184EEC}"/>
          </ac:picMkLst>
        </pc:picChg>
        <pc:picChg chg="add del mod">
          <ac:chgData name="Fernando Gomes Distretti Junior" userId="83fbe0ba-a2b8-49a7-8642-99b9daef0eb5" providerId="ADAL" clId="{64B9E41F-0111-4E39-9BBA-E10C4433046C}" dt="2023-11-21T20:30:48.924" v="737" actId="478"/>
          <ac:picMkLst>
            <pc:docMk/>
            <pc:sldMk cId="3592713939" sldId="2147471529"/>
            <ac:picMk id="15" creationId="{A6E4703A-1540-9C0F-BE41-7AAB10C69170}"/>
          </ac:picMkLst>
        </pc:picChg>
      </pc:sldChg>
      <pc:sldChg chg="addSp delSp modSp add mod">
        <pc:chgData name="Fernando Gomes Distretti Junior" userId="83fbe0ba-a2b8-49a7-8642-99b9daef0eb5" providerId="ADAL" clId="{64B9E41F-0111-4E39-9BBA-E10C4433046C}" dt="2023-11-21T22:05:57.886" v="953" actId="478"/>
        <pc:sldMkLst>
          <pc:docMk/>
          <pc:sldMk cId="1391737281" sldId="2147471533"/>
        </pc:sldMkLst>
        <pc:spChg chg="mod">
          <ac:chgData name="Fernando Gomes Distretti Junior" userId="83fbe0ba-a2b8-49a7-8642-99b9daef0eb5" providerId="ADAL" clId="{64B9E41F-0111-4E39-9BBA-E10C4433046C}" dt="2023-11-21T22:02:09.900" v="924" actId="1076"/>
          <ac:spMkLst>
            <pc:docMk/>
            <pc:sldMk cId="1391737281" sldId="2147471533"/>
            <ac:spMk id="7" creationId="{F73B0913-7BC2-F0C8-3A97-B9674FF99426}"/>
          </ac:spMkLst>
        </pc:spChg>
        <pc:spChg chg="mod">
          <ac:chgData name="Fernando Gomes Distretti Junior" userId="83fbe0ba-a2b8-49a7-8642-99b9daef0eb5" providerId="ADAL" clId="{64B9E41F-0111-4E39-9BBA-E10C4433046C}" dt="2023-11-21T22:02:13.834" v="925" actId="1076"/>
          <ac:spMkLst>
            <pc:docMk/>
            <pc:sldMk cId="1391737281" sldId="2147471533"/>
            <ac:spMk id="9" creationId="{F14940BD-9599-3E2D-D9C0-0F6CC3243939}"/>
          </ac:spMkLst>
        </pc:spChg>
        <pc:spChg chg="mod">
          <ac:chgData name="Fernando Gomes Distretti Junior" userId="83fbe0ba-a2b8-49a7-8642-99b9daef0eb5" providerId="ADAL" clId="{64B9E41F-0111-4E39-9BBA-E10C4433046C}" dt="2023-11-21T22:01:24.179" v="914" actId="1076"/>
          <ac:spMkLst>
            <pc:docMk/>
            <pc:sldMk cId="1391737281" sldId="2147471533"/>
            <ac:spMk id="10" creationId="{1DC8F861-E272-3D7B-FB15-C877913D2F42}"/>
          </ac:spMkLst>
        </pc:spChg>
        <pc:spChg chg="mod">
          <ac:chgData name="Fernando Gomes Distretti Junior" userId="83fbe0ba-a2b8-49a7-8642-99b9daef0eb5" providerId="ADAL" clId="{64B9E41F-0111-4E39-9BBA-E10C4433046C}" dt="2023-11-21T22:02:47.186" v="928" actId="20577"/>
          <ac:spMkLst>
            <pc:docMk/>
            <pc:sldMk cId="1391737281" sldId="2147471533"/>
            <ac:spMk id="23" creationId="{B6BE002C-3658-B77F-E98C-2622E84B51A3}"/>
          </ac:spMkLst>
        </pc:spChg>
        <pc:spChg chg="mod">
          <ac:chgData name="Fernando Gomes Distretti Junior" userId="83fbe0ba-a2b8-49a7-8642-99b9daef0eb5" providerId="ADAL" clId="{64B9E41F-0111-4E39-9BBA-E10C4433046C}" dt="2023-11-21T22:02:52.814" v="930" actId="20577"/>
          <ac:spMkLst>
            <pc:docMk/>
            <pc:sldMk cId="1391737281" sldId="2147471533"/>
            <ac:spMk id="27" creationId="{908E029E-8C8C-85D5-BE23-8F8D36F26782}"/>
          </ac:spMkLst>
        </pc:spChg>
        <pc:spChg chg="mod">
          <ac:chgData name="Fernando Gomes Distretti Junior" userId="83fbe0ba-a2b8-49a7-8642-99b9daef0eb5" providerId="ADAL" clId="{64B9E41F-0111-4E39-9BBA-E10C4433046C}" dt="2023-11-21T21:52:59.473" v="823" actId="20577"/>
          <ac:spMkLst>
            <pc:docMk/>
            <pc:sldMk cId="1391737281" sldId="2147471533"/>
            <ac:spMk id="31" creationId="{886B9DDD-D8F2-B807-A2B5-AF43F6A23005}"/>
          </ac:spMkLst>
        </pc:spChg>
        <pc:spChg chg="mod">
          <ac:chgData name="Fernando Gomes Distretti Junior" userId="83fbe0ba-a2b8-49a7-8642-99b9daef0eb5" providerId="ADAL" clId="{64B9E41F-0111-4E39-9BBA-E10C4433046C}" dt="2023-11-21T21:53:05.029" v="826" actId="20577"/>
          <ac:spMkLst>
            <pc:docMk/>
            <pc:sldMk cId="1391737281" sldId="2147471533"/>
            <ac:spMk id="32" creationId="{EFBC341B-B7F9-2650-8E92-A0EDCD0AF333}"/>
          </ac:spMkLst>
        </pc:spChg>
        <pc:spChg chg="mod">
          <ac:chgData name="Fernando Gomes Distretti Junior" userId="83fbe0ba-a2b8-49a7-8642-99b9daef0eb5" providerId="ADAL" clId="{64B9E41F-0111-4E39-9BBA-E10C4433046C}" dt="2023-11-21T21:55:02.014" v="838" actId="20577"/>
          <ac:spMkLst>
            <pc:docMk/>
            <pc:sldMk cId="1391737281" sldId="2147471533"/>
            <ac:spMk id="37" creationId="{B9FE05C1-9688-086C-6DA3-9430292B063D}"/>
          </ac:spMkLst>
        </pc:spChg>
        <pc:spChg chg="mod">
          <ac:chgData name="Fernando Gomes Distretti Junior" userId="83fbe0ba-a2b8-49a7-8642-99b9daef0eb5" providerId="ADAL" clId="{64B9E41F-0111-4E39-9BBA-E10C4433046C}" dt="2023-11-21T21:55:05.809" v="840" actId="20577"/>
          <ac:spMkLst>
            <pc:docMk/>
            <pc:sldMk cId="1391737281" sldId="2147471533"/>
            <ac:spMk id="38" creationId="{B0515332-0A91-4947-C70B-937945AFBAB1}"/>
          </ac:spMkLst>
        </pc:spChg>
        <pc:spChg chg="mod">
          <ac:chgData name="Fernando Gomes Distretti Junior" userId="83fbe0ba-a2b8-49a7-8642-99b9daef0eb5" providerId="ADAL" clId="{64B9E41F-0111-4E39-9BBA-E10C4433046C}" dt="2023-11-21T21:55:09.283" v="842" actId="20577"/>
          <ac:spMkLst>
            <pc:docMk/>
            <pc:sldMk cId="1391737281" sldId="2147471533"/>
            <ac:spMk id="39" creationId="{4C8003DB-07C5-F0EC-0DAA-8B1F335C45F9}"/>
          </ac:spMkLst>
        </pc:spChg>
        <pc:spChg chg="mod">
          <ac:chgData name="Fernando Gomes Distretti Junior" userId="83fbe0ba-a2b8-49a7-8642-99b9daef0eb5" providerId="ADAL" clId="{64B9E41F-0111-4E39-9BBA-E10C4433046C}" dt="2023-11-21T21:55:13.025" v="844" actId="20577"/>
          <ac:spMkLst>
            <pc:docMk/>
            <pc:sldMk cId="1391737281" sldId="2147471533"/>
            <ac:spMk id="40" creationId="{37B1EEEE-964B-3A16-63DE-72793960249F}"/>
          </ac:spMkLst>
        </pc:spChg>
        <pc:spChg chg="mod">
          <ac:chgData name="Fernando Gomes Distretti Junior" userId="83fbe0ba-a2b8-49a7-8642-99b9daef0eb5" providerId="ADAL" clId="{64B9E41F-0111-4E39-9BBA-E10C4433046C}" dt="2023-11-21T21:55:16.095" v="846" actId="20577"/>
          <ac:spMkLst>
            <pc:docMk/>
            <pc:sldMk cId="1391737281" sldId="2147471533"/>
            <ac:spMk id="41" creationId="{7ED84E04-B729-C9E4-C865-DCBD5D0B9649}"/>
          </ac:spMkLst>
        </pc:spChg>
        <pc:spChg chg="mod">
          <ac:chgData name="Fernando Gomes Distretti Junior" userId="83fbe0ba-a2b8-49a7-8642-99b9daef0eb5" providerId="ADAL" clId="{64B9E41F-0111-4E39-9BBA-E10C4433046C}" dt="2023-11-21T21:48:52.825" v="804" actId="20577"/>
          <ac:spMkLst>
            <pc:docMk/>
            <pc:sldMk cId="1391737281" sldId="2147471533"/>
            <ac:spMk id="43" creationId="{E555D03B-5B0C-2538-D78B-7723B2FCF48B}"/>
          </ac:spMkLst>
        </pc:spChg>
        <pc:spChg chg="mod">
          <ac:chgData name="Fernando Gomes Distretti Junior" userId="83fbe0ba-a2b8-49a7-8642-99b9daef0eb5" providerId="ADAL" clId="{64B9E41F-0111-4E39-9BBA-E10C4433046C}" dt="2023-11-21T21:48:35.979" v="801" actId="1076"/>
          <ac:spMkLst>
            <pc:docMk/>
            <pc:sldMk cId="1391737281" sldId="2147471533"/>
            <ac:spMk id="44" creationId="{C42A1A1D-A1D7-1632-B648-0DA313CE6D51}"/>
          </ac:spMkLst>
        </pc:spChg>
        <pc:spChg chg="mod">
          <ac:chgData name="Fernando Gomes Distretti Junior" userId="83fbe0ba-a2b8-49a7-8642-99b9daef0eb5" providerId="ADAL" clId="{64B9E41F-0111-4E39-9BBA-E10C4433046C}" dt="2023-11-21T22:03:15.825" v="932" actId="20577"/>
          <ac:spMkLst>
            <pc:docMk/>
            <pc:sldMk cId="1391737281" sldId="2147471533"/>
            <ac:spMk id="49" creationId="{BE78A34A-49B6-9A33-B20E-657240B3B319}"/>
          </ac:spMkLst>
        </pc:spChg>
        <pc:spChg chg="mod">
          <ac:chgData name="Fernando Gomes Distretti Junior" userId="83fbe0ba-a2b8-49a7-8642-99b9daef0eb5" providerId="ADAL" clId="{64B9E41F-0111-4E39-9BBA-E10C4433046C}" dt="2023-11-21T22:03:12.629" v="931" actId="20577"/>
          <ac:spMkLst>
            <pc:docMk/>
            <pc:sldMk cId="1391737281" sldId="2147471533"/>
            <ac:spMk id="53" creationId="{2E6AE634-C51C-1974-6DCB-1FE48FCAE2EA}"/>
          </ac:spMkLst>
        </pc:spChg>
        <pc:spChg chg="mod">
          <ac:chgData name="Fernando Gomes Distretti Junior" userId="83fbe0ba-a2b8-49a7-8642-99b9daef0eb5" providerId="ADAL" clId="{64B9E41F-0111-4E39-9BBA-E10C4433046C}" dt="2023-11-21T21:52:44.121" v="820" actId="20577"/>
          <ac:spMkLst>
            <pc:docMk/>
            <pc:sldMk cId="1391737281" sldId="2147471533"/>
            <ac:spMk id="55" creationId="{A98192DA-D459-3641-1A29-FDE057D73BD8}"/>
          </ac:spMkLst>
        </pc:spChg>
        <pc:spChg chg="mod">
          <ac:chgData name="Fernando Gomes Distretti Junior" userId="83fbe0ba-a2b8-49a7-8642-99b9daef0eb5" providerId="ADAL" clId="{64B9E41F-0111-4E39-9BBA-E10C4433046C}" dt="2023-11-21T21:52:40.132" v="817" actId="20577"/>
          <ac:spMkLst>
            <pc:docMk/>
            <pc:sldMk cId="1391737281" sldId="2147471533"/>
            <ac:spMk id="56" creationId="{982ADACE-B22B-D7F3-4259-7A39413BC7BE}"/>
          </ac:spMkLst>
        </pc:spChg>
        <pc:spChg chg="mod">
          <ac:chgData name="Fernando Gomes Distretti Junior" userId="83fbe0ba-a2b8-49a7-8642-99b9daef0eb5" providerId="ADAL" clId="{64B9E41F-0111-4E39-9BBA-E10C4433046C}" dt="2023-11-21T21:55:22.120" v="848" actId="20577"/>
          <ac:spMkLst>
            <pc:docMk/>
            <pc:sldMk cId="1391737281" sldId="2147471533"/>
            <ac:spMk id="60" creationId="{F4E042F4-98A5-9E89-0165-8A59C0215BB3}"/>
          </ac:spMkLst>
        </pc:spChg>
        <pc:spChg chg="mod">
          <ac:chgData name="Fernando Gomes Distretti Junior" userId="83fbe0ba-a2b8-49a7-8642-99b9daef0eb5" providerId="ADAL" clId="{64B9E41F-0111-4E39-9BBA-E10C4433046C}" dt="2023-11-21T21:49:37.422" v="811" actId="20577"/>
          <ac:spMkLst>
            <pc:docMk/>
            <pc:sldMk cId="1391737281" sldId="2147471533"/>
            <ac:spMk id="139" creationId="{85E8ACAE-8BCA-6DCA-BC46-6A314B2A8900}"/>
          </ac:spMkLst>
        </pc:spChg>
        <pc:spChg chg="mod">
          <ac:chgData name="Fernando Gomes Distretti Junior" userId="83fbe0ba-a2b8-49a7-8642-99b9daef0eb5" providerId="ADAL" clId="{64B9E41F-0111-4E39-9BBA-E10C4433046C}" dt="2023-11-21T21:59:59.394" v="897" actId="1076"/>
          <ac:spMkLst>
            <pc:docMk/>
            <pc:sldMk cId="1391737281" sldId="2147471533"/>
            <ac:spMk id="141" creationId="{FD6A557C-7ED0-9B92-7BE1-B1AECF0CA4D4}"/>
          </ac:spMkLst>
        </pc:spChg>
        <pc:spChg chg="mod">
          <ac:chgData name="Fernando Gomes Distretti Junior" userId="83fbe0ba-a2b8-49a7-8642-99b9daef0eb5" providerId="ADAL" clId="{64B9E41F-0111-4E39-9BBA-E10C4433046C}" dt="2023-11-21T22:00:20.937" v="900" actId="20577"/>
          <ac:spMkLst>
            <pc:docMk/>
            <pc:sldMk cId="1391737281" sldId="2147471533"/>
            <ac:spMk id="142" creationId="{AA7748F6-D0D5-84EF-75C5-FB75521E91FE}"/>
          </ac:spMkLst>
        </pc:spChg>
        <pc:spChg chg="mod">
          <ac:chgData name="Fernando Gomes Distretti Junior" userId="83fbe0ba-a2b8-49a7-8642-99b9daef0eb5" providerId="ADAL" clId="{64B9E41F-0111-4E39-9BBA-E10C4433046C}" dt="2023-11-21T22:00:24.170" v="902" actId="20577"/>
          <ac:spMkLst>
            <pc:docMk/>
            <pc:sldMk cId="1391737281" sldId="2147471533"/>
            <ac:spMk id="144" creationId="{7E8FFAAC-D8CB-E5A4-ABEB-750938D42113}"/>
          </ac:spMkLst>
        </pc:spChg>
        <pc:spChg chg="mod">
          <ac:chgData name="Fernando Gomes Distretti Junior" userId="83fbe0ba-a2b8-49a7-8642-99b9daef0eb5" providerId="ADAL" clId="{64B9E41F-0111-4E39-9BBA-E10C4433046C}" dt="2023-11-21T22:00:29.617" v="904" actId="20577"/>
          <ac:spMkLst>
            <pc:docMk/>
            <pc:sldMk cId="1391737281" sldId="2147471533"/>
            <ac:spMk id="145" creationId="{6C3557FD-E322-4959-6161-D5F64F0EE5A7}"/>
          </ac:spMkLst>
        </pc:spChg>
        <pc:spChg chg="mod">
          <ac:chgData name="Fernando Gomes Distretti Junior" userId="83fbe0ba-a2b8-49a7-8642-99b9daef0eb5" providerId="ADAL" clId="{64B9E41F-0111-4E39-9BBA-E10C4433046C}" dt="2023-11-21T22:00:57.889" v="907" actId="1076"/>
          <ac:spMkLst>
            <pc:docMk/>
            <pc:sldMk cId="1391737281" sldId="2147471533"/>
            <ac:spMk id="146" creationId="{ADB0903F-6FE5-0F01-F970-403FD511AAE7}"/>
          </ac:spMkLst>
        </pc:spChg>
        <pc:spChg chg="mod">
          <ac:chgData name="Fernando Gomes Distretti Junior" userId="83fbe0ba-a2b8-49a7-8642-99b9daef0eb5" providerId="ADAL" clId="{64B9E41F-0111-4E39-9BBA-E10C4433046C}" dt="2023-11-21T21:57:49.654" v="873" actId="20577"/>
          <ac:spMkLst>
            <pc:docMk/>
            <pc:sldMk cId="1391737281" sldId="2147471533"/>
            <ac:spMk id="148" creationId="{B863B402-7574-C459-6885-5B0C71532300}"/>
          </ac:spMkLst>
        </pc:spChg>
        <pc:spChg chg="mod">
          <ac:chgData name="Fernando Gomes Distretti Junior" userId="83fbe0ba-a2b8-49a7-8642-99b9daef0eb5" providerId="ADAL" clId="{64B9E41F-0111-4E39-9BBA-E10C4433046C}" dt="2023-11-21T21:57:55.047" v="875" actId="20577"/>
          <ac:spMkLst>
            <pc:docMk/>
            <pc:sldMk cId="1391737281" sldId="2147471533"/>
            <ac:spMk id="149" creationId="{9BB5CBDE-5802-49D5-7976-8B441FB1CF5D}"/>
          </ac:spMkLst>
        </pc:spChg>
        <pc:spChg chg="mod">
          <ac:chgData name="Fernando Gomes Distretti Junior" userId="83fbe0ba-a2b8-49a7-8642-99b9daef0eb5" providerId="ADAL" clId="{64B9E41F-0111-4E39-9BBA-E10C4433046C}" dt="2023-11-21T21:56:55.564" v="863" actId="1076"/>
          <ac:spMkLst>
            <pc:docMk/>
            <pc:sldMk cId="1391737281" sldId="2147471533"/>
            <ac:spMk id="150" creationId="{435572BD-0F56-48E2-94B3-C01021046F1E}"/>
          </ac:spMkLst>
        </pc:spChg>
        <pc:spChg chg="mod">
          <ac:chgData name="Fernando Gomes Distretti Junior" userId="83fbe0ba-a2b8-49a7-8642-99b9daef0eb5" providerId="ADAL" clId="{64B9E41F-0111-4E39-9BBA-E10C4433046C}" dt="2023-11-21T21:58:02.548" v="877" actId="20577"/>
          <ac:spMkLst>
            <pc:docMk/>
            <pc:sldMk cId="1391737281" sldId="2147471533"/>
            <ac:spMk id="151" creationId="{B833812F-595D-B24D-6013-068A47037786}"/>
          </ac:spMkLst>
        </pc:spChg>
        <pc:spChg chg="mod">
          <ac:chgData name="Fernando Gomes Distretti Junior" userId="83fbe0ba-a2b8-49a7-8642-99b9daef0eb5" providerId="ADAL" clId="{64B9E41F-0111-4E39-9BBA-E10C4433046C}" dt="2023-11-21T21:58:17.801" v="881" actId="20577"/>
          <ac:spMkLst>
            <pc:docMk/>
            <pc:sldMk cId="1391737281" sldId="2147471533"/>
            <ac:spMk id="539" creationId="{29C3A01C-EF55-7754-9BF8-4D718D738C14}"/>
          </ac:spMkLst>
        </pc:spChg>
        <pc:spChg chg="mod">
          <ac:chgData name="Fernando Gomes Distretti Junior" userId="83fbe0ba-a2b8-49a7-8642-99b9daef0eb5" providerId="ADAL" clId="{64B9E41F-0111-4E39-9BBA-E10C4433046C}" dt="2023-11-21T22:01:33.689" v="917" actId="20577"/>
          <ac:spMkLst>
            <pc:docMk/>
            <pc:sldMk cId="1391737281" sldId="2147471533"/>
            <ac:spMk id="544" creationId="{85E66972-BF99-D0F3-7D04-DDE3D8C336CC}"/>
          </ac:spMkLst>
        </pc:spChg>
        <pc:spChg chg="mod">
          <ac:chgData name="Fernando Gomes Distretti Junior" userId="83fbe0ba-a2b8-49a7-8642-99b9daef0eb5" providerId="ADAL" clId="{64B9E41F-0111-4E39-9BBA-E10C4433046C}" dt="2023-11-21T22:01:38.432" v="920" actId="20577"/>
          <ac:spMkLst>
            <pc:docMk/>
            <pc:sldMk cId="1391737281" sldId="2147471533"/>
            <ac:spMk id="545" creationId="{F48A3D42-AD03-6D70-51C8-92A54731EC3F}"/>
          </ac:spMkLst>
        </pc:spChg>
        <pc:spChg chg="mod">
          <ac:chgData name="Fernando Gomes Distretti Junior" userId="83fbe0ba-a2b8-49a7-8642-99b9daef0eb5" providerId="ADAL" clId="{64B9E41F-0111-4E39-9BBA-E10C4433046C}" dt="2023-11-21T22:02:03.822" v="922" actId="20577"/>
          <ac:spMkLst>
            <pc:docMk/>
            <pc:sldMk cId="1391737281" sldId="2147471533"/>
            <ac:spMk id="546" creationId="{62B853C6-0E64-A2BA-55B9-9D1E55047758}"/>
          </ac:spMkLst>
        </pc:spChg>
        <pc:spChg chg="mod">
          <ac:chgData name="Fernando Gomes Distretti Junior" userId="83fbe0ba-a2b8-49a7-8642-99b9daef0eb5" providerId="ADAL" clId="{64B9E41F-0111-4E39-9BBA-E10C4433046C}" dt="2023-11-21T21:58:28.884" v="882" actId="20577"/>
          <ac:spMkLst>
            <pc:docMk/>
            <pc:sldMk cId="1391737281" sldId="2147471533"/>
            <ac:spMk id="554" creationId="{4DC59EF0-0233-8E01-D4EB-BF25643D12CD}"/>
          </ac:spMkLst>
        </pc:spChg>
        <pc:spChg chg="mod">
          <ac:chgData name="Fernando Gomes Distretti Junior" userId="83fbe0ba-a2b8-49a7-8642-99b9daef0eb5" providerId="ADAL" clId="{64B9E41F-0111-4E39-9BBA-E10C4433046C}" dt="2023-11-21T22:05:32.871" v="946" actId="1076"/>
          <ac:spMkLst>
            <pc:docMk/>
            <pc:sldMk cId="1391737281" sldId="2147471533"/>
            <ac:spMk id="561" creationId="{90FDED47-4F57-137E-6E04-73E681B0E923}"/>
          </ac:spMkLst>
        </pc:spChg>
        <pc:spChg chg="mod">
          <ac:chgData name="Fernando Gomes Distretti Junior" userId="83fbe0ba-a2b8-49a7-8642-99b9daef0eb5" providerId="ADAL" clId="{64B9E41F-0111-4E39-9BBA-E10C4433046C}" dt="2023-11-21T22:05:41.256" v="949" actId="20577"/>
          <ac:spMkLst>
            <pc:docMk/>
            <pc:sldMk cId="1391737281" sldId="2147471533"/>
            <ac:spMk id="562" creationId="{BAFF41B0-3E06-98E2-0328-F3C28019B891}"/>
          </ac:spMkLst>
        </pc:spChg>
        <pc:spChg chg="del">
          <ac:chgData name="Fernando Gomes Distretti Junior" userId="83fbe0ba-a2b8-49a7-8642-99b9daef0eb5" providerId="ADAL" clId="{64B9E41F-0111-4E39-9BBA-E10C4433046C}" dt="2023-11-21T22:05:27.627" v="945" actId="478"/>
          <ac:spMkLst>
            <pc:docMk/>
            <pc:sldMk cId="1391737281" sldId="2147471533"/>
            <ac:spMk id="563" creationId="{B02CB861-DCEC-D959-75B4-AA3FCBE4D903}"/>
          </ac:spMkLst>
        </pc:spChg>
        <pc:spChg chg="mod">
          <ac:chgData name="Fernando Gomes Distretti Junior" userId="83fbe0ba-a2b8-49a7-8642-99b9daef0eb5" providerId="ADAL" clId="{64B9E41F-0111-4E39-9BBA-E10C4433046C}" dt="2023-11-21T22:05:54.908" v="952" actId="1076"/>
          <ac:spMkLst>
            <pc:docMk/>
            <pc:sldMk cId="1391737281" sldId="2147471533"/>
            <ac:spMk id="564" creationId="{75FB33E0-ABDA-96D5-346D-B5F65F90445D}"/>
          </ac:spMkLst>
        </pc:spChg>
        <pc:graphicFrameChg chg="mod">
          <ac:chgData name="Fernando Gomes Distretti Junior" userId="83fbe0ba-a2b8-49a7-8642-99b9daef0eb5" providerId="ADAL" clId="{64B9E41F-0111-4E39-9BBA-E10C4433046C}" dt="2023-11-21T21:59:46.901" v="894"/>
          <ac:graphicFrameMkLst>
            <pc:docMk/>
            <pc:sldMk cId="1391737281" sldId="2147471533"/>
            <ac:graphicFrameMk id="14" creationId="{06C37CEF-9DFE-BBAF-376C-3C5CDC9F8528}"/>
          </ac:graphicFrameMkLst>
        </pc:graphicFrameChg>
        <pc:graphicFrameChg chg="mod">
          <ac:chgData name="Fernando Gomes Distretti Junior" userId="83fbe0ba-a2b8-49a7-8642-99b9daef0eb5" providerId="ADAL" clId="{64B9E41F-0111-4E39-9BBA-E10C4433046C}" dt="2023-11-21T22:05:19.288" v="944" actId="207"/>
          <ac:graphicFrameMkLst>
            <pc:docMk/>
            <pc:sldMk cId="1391737281" sldId="2147471533"/>
            <ac:graphicFrameMk id="45" creationId="{7BFC45F1-81B4-07A3-AD39-04592C6E7C34}"/>
          </ac:graphicFrameMkLst>
        </pc:graphicFrameChg>
        <pc:graphicFrameChg chg="mod">
          <ac:chgData name="Fernando Gomes Distretti Junior" userId="83fbe0ba-a2b8-49a7-8642-99b9daef0eb5" providerId="ADAL" clId="{64B9E41F-0111-4E39-9BBA-E10C4433046C}" dt="2023-11-21T21:57:04.520" v="866" actId="207"/>
          <ac:graphicFrameMkLst>
            <pc:docMk/>
            <pc:sldMk cId="1391737281" sldId="2147471533"/>
            <ac:graphicFrameMk id="533" creationId="{DB3737B3-7F00-C801-AF3A-D47987B7836C}"/>
          </ac:graphicFrameMkLst>
        </pc:graphicFrameChg>
        <pc:picChg chg="add del mod">
          <ac:chgData name="Fernando Gomes Distretti Junior" userId="83fbe0ba-a2b8-49a7-8642-99b9daef0eb5" providerId="ADAL" clId="{64B9E41F-0111-4E39-9BBA-E10C4433046C}" dt="2023-11-21T22:02:17.979" v="926" actId="478"/>
          <ac:picMkLst>
            <pc:docMk/>
            <pc:sldMk cId="1391737281" sldId="2147471533"/>
            <ac:picMk id="4" creationId="{EE61356E-7381-6905-157F-FC98CB34C5FE}"/>
          </ac:picMkLst>
        </pc:picChg>
        <pc:picChg chg="add del mod">
          <ac:chgData name="Fernando Gomes Distretti Junior" userId="83fbe0ba-a2b8-49a7-8642-99b9daef0eb5" providerId="ADAL" clId="{64B9E41F-0111-4E39-9BBA-E10C4433046C}" dt="2023-11-21T21:58:12.312" v="878" actId="478"/>
          <ac:picMkLst>
            <pc:docMk/>
            <pc:sldMk cId="1391737281" sldId="2147471533"/>
            <ac:picMk id="15" creationId="{A4238B7E-C32B-9E4F-6831-0B280CABF7E4}"/>
          </ac:picMkLst>
        </pc:picChg>
        <pc:picChg chg="add del mod">
          <ac:chgData name="Fernando Gomes Distretti Junior" userId="83fbe0ba-a2b8-49a7-8642-99b9daef0eb5" providerId="ADAL" clId="{64B9E41F-0111-4E39-9BBA-E10C4433046C}" dt="2023-11-21T22:00:59.254" v="908" actId="478"/>
          <ac:picMkLst>
            <pc:docMk/>
            <pc:sldMk cId="1391737281" sldId="2147471533"/>
            <ac:picMk id="18" creationId="{3E920EEF-837E-B08B-C738-D57002D6FB1A}"/>
          </ac:picMkLst>
        </pc:picChg>
        <pc:picChg chg="add del mod">
          <ac:chgData name="Fernando Gomes Distretti Junior" userId="83fbe0ba-a2b8-49a7-8642-99b9daef0eb5" providerId="ADAL" clId="{64B9E41F-0111-4E39-9BBA-E10C4433046C}" dt="2023-11-21T22:05:57.886" v="953" actId="478"/>
          <ac:picMkLst>
            <pc:docMk/>
            <pc:sldMk cId="1391737281" sldId="2147471533"/>
            <ac:picMk id="21" creationId="{BCDE719D-4022-9522-07BC-576EA340D1EB}"/>
          </ac:picMkLst>
        </pc:picChg>
      </pc:sldChg>
      <pc:sldChg chg="addSp delSp modSp add mod">
        <pc:chgData name="Fernando Gomes Distretti Junior" userId="83fbe0ba-a2b8-49a7-8642-99b9daef0eb5" providerId="ADAL" clId="{64B9E41F-0111-4E39-9BBA-E10C4433046C}" dt="2023-11-21T22:47:46.419" v="1123" actId="478"/>
        <pc:sldMkLst>
          <pc:docMk/>
          <pc:sldMk cId="2496971762" sldId="2147471536"/>
        </pc:sldMkLst>
        <pc:spChg chg="mod">
          <ac:chgData name="Fernando Gomes Distretti Junior" userId="83fbe0ba-a2b8-49a7-8642-99b9daef0eb5" providerId="ADAL" clId="{64B9E41F-0111-4E39-9BBA-E10C4433046C}" dt="2023-11-21T22:43:43.836" v="1081" actId="1076"/>
          <ac:spMkLst>
            <pc:docMk/>
            <pc:sldMk cId="2496971762" sldId="2147471536"/>
            <ac:spMk id="7" creationId="{F73B0913-7BC2-F0C8-3A97-B9674FF99426}"/>
          </ac:spMkLst>
        </pc:spChg>
        <pc:spChg chg="mod">
          <ac:chgData name="Fernando Gomes Distretti Junior" userId="83fbe0ba-a2b8-49a7-8642-99b9daef0eb5" providerId="ADAL" clId="{64B9E41F-0111-4E39-9BBA-E10C4433046C}" dt="2023-11-21T22:44:08.176" v="1087" actId="1076"/>
          <ac:spMkLst>
            <pc:docMk/>
            <pc:sldMk cId="2496971762" sldId="2147471536"/>
            <ac:spMk id="9" creationId="{F14940BD-9599-3E2D-D9C0-0F6CC3243939}"/>
          </ac:spMkLst>
        </pc:spChg>
        <pc:spChg chg="mod">
          <ac:chgData name="Fernando Gomes Distretti Junior" userId="83fbe0ba-a2b8-49a7-8642-99b9daef0eb5" providerId="ADAL" clId="{64B9E41F-0111-4E39-9BBA-E10C4433046C}" dt="2023-11-21T22:44:01.516" v="1086" actId="207"/>
          <ac:spMkLst>
            <pc:docMk/>
            <pc:sldMk cId="2496971762" sldId="2147471536"/>
            <ac:spMk id="10" creationId="{1DC8F861-E272-3D7B-FB15-C877913D2F42}"/>
          </ac:spMkLst>
        </pc:spChg>
        <pc:spChg chg="mod">
          <ac:chgData name="Fernando Gomes Distretti Junior" userId="83fbe0ba-a2b8-49a7-8642-99b9daef0eb5" providerId="ADAL" clId="{64B9E41F-0111-4E39-9BBA-E10C4433046C}" dt="2023-11-21T22:47:38.832" v="1122" actId="20577"/>
          <ac:spMkLst>
            <pc:docMk/>
            <pc:sldMk cId="2496971762" sldId="2147471536"/>
            <ac:spMk id="23" creationId="{B6BE002C-3658-B77F-E98C-2622E84B51A3}"/>
          </ac:spMkLst>
        </pc:spChg>
        <pc:spChg chg="mod">
          <ac:chgData name="Fernando Gomes Distretti Junior" userId="83fbe0ba-a2b8-49a7-8642-99b9daef0eb5" providerId="ADAL" clId="{64B9E41F-0111-4E39-9BBA-E10C4433046C}" dt="2023-11-21T22:47:33.555" v="1120" actId="20577"/>
          <ac:spMkLst>
            <pc:docMk/>
            <pc:sldMk cId="2496971762" sldId="2147471536"/>
            <ac:spMk id="27" creationId="{908E029E-8C8C-85D5-BE23-8F8D36F26782}"/>
          </ac:spMkLst>
        </pc:spChg>
        <pc:spChg chg="mod">
          <ac:chgData name="Fernando Gomes Distretti Junior" userId="83fbe0ba-a2b8-49a7-8642-99b9daef0eb5" providerId="ADAL" clId="{64B9E41F-0111-4E39-9BBA-E10C4433046C}" dt="2023-11-21T22:29:43.562" v="1018" actId="20577"/>
          <ac:spMkLst>
            <pc:docMk/>
            <pc:sldMk cId="2496971762" sldId="2147471536"/>
            <ac:spMk id="31" creationId="{886B9DDD-D8F2-B807-A2B5-AF43F6A23005}"/>
          </ac:spMkLst>
        </pc:spChg>
        <pc:spChg chg="mod">
          <ac:chgData name="Fernando Gomes Distretti Junior" userId="83fbe0ba-a2b8-49a7-8642-99b9daef0eb5" providerId="ADAL" clId="{64B9E41F-0111-4E39-9BBA-E10C4433046C}" dt="2023-11-21T22:29:48.515" v="1021" actId="20577"/>
          <ac:spMkLst>
            <pc:docMk/>
            <pc:sldMk cId="2496971762" sldId="2147471536"/>
            <ac:spMk id="32" creationId="{EFBC341B-B7F9-2650-8E92-A0EDCD0AF333}"/>
          </ac:spMkLst>
        </pc:spChg>
        <pc:spChg chg="mod">
          <ac:chgData name="Fernando Gomes Distretti Junior" userId="83fbe0ba-a2b8-49a7-8642-99b9daef0eb5" providerId="ADAL" clId="{64B9E41F-0111-4E39-9BBA-E10C4433046C}" dt="2023-11-21T22:36:51.105" v="1035" actId="1076"/>
          <ac:spMkLst>
            <pc:docMk/>
            <pc:sldMk cId="2496971762" sldId="2147471536"/>
            <ac:spMk id="37" creationId="{B9FE05C1-9688-086C-6DA3-9430292B063D}"/>
          </ac:spMkLst>
        </pc:spChg>
        <pc:spChg chg="mod">
          <ac:chgData name="Fernando Gomes Distretti Junior" userId="83fbe0ba-a2b8-49a7-8642-99b9daef0eb5" providerId="ADAL" clId="{64B9E41F-0111-4E39-9BBA-E10C4433046C}" dt="2023-11-21T22:36:56.752" v="1038" actId="1076"/>
          <ac:spMkLst>
            <pc:docMk/>
            <pc:sldMk cId="2496971762" sldId="2147471536"/>
            <ac:spMk id="38" creationId="{B0515332-0A91-4947-C70B-937945AFBAB1}"/>
          </ac:spMkLst>
        </pc:spChg>
        <pc:spChg chg="mod">
          <ac:chgData name="Fernando Gomes Distretti Junior" userId="83fbe0ba-a2b8-49a7-8642-99b9daef0eb5" providerId="ADAL" clId="{64B9E41F-0111-4E39-9BBA-E10C4433046C}" dt="2023-11-21T22:37:02.999" v="1041" actId="1076"/>
          <ac:spMkLst>
            <pc:docMk/>
            <pc:sldMk cId="2496971762" sldId="2147471536"/>
            <ac:spMk id="39" creationId="{4C8003DB-07C5-F0EC-0DAA-8B1F335C45F9}"/>
          </ac:spMkLst>
        </pc:spChg>
        <pc:spChg chg="mod">
          <ac:chgData name="Fernando Gomes Distretti Junior" userId="83fbe0ba-a2b8-49a7-8642-99b9daef0eb5" providerId="ADAL" clId="{64B9E41F-0111-4E39-9BBA-E10C4433046C}" dt="2023-11-21T22:37:07.524" v="1043" actId="20577"/>
          <ac:spMkLst>
            <pc:docMk/>
            <pc:sldMk cId="2496971762" sldId="2147471536"/>
            <ac:spMk id="41" creationId="{7ED84E04-B729-C9E4-C865-DCBD5D0B9649}"/>
          </ac:spMkLst>
        </pc:spChg>
        <pc:spChg chg="mod">
          <ac:chgData name="Fernando Gomes Distretti Junior" userId="83fbe0ba-a2b8-49a7-8642-99b9daef0eb5" providerId="ADAL" clId="{64B9E41F-0111-4E39-9BBA-E10C4433046C}" dt="2023-11-21T22:08:28.507" v="957" actId="20577"/>
          <ac:spMkLst>
            <pc:docMk/>
            <pc:sldMk cId="2496971762" sldId="2147471536"/>
            <ac:spMk id="43" creationId="{E555D03B-5B0C-2538-D78B-7723B2FCF48B}"/>
          </ac:spMkLst>
        </pc:spChg>
        <pc:spChg chg="mod">
          <ac:chgData name="Fernando Gomes Distretti Junior" userId="83fbe0ba-a2b8-49a7-8642-99b9daef0eb5" providerId="ADAL" clId="{64B9E41F-0111-4E39-9BBA-E10C4433046C}" dt="2023-11-21T22:28:12.927" v="1015" actId="1076"/>
          <ac:spMkLst>
            <pc:docMk/>
            <pc:sldMk cId="2496971762" sldId="2147471536"/>
            <ac:spMk id="44" creationId="{C42A1A1D-A1D7-1632-B648-0DA313CE6D51}"/>
          </ac:spMkLst>
        </pc:spChg>
        <pc:spChg chg="mod">
          <ac:chgData name="Fernando Gomes Distretti Junior" userId="83fbe0ba-a2b8-49a7-8642-99b9daef0eb5" providerId="ADAL" clId="{64B9E41F-0111-4E39-9BBA-E10C4433046C}" dt="2023-11-21T22:47:23.267" v="1118" actId="20577"/>
          <ac:spMkLst>
            <pc:docMk/>
            <pc:sldMk cId="2496971762" sldId="2147471536"/>
            <ac:spMk id="49" creationId="{BE78A34A-49B6-9A33-B20E-657240B3B319}"/>
          </ac:spMkLst>
        </pc:spChg>
        <pc:spChg chg="mod">
          <ac:chgData name="Fernando Gomes Distretti Junior" userId="83fbe0ba-a2b8-49a7-8642-99b9daef0eb5" providerId="ADAL" clId="{64B9E41F-0111-4E39-9BBA-E10C4433046C}" dt="2023-11-21T22:47:17.219" v="1116" actId="20577"/>
          <ac:spMkLst>
            <pc:docMk/>
            <pc:sldMk cId="2496971762" sldId="2147471536"/>
            <ac:spMk id="53" creationId="{2E6AE634-C51C-1974-6DCB-1FE48FCAE2EA}"/>
          </ac:spMkLst>
        </pc:spChg>
        <pc:spChg chg="mod">
          <ac:chgData name="Fernando Gomes Distretti Junior" userId="83fbe0ba-a2b8-49a7-8642-99b9daef0eb5" providerId="ADAL" clId="{64B9E41F-0111-4E39-9BBA-E10C4433046C}" dt="2023-11-21T22:26:55.430" v="972" actId="20577"/>
          <ac:spMkLst>
            <pc:docMk/>
            <pc:sldMk cId="2496971762" sldId="2147471536"/>
            <ac:spMk id="55" creationId="{A98192DA-D459-3641-1A29-FDE057D73BD8}"/>
          </ac:spMkLst>
        </pc:spChg>
        <pc:spChg chg="mod">
          <ac:chgData name="Fernando Gomes Distretti Junior" userId="83fbe0ba-a2b8-49a7-8642-99b9daef0eb5" providerId="ADAL" clId="{64B9E41F-0111-4E39-9BBA-E10C4433046C}" dt="2023-11-21T22:26:48.177" v="969" actId="20577"/>
          <ac:spMkLst>
            <pc:docMk/>
            <pc:sldMk cId="2496971762" sldId="2147471536"/>
            <ac:spMk id="56" creationId="{982ADACE-B22B-D7F3-4259-7A39413BC7BE}"/>
          </ac:spMkLst>
        </pc:spChg>
        <pc:spChg chg="mod">
          <ac:chgData name="Fernando Gomes Distretti Junior" userId="83fbe0ba-a2b8-49a7-8642-99b9daef0eb5" providerId="ADAL" clId="{64B9E41F-0111-4E39-9BBA-E10C4433046C}" dt="2023-11-21T22:37:12.190" v="1045" actId="20577"/>
          <ac:spMkLst>
            <pc:docMk/>
            <pc:sldMk cId="2496971762" sldId="2147471536"/>
            <ac:spMk id="60" creationId="{F4E042F4-98A5-9E89-0165-8A59C0215BB3}"/>
          </ac:spMkLst>
        </pc:spChg>
        <pc:spChg chg="mod">
          <ac:chgData name="Fernando Gomes Distretti Junior" userId="83fbe0ba-a2b8-49a7-8642-99b9daef0eb5" providerId="ADAL" clId="{64B9E41F-0111-4E39-9BBA-E10C4433046C}" dt="2023-11-21T22:09:19.264" v="963" actId="20577"/>
          <ac:spMkLst>
            <pc:docMk/>
            <pc:sldMk cId="2496971762" sldId="2147471536"/>
            <ac:spMk id="139" creationId="{85E8ACAE-8BCA-6DCA-BC46-6A314B2A8900}"/>
          </ac:spMkLst>
        </pc:spChg>
        <pc:spChg chg="mod">
          <ac:chgData name="Fernando Gomes Distretti Junior" userId="83fbe0ba-a2b8-49a7-8642-99b9daef0eb5" providerId="ADAL" clId="{64B9E41F-0111-4E39-9BBA-E10C4433046C}" dt="2023-11-21T22:45:30.990" v="1103" actId="1076"/>
          <ac:spMkLst>
            <pc:docMk/>
            <pc:sldMk cId="2496971762" sldId="2147471536"/>
            <ac:spMk id="142" creationId="{AA7748F6-D0D5-84EF-75C5-FB75521E91FE}"/>
          </ac:spMkLst>
        </pc:spChg>
        <pc:spChg chg="mod">
          <ac:chgData name="Fernando Gomes Distretti Junior" userId="83fbe0ba-a2b8-49a7-8642-99b9daef0eb5" providerId="ADAL" clId="{64B9E41F-0111-4E39-9BBA-E10C4433046C}" dt="2023-11-21T22:45:35.068" v="1105" actId="20577"/>
          <ac:spMkLst>
            <pc:docMk/>
            <pc:sldMk cId="2496971762" sldId="2147471536"/>
            <ac:spMk id="144" creationId="{7E8FFAAC-D8CB-E5A4-ABEB-750938D42113}"/>
          </ac:spMkLst>
        </pc:spChg>
        <pc:spChg chg="mod">
          <ac:chgData name="Fernando Gomes Distretti Junior" userId="83fbe0ba-a2b8-49a7-8642-99b9daef0eb5" providerId="ADAL" clId="{64B9E41F-0111-4E39-9BBA-E10C4433046C}" dt="2023-11-21T22:45:39.468" v="1107" actId="20577"/>
          <ac:spMkLst>
            <pc:docMk/>
            <pc:sldMk cId="2496971762" sldId="2147471536"/>
            <ac:spMk id="145" creationId="{6C3557FD-E322-4959-6161-D5F64F0EE5A7}"/>
          </ac:spMkLst>
        </pc:spChg>
        <pc:spChg chg="mod">
          <ac:chgData name="Fernando Gomes Distretti Junior" userId="83fbe0ba-a2b8-49a7-8642-99b9daef0eb5" providerId="ADAL" clId="{64B9E41F-0111-4E39-9BBA-E10C4433046C}" dt="2023-11-21T22:41:23.898" v="1060" actId="1076"/>
          <ac:spMkLst>
            <pc:docMk/>
            <pc:sldMk cId="2496971762" sldId="2147471536"/>
            <ac:spMk id="146" creationId="{ADB0903F-6FE5-0F01-F970-403FD511AAE7}"/>
          </ac:spMkLst>
        </pc:spChg>
        <pc:spChg chg="mod">
          <ac:chgData name="Fernando Gomes Distretti Junior" userId="83fbe0ba-a2b8-49a7-8642-99b9daef0eb5" providerId="ADAL" clId="{64B9E41F-0111-4E39-9BBA-E10C4433046C}" dt="2023-11-21T22:46:34.896" v="1109" actId="20577"/>
          <ac:spMkLst>
            <pc:docMk/>
            <pc:sldMk cId="2496971762" sldId="2147471536"/>
            <ac:spMk id="148" creationId="{B863B402-7574-C459-6885-5B0C71532300}"/>
          </ac:spMkLst>
        </pc:spChg>
        <pc:spChg chg="mod">
          <ac:chgData name="Fernando Gomes Distretti Junior" userId="83fbe0ba-a2b8-49a7-8642-99b9daef0eb5" providerId="ADAL" clId="{64B9E41F-0111-4E39-9BBA-E10C4433046C}" dt="2023-11-21T22:46:39.095" v="1111" actId="20577"/>
          <ac:spMkLst>
            <pc:docMk/>
            <pc:sldMk cId="2496971762" sldId="2147471536"/>
            <ac:spMk id="149" creationId="{9BB5CBDE-5802-49D5-7976-8B441FB1CF5D}"/>
          </ac:spMkLst>
        </pc:spChg>
        <pc:spChg chg="mod">
          <ac:chgData name="Fernando Gomes Distretti Junior" userId="83fbe0ba-a2b8-49a7-8642-99b9daef0eb5" providerId="ADAL" clId="{64B9E41F-0111-4E39-9BBA-E10C4433046C}" dt="2023-11-21T22:46:53.328" v="1112" actId="20577"/>
          <ac:spMkLst>
            <pc:docMk/>
            <pc:sldMk cId="2496971762" sldId="2147471536"/>
            <ac:spMk id="150" creationId="{435572BD-0F56-48E2-94B3-C01021046F1E}"/>
          </ac:spMkLst>
        </pc:spChg>
        <pc:spChg chg="mod">
          <ac:chgData name="Fernando Gomes Distretti Junior" userId="83fbe0ba-a2b8-49a7-8642-99b9daef0eb5" providerId="ADAL" clId="{64B9E41F-0111-4E39-9BBA-E10C4433046C}" dt="2023-11-21T22:46:58.055" v="1113" actId="20577"/>
          <ac:spMkLst>
            <pc:docMk/>
            <pc:sldMk cId="2496971762" sldId="2147471536"/>
            <ac:spMk id="151" creationId="{B833812F-595D-B24D-6013-068A47037786}"/>
          </ac:spMkLst>
        </pc:spChg>
        <pc:spChg chg="del">
          <ac:chgData name="Fernando Gomes Distretti Junior" userId="83fbe0ba-a2b8-49a7-8642-99b9daef0eb5" providerId="ADAL" clId="{64B9E41F-0111-4E39-9BBA-E10C4433046C}" dt="2023-11-21T22:42:56.383" v="1072" actId="478"/>
          <ac:spMkLst>
            <pc:docMk/>
            <pc:sldMk cId="2496971762" sldId="2147471536"/>
            <ac:spMk id="152" creationId="{28F0AE4D-C60C-6933-61D7-11E9C3BA1884}"/>
          </ac:spMkLst>
        </pc:spChg>
        <pc:spChg chg="mod">
          <ac:chgData name="Fernando Gomes Distretti Junior" userId="83fbe0ba-a2b8-49a7-8642-99b9daef0eb5" providerId="ADAL" clId="{64B9E41F-0111-4E39-9BBA-E10C4433046C}" dt="2023-11-21T22:43:07.399" v="1077" actId="20577"/>
          <ac:spMkLst>
            <pc:docMk/>
            <pc:sldMk cId="2496971762" sldId="2147471536"/>
            <ac:spMk id="539" creationId="{29C3A01C-EF55-7754-9BF8-4D718D738C14}"/>
          </ac:spMkLst>
        </pc:spChg>
        <pc:spChg chg="mod">
          <ac:chgData name="Fernando Gomes Distretti Junior" userId="83fbe0ba-a2b8-49a7-8642-99b9daef0eb5" providerId="ADAL" clId="{64B9E41F-0111-4E39-9BBA-E10C4433046C}" dt="2023-11-21T22:44:22.807" v="1091" actId="20577"/>
          <ac:spMkLst>
            <pc:docMk/>
            <pc:sldMk cId="2496971762" sldId="2147471536"/>
            <ac:spMk id="544" creationId="{85E66972-BF99-D0F3-7D04-DDE3D8C336CC}"/>
          </ac:spMkLst>
        </pc:spChg>
        <pc:spChg chg="mod">
          <ac:chgData name="Fernando Gomes Distretti Junior" userId="83fbe0ba-a2b8-49a7-8642-99b9daef0eb5" providerId="ADAL" clId="{64B9E41F-0111-4E39-9BBA-E10C4433046C}" dt="2023-11-21T22:44:29.283" v="1093" actId="20577"/>
          <ac:spMkLst>
            <pc:docMk/>
            <pc:sldMk cId="2496971762" sldId="2147471536"/>
            <ac:spMk id="545" creationId="{F48A3D42-AD03-6D70-51C8-92A54731EC3F}"/>
          </ac:spMkLst>
        </pc:spChg>
        <pc:spChg chg="mod">
          <ac:chgData name="Fernando Gomes Distretti Junior" userId="83fbe0ba-a2b8-49a7-8642-99b9daef0eb5" providerId="ADAL" clId="{64B9E41F-0111-4E39-9BBA-E10C4433046C}" dt="2023-11-21T22:44:35.435" v="1095" actId="20577"/>
          <ac:spMkLst>
            <pc:docMk/>
            <pc:sldMk cId="2496971762" sldId="2147471536"/>
            <ac:spMk id="546" creationId="{62B853C6-0E64-A2BA-55B9-9D1E55047758}"/>
          </ac:spMkLst>
        </pc:spChg>
        <pc:graphicFrameChg chg="mod">
          <ac:chgData name="Fernando Gomes Distretti Junior" userId="83fbe0ba-a2b8-49a7-8642-99b9daef0eb5" providerId="ADAL" clId="{64B9E41F-0111-4E39-9BBA-E10C4433046C}" dt="2023-11-21T22:40:30.832" v="1049" actId="1076"/>
          <ac:graphicFrameMkLst>
            <pc:docMk/>
            <pc:sldMk cId="2496971762" sldId="2147471536"/>
            <ac:graphicFrameMk id="14" creationId="{06C37CEF-9DFE-BBAF-376C-3C5CDC9F8528}"/>
          </ac:graphicFrameMkLst>
        </pc:graphicFrameChg>
        <pc:graphicFrameChg chg="mod">
          <ac:chgData name="Fernando Gomes Distretti Junior" userId="83fbe0ba-a2b8-49a7-8642-99b9daef0eb5" providerId="ADAL" clId="{64B9E41F-0111-4E39-9BBA-E10C4433046C}" dt="2023-11-21T22:36:42.556" v="1032" actId="167"/>
          <ac:graphicFrameMkLst>
            <pc:docMk/>
            <pc:sldMk cId="2496971762" sldId="2147471536"/>
            <ac:graphicFrameMk id="17" creationId="{077C1BBA-18C3-711E-4858-F1FD8747120D}"/>
          </ac:graphicFrameMkLst>
        </pc:graphicFrameChg>
        <pc:picChg chg="add del mod">
          <ac:chgData name="Fernando Gomes Distretti Junior" userId="83fbe0ba-a2b8-49a7-8642-99b9daef0eb5" providerId="ADAL" clId="{64B9E41F-0111-4E39-9BBA-E10C4433046C}" dt="2023-11-21T22:44:47.866" v="1097" actId="478"/>
          <ac:picMkLst>
            <pc:docMk/>
            <pc:sldMk cId="2496971762" sldId="2147471536"/>
            <ac:picMk id="4" creationId="{F3B78B5B-6CE1-45CB-DA49-087629C91ECC}"/>
          </ac:picMkLst>
        </pc:picChg>
        <pc:picChg chg="add del mod">
          <ac:chgData name="Fernando Gomes Distretti Junior" userId="83fbe0ba-a2b8-49a7-8642-99b9daef0eb5" providerId="ADAL" clId="{64B9E41F-0111-4E39-9BBA-E10C4433046C}" dt="2023-11-21T22:47:46.419" v="1123" actId="478"/>
          <ac:picMkLst>
            <pc:docMk/>
            <pc:sldMk cId="2496971762" sldId="2147471536"/>
            <ac:picMk id="15" creationId="{469DC1B4-8C53-3EB0-AC10-BE67C365A7F6}"/>
          </ac:picMkLst>
        </pc:picChg>
      </pc:sldChg>
      <pc:sldChg chg="addSp delSp modSp mod">
        <pc:chgData name="Fernando Gomes Distretti Junior" userId="83fbe0ba-a2b8-49a7-8642-99b9daef0eb5" providerId="ADAL" clId="{64B9E41F-0111-4E39-9BBA-E10C4433046C}" dt="2023-11-21T23:45:32.814" v="1319" actId="478"/>
        <pc:sldMkLst>
          <pc:docMk/>
          <pc:sldMk cId="4092699927" sldId="2147471539"/>
        </pc:sldMkLst>
        <pc:spChg chg="del mod">
          <ac:chgData name="Fernando Gomes Distretti Junior" userId="83fbe0ba-a2b8-49a7-8642-99b9daef0eb5" providerId="ADAL" clId="{64B9E41F-0111-4E39-9BBA-E10C4433046C}" dt="2023-11-21T23:33:19.214" v="1173" actId="478"/>
          <ac:spMkLst>
            <pc:docMk/>
            <pc:sldMk cId="4092699927" sldId="2147471539"/>
            <ac:spMk id="2" creationId="{D101C9DC-4950-9DA2-0A1A-D92127154303}"/>
          </ac:spMkLst>
        </pc:spChg>
        <pc:spChg chg="mod">
          <ac:chgData name="Fernando Gomes Distretti Junior" userId="83fbe0ba-a2b8-49a7-8642-99b9daef0eb5" providerId="ADAL" clId="{64B9E41F-0111-4E39-9BBA-E10C4433046C}" dt="2023-11-21T23:38:01.266" v="1225" actId="1076"/>
          <ac:spMkLst>
            <pc:docMk/>
            <pc:sldMk cId="4092699927" sldId="2147471539"/>
            <ac:spMk id="7" creationId="{F73B0913-7BC2-F0C8-3A97-B9674FF99426}"/>
          </ac:spMkLst>
        </pc:spChg>
        <pc:spChg chg="mod">
          <ac:chgData name="Fernando Gomes Distretti Junior" userId="83fbe0ba-a2b8-49a7-8642-99b9daef0eb5" providerId="ADAL" clId="{64B9E41F-0111-4E39-9BBA-E10C4433046C}" dt="2023-11-21T23:38:05.144" v="1226" actId="1076"/>
          <ac:spMkLst>
            <pc:docMk/>
            <pc:sldMk cId="4092699927" sldId="2147471539"/>
            <ac:spMk id="10" creationId="{1DC8F861-E272-3D7B-FB15-C877913D2F42}"/>
          </ac:spMkLst>
        </pc:spChg>
        <pc:spChg chg="mod">
          <ac:chgData name="Fernando Gomes Distretti Junior" userId="83fbe0ba-a2b8-49a7-8642-99b9daef0eb5" providerId="ADAL" clId="{64B9E41F-0111-4E39-9BBA-E10C4433046C}" dt="2023-11-21T23:33:55.867" v="1184" actId="20577"/>
          <ac:spMkLst>
            <pc:docMk/>
            <pc:sldMk cId="4092699927" sldId="2147471539"/>
            <ac:spMk id="23" creationId="{B6BE002C-3658-B77F-E98C-2622E84B51A3}"/>
          </ac:spMkLst>
        </pc:spChg>
        <pc:spChg chg="add mod">
          <ac:chgData name="Fernando Gomes Distretti Junior" userId="83fbe0ba-a2b8-49a7-8642-99b9daef0eb5" providerId="ADAL" clId="{64B9E41F-0111-4E39-9BBA-E10C4433046C}" dt="2023-11-21T23:45:28.721" v="1317" actId="1076"/>
          <ac:spMkLst>
            <pc:docMk/>
            <pc:sldMk cId="4092699927" sldId="2147471539"/>
            <ac:spMk id="25" creationId="{A3958822-0B99-362F-C9B9-8FB432967A33}"/>
          </ac:spMkLst>
        </pc:spChg>
        <pc:spChg chg="mod">
          <ac:chgData name="Fernando Gomes Distretti Junior" userId="83fbe0ba-a2b8-49a7-8642-99b9daef0eb5" providerId="ADAL" clId="{64B9E41F-0111-4E39-9BBA-E10C4433046C}" dt="2023-11-21T23:34:09.496" v="1189" actId="1076"/>
          <ac:spMkLst>
            <pc:docMk/>
            <pc:sldMk cId="4092699927" sldId="2147471539"/>
            <ac:spMk id="27" creationId="{908E029E-8C8C-85D5-BE23-8F8D36F26782}"/>
          </ac:spMkLst>
        </pc:spChg>
        <pc:spChg chg="mod">
          <ac:chgData name="Fernando Gomes Distretti Junior" userId="83fbe0ba-a2b8-49a7-8642-99b9daef0eb5" providerId="ADAL" clId="{64B9E41F-0111-4E39-9BBA-E10C4433046C}" dt="2023-11-21T23:34:06.136" v="1188" actId="1076"/>
          <ac:spMkLst>
            <pc:docMk/>
            <pc:sldMk cId="4092699927" sldId="2147471539"/>
            <ac:spMk id="29" creationId="{5F7C649A-F760-2BF0-972A-029553F00F1A}"/>
          </ac:spMkLst>
        </pc:spChg>
        <pc:spChg chg="mod">
          <ac:chgData name="Fernando Gomes Distretti Junior" userId="83fbe0ba-a2b8-49a7-8642-99b9daef0eb5" providerId="ADAL" clId="{64B9E41F-0111-4E39-9BBA-E10C4433046C}" dt="2023-11-21T23:34:18.800" v="1195" actId="20577"/>
          <ac:spMkLst>
            <pc:docMk/>
            <pc:sldMk cId="4092699927" sldId="2147471539"/>
            <ac:spMk id="32" creationId="{EFBC341B-B7F9-2650-8E92-A0EDCD0AF333}"/>
          </ac:spMkLst>
        </pc:spChg>
        <pc:spChg chg="mod">
          <ac:chgData name="Fernando Gomes Distretti Junior" userId="83fbe0ba-a2b8-49a7-8642-99b9daef0eb5" providerId="ADAL" clId="{64B9E41F-0111-4E39-9BBA-E10C4433046C}" dt="2023-11-21T23:36:33.520" v="1208" actId="1076"/>
          <ac:spMkLst>
            <pc:docMk/>
            <pc:sldMk cId="4092699927" sldId="2147471539"/>
            <ac:spMk id="37" creationId="{B9FE05C1-9688-086C-6DA3-9430292B063D}"/>
          </ac:spMkLst>
        </pc:spChg>
        <pc:spChg chg="mod">
          <ac:chgData name="Fernando Gomes Distretti Junior" userId="83fbe0ba-a2b8-49a7-8642-99b9daef0eb5" providerId="ADAL" clId="{64B9E41F-0111-4E39-9BBA-E10C4433046C}" dt="2023-11-21T23:36:40.088" v="1211" actId="1076"/>
          <ac:spMkLst>
            <pc:docMk/>
            <pc:sldMk cId="4092699927" sldId="2147471539"/>
            <ac:spMk id="38" creationId="{B0515332-0A91-4947-C70B-937945AFBAB1}"/>
          </ac:spMkLst>
        </pc:spChg>
        <pc:spChg chg="mod">
          <ac:chgData name="Fernando Gomes Distretti Junior" userId="83fbe0ba-a2b8-49a7-8642-99b9daef0eb5" providerId="ADAL" clId="{64B9E41F-0111-4E39-9BBA-E10C4433046C}" dt="2023-11-21T23:36:44.714" v="1212" actId="20577"/>
          <ac:spMkLst>
            <pc:docMk/>
            <pc:sldMk cId="4092699927" sldId="2147471539"/>
            <ac:spMk id="40" creationId="{37B1EEEE-964B-3A16-63DE-72793960249F}"/>
          </ac:spMkLst>
        </pc:spChg>
        <pc:spChg chg="mod">
          <ac:chgData name="Fernando Gomes Distretti Junior" userId="83fbe0ba-a2b8-49a7-8642-99b9daef0eb5" providerId="ADAL" clId="{64B9E41F-0111-4E39-9BBA-E10C4433046C}" dt="2023-11-21T23:36:49.072" v="1213" actId="20577"/>
          <ac:spMkLst>
            <pc:docMk/>
            <pc:sldMk cId="4092699927" sldId="2147471539"/>
            <ac:spMk id="41" creationId="{7ED84E04-B729-C9E4-C865-DCBD5D0B9649}"/>
          </ac:spMkLst>
        </pc:spChg>
        <pc:spChg chg="mod">
          <ac:chgData name="Fernando Gomes Distretti Junior" userId="83fbe0ba-a2b8-49a7-8642-99b9daef0eb5" providerId="ADAL" clId="{64B9E41F-0111-4E39-9BBA-E10C4433046C}" dt="2023-11-21T23:36:55.556" v="1214" actId="20577"/>
          <ac:spMkLst>
            <pc:docMk/>
            <pc:sldMk cId="4092699927" sldId="2147471539"/>
            <ac:spMk id="42" creationId="{721747B6-9E59-5477-7458-7B29216B452F}"/>
          </ac:spMkLst>
        </pc:spChg>
        <pc:spChg chg="mod">
          <ac:chgData name="Fernando Gomes Distretti Junior" userId="83fbe0ba-a2b8-49a7-8642-99b9daef0eb5" providerId="ADAL" clId="{64B9E41F-0111-4E39-9BBA-E10C4433046C}" dt="2023-11-21T23:28:59.359" v="1172" actId="20577"/>
          <ac:spMkLst>
            <pc:docMk/>
            <pc:sldMk cId="4092699927" sldId="2147471539"/>
            <ac:spMk id="43" creationId="{E555D03B-5B0C-2538-D78B-7723B2FCF48B}"/>
          </ac:spMkLst>
        </pc:spChg>
        <pc:spChg chg="mod">
          <ac:chgData name="Fernando Gomes Distretti Junior" userId="83fbe0ba-a2b8-49a7-8642-99b9daef0eb5" providerId="ADAL" clId="{64B9E41F-0111-4E39-9BBA-E10C4433046C}" dt="2023-11-21T23:42:53.085" v="1285" actId="20577"/>
          <ac:spMkLst>
            <pc:docMk/>
            <pc:sldMk cId="4092699927" sldId="2147471539"/>
            <ac:spMk id="49" creationId="{BE78A34A-49B6-9A33-B20E-657240B3B319}"/>
          </ac:spMkLst>
        </pc:spChg>
        <pc:spChg chg="mod">
          <ac:chgData name="Fernando Gomes Distretti Junior" userId="83fbe0ba-a2b8-49a7-8642-99b9daef0eb5" providerId="ADAL" clId="{64B9E41F-0111-4E39-9BBA-E10C4433046C}" dt="2023-11-21T23:42:57.133" v="1287" actId="20577"/>
          <ac:spMkLst>
            <pc:docMk/>
            <pc:sldMk cId="4092699927" sldId="2147471539"/>
            <ac:spMk id="53" creationId="{2E6AE634-C51C-1974-6DCB-1FE48FCAE2EA}"/>
          </ac:spMkLst>
        </pc:spChg>
        <pc:spChg chg="mod">
          <ac:chgData name="Fernando Gomes Distretti Junior" userId="83fbe0ba-a2b8-49a7-8642-99b9daef0eb5" providerId="ADAL" clId="{64B9E41F-0111-4E39-9BBA-E10C4433046C}" dt="2023-11-21T23:33:40.920" v="1183" actId="20577"/>
          <ac:spMkLst>
            <pc:docMk/>
            <pc:sldMk cId="4092699927" sldId="2147471539"/>
            <ac:spMk id="55" creationId="{A98192DA-D459-3641-1A29-FDE057D73BD8}"/>
          </ac:spMkLst>
        </pc:spChg>
        <pc:spChg chg="mod">
          <ac:chgData name="Fernando Gomes Distretti Junior" userId="83fbe0ba-a2b8-49a7-8642-99b9daef0eb5" providerId="ADAL" clId="{64B9E41F-0111-4E39-9BBA-E10C4433046C}" dt="2023-11-21T23:33:34.530" v="1178" actId="20577"/>
          <ac:spMkLst>
            <pc:docMk/>
            <pc:sldMk cId="4092699927" sldId="2147471539"/>
            <ac:spMk id="56" creationId="{982ADACE-B22B-D7F3-4259-7A39413BC7BE}"/>
          </ac:spMkLst>
        </pc:spChg>
        <pc:spChg chg="del">
          <ac:chgData name="Fernando Gomes Distretti Junior" userId="83fbe0ba-a2b8-49a7-8642-99b9daef0eb5" providerId="ADAL" clId="{64B9E41F-0111-4E39-9BBA-E10C4433046C}" dt="2023-11-21T23:43:01.840" v="1288" actId="478"/>
          <ac:spMkLst>
            <pc:docMk/>
            <pc:sldMk cId="4092699927" sldId="2147471539"/>
            <ac:spMk id="139" creationId="{85E8ACAE-8BCA-6DCA-BC46-6A314B2A8900}"/>
          </ac:spMkLst>
        </pc:spChg>
        <pc:spChg chg="mod">
          <ac:chgData name="Fernando Gomes Distretti Junior" userId="83fbe0ba-a2b8-49a7-8642-99b9daef0eb5" providerId="ADAL" clId="{64B9E41F-0111-4E39-9BBA-E10C4433046C}" dt="2023-11-21T23:41:57.181" v="1268" actId="20577"/>
          <ac:spMkLst>
            <pc:docMk/>
            <pc:sldMk cId="4092699927" sldId="2147471539"/>
            <ac:spMk id="142" creationId="{AA7748F6-D0D5-84EF-75C5-FB75521E91FE}"/>
          </ac:spMkLst>
        </pc:spChg>
        <pc:spChg chg="mod">
          <ac:chgData name="Fernando Gomes Distretti Junior" userId="83fbe0ba-a2b8-49a7-8642-99b9daef0eb5" providerId="ADAL" clId="{64B9E41F-0111-4E39-9BBA-E10C4433046C}" dt="2023-11-21T23:42:00.419" v="1270" actId="20577"/>
          <ac:spMkLst>
            <pc:docMk/>
            <pc:sldMk cId="4092699927" sldId="2147471539"/>
            <ac:spMk id="144" creationId="{7E8FFAAC-D8CB-E5A4-ABEB-750938D42113}"/>
          </ac:spMkLst>
        </pc:spChg>
        <pc:spChg chg="mod">
          <ac:chgData name="Fernando Gomes Distretti Junior" userId="83fbe0ba-a2b8-49a7-8642-99b9daef0eb5" providerId="ADAL" clId="{64B9E41F-0111-4E39-9BBA-E10C4433046C}" dt="2023-11-21T23:42:05.741" v="1272" actId="20577"/>
          <ac:spMkLst>
            <pc:docMk/>
            <pc:sldMk cId="4092699927" sldId="2147471539"/>
            <ac:spMk id="145" creationId="{6C3557FD-E322-4959-6161-D5F64F0EE5A7}"/>
          </ac:spMkLst>
        </pc:spChg>
        <pc:spChg chg="mod">
          <ac:chgData name="Fernando Gomes Distretti Junior" userId="83fbe0ba-a2b8-49a7-8642-99b9daef0eb5" providerId="ADAL" clId="{64B9E41F-0111-4E39-9BBA-E10C4433046C}" dt="2023-11-21T23:42:09.298" v="1273" actId="20577"/>
          <ac:spMkLst>
            <pc:docMk/>
            <pc:sldMk cId="4092699927" sldId="2147471539"/>
            <ac:spMk id="146" creationId="{ADB0903F-6FE5-0F01-F970-403FD511AAE7}"/>
          </ac:spMkLst>
        </pc:spChg>
        <pc:spChg chg="mod">
          <ac:chgData name="Fernando Gomes Distretti Junior" userId="83fbe0ba-a2b8-49a7-8642-99b9daef0eb5" providerId="ADAL" clId="{64B9E41F-0111-4E39-9BBA-E10C4433046C}" dt="2023-11-21T23:42:16.118" v="1275" actId="20577"/>
          <ac:spMkLst>
            <pc:docMk/>
            <pc:sldMk cId="4092699927" sldId="2147471539"/>
            <ac:spMk id="148" creationId="{B863B402-7574-C459-6885-5B0C71532300}"/>
          </ac:spMkLst>
        </pc:spChg>
        <pc:spChg chg="mod">
          <ac:chgData name="Fernando Gomes Distretti Junior" userId="83fbe0ba-a2b8-49a7-8642-99b9daef0eb5" providerId="ADAL" clId="{64B9E41F-0111-4E39-9BBA-E10C4433046C}" dt="2023-11-21T23:42:20.219" v="1277" actId="20577"/>
          <ac:spMkLst>
            <pc:docMk/>
            <pc:sldMk cId="4092699927" sldId="2147471539"/>
            <ac:spMk id="149" creationId="{9BB5CBDE-5802-49D5-7976-8B441FB1CF5D}"/>
          </ac:spMkLst>
        </pc:spChg>
        <pc:spChg chg="mod">
          <ac:chgData name="Fernando Gomes Distretti Junior" userId="83fbe0ba-a2b8-49a7-8642-99b9daef0eb5" providerId="ADAL" clId="{64B9E41F-0111-4E39-9BBA-E10C4433046C}" dt="2023-11-21T23:42:24.062" v="1278" actId="20577"/>
          <ac:spMkLst>
            <pc:docMk/>
            <pc:sldMk cId="4092699927" sldId="2147471539"/>
            <ac:spMk id="150" creationId="{435572BD-0F56-48E2-94B3-C01021046F1E}"/>
          </ac:spMkLst>
        </pc:spChg>
        <pc:spChg chg="mod">
          <ac:chgData name="Fernando Gomes Distretti Junior" userId="83fbe0ba-a2b8-49a7-8642-99b9daef0eb5" providerId="ADAL" clId="{64B9E41F-0111-4E39-9BBA-E10C4433046C}" dt="2023-11-21T23:42:27.081" v="1279" actId="20577"/>
          <ac:spMkLst>
            <pc:docMk/>
            <pc:sldMk cId="4092699927" sldId="2147471539"/>
            <ac:spMk id="151" creationId="{B833812F-595D-B24D-6013-068A47037786}"/>
          </ac:spMkLst>
        </pc:spChg>
        <pc:spChg chg="mod">
          <ac:chgData name="Fernando Gomes Distretti Junior" userId="83fbe0ba-a2b8-49a7-8642-99b9daef0eb5" providerId="ADAL" clId="{64B9E41F-0111-4E39-9BBA-E10C4433046C}" dt="2023-11-21T23:42:31.087" v="1280" actId="20577"/>
          <ac:spMkLst>
            <pc:docMk/>
            <pc:sldMk cId="4092699927" sldId="2147471539"/>
            <ac:spMk id="152" creationId="{28F0AE4D-C60C-6933-61D7-11E9C3BA1884}"/>
          </ac:spMkLst>
        </pc:spChg>
        <pc:spChg chg="mod">
          <ac:chgData name="Fernando Gomes Distretti Junior" userId="83fbe0ba-a2b8-49a7-8642-99b9daef0eb5" providerId="ADAL" clId="{64B9E41F-0111-4E39-9BBA-E10C4433046C}" dt="2023-11-21T23:37:30.431" v="1220" actId="20577"/>
          <ac:spMkLst>
            <pc:docMk/>
            <pc:sldMk cId="4092699927" sldId="2147471539"/>
            <ac:spMk id="539" creationId="{29C3A01C-EF55-7754-9BF8-4D718D738C14}"/>
          </ac:spMkLst>
        </pc:spChg>
        <pc:spChg chg="mod">
          <ac:chgData name="Fernando Gomes Distretti Junior" userId="83fbe0ba-a2b8-49a7-8642-99b9daef0eb5" providerId="ADAL" clId="{64B9E41F-0111-4E39-9BBA-E10C4433046C}" dt="2023-11-21T23:38:15.524" v="1229" actId="20577"/>
          <ac:spMkLst>
            <pc:docMk/>
            <pc:sldMk cId="4092699927" sldId="2147471539"/>
            <ac:spMk id="544" creationId="{85E66972-BF99-D0F3-7D04-DDE3D8C336CC}"/>
          </ac:spMkLst>
        </pc:spChg>
        <pc:spChg chg="mod">
          <ac:chgData name="Fernando Gomes Distretti Junior" userId="83fbe0ba-a2b8-49a7-8642-99b9daef0eb5" providerId="ADAL" clId="{64B9E41F-0111-4E39-9BBA-E10C4433046C}" dt="2023-11-21T23:38:22.368" v="1232" actId="20577"/>
          <ac:spMkLst>
            <pc:docMk/>
            <pc:sldMk cId="4092699927" sldId="2147471539"/>
            <ac:spMk id="545" creationId="{F48A3D42-AD03-6D70-51C8-92A54731EC3F}"/>
          </ac:spMkLst>
        </pc:spChg>
        <pc:spChg chg="mod">
          <ac:chgData name="Fernando Gomes Distretti Junior" userId="83fbe0ba-a2b8-49a7-8642-99b9daef0eb5" providerId="ADAL" clId="{64B9E41F-0111-4E39-9BBA-E10C4433046C}" dt="2023-11-21T23:38:29.090" v="1234" actId="20577"/>
          <ac:spMkLst>
            <pc:docMk/>
            <pc:sldMk cId="4092699927" sldId="2147471539"/>
            <ac:spMk id="546" creationId="{62B853C6-0E64-A2BA-55B9-9D1E55047758}"/>
          </ac:spMkLst>
        </pc:spChg>
        <pc:spChg chg="mod">
          <ac:chgData name="Fernando Gomes Distretti Junior" userId="83fbe0ba-a2b8-49a7-8642-99b9daef0eb5" providerId="ADAL" clId="{64B9E41F-0111-4E39-9BBA-E10C4433046C}" dt="2023-11-21T23:37:52.723" v="1222" actId="20577"/>
          <ac:spMkLst>
            <pc:docMk/>
            <pc:sldMk cId="4092699927" sldId="2147471539"/>
            <ac:spMk id="554" creationId="{4DC59EF0-0233-8E01-D4EB-BF25643D12CD}"/>
          </ac:spMkLst>
        </pc:spChg>
        <pc:spChg chg="mod">
          <ac:chgData name="Fernando Gomes Distretti Junior" userId="83fbe0ba-a2b8-49a7-8642-99b9daef0eb5" providerId="ADAL" clId="{64B9E41F-0111-4E39-9BBA-E10C4433046C}" dt="2023-11-21T23:44:46.304" v="1312" actId="20577"/>
          <ac:spMkLst>
            <pc:docMk/>
            <pc:sldMk cId="4092699927" sldId="2147471539"/>
            <ac:spMk id="561" creationId="{90FDED47-4F57-137E-6E04-73E681B0E923}"/>
          </ac:spMkLst>
        </pc:spChg>
        <pc:spChg chg="mod">
          <ac:chgData name="Fernando Gomes Distretti Junior" userId="83fbe0ba-a2b8-49a7-8642-99b9daef0eb5" providerId="ADAL" clId="{64B9E41F-0111-4E39-9BBA-E10C4433046C}" dt="2023-11-21T23:44:55.047" v="1314" actId="1076"/>
          <ac:spMkLst>
            <pc:docMk/>
            <pc:sldMk cId="4092699927" sldId="2147471539"/>
            <ac:spMk id="562" creationId="{BAFF41B0-3E06-98E2-0328-F3C28019B891}"/>
          </ac:spMkLst>
        </pc:spChg>
        <pc:spChg chg="mod">
          <ac:chgData name="Fernando Gomes Distretti Junior" userId="83fbe0ba-a2b8-49a7-8642-99b9daef0eb5" providerId="ADAL" clId="{64B9E41F-0111-4E39-9BBA-E10C4433046C}" dt="2023-11-21T23:45:30.542" v="1318" actId="20577"/>
          <ac:spMkLst>
            <pc:docMk/>
            <pc:sldMk cId="4092699927" sldId="2147471539"/>
            <ac:spMk id="564" creationId="{75FB33E0-ABDA-96D5-346D-B5F65F90445D}"/>
          </ac:spMkLst>
        </pc:spChg>
        <pc:graphicFrameChg chg="mod">
          <ac:chgData name="Fernando Gomes Distretti Junior" userId="83fbe0ba-a2b8-49a7-8642-99b9daef0eb5" providerId="ADAL" clId="{64B9E41F-0111-4E39-9BBA-E10C4433046C}" dt="2023-11-21T23:44:37.116" v="1309" actId="167"/>
          <ac:graphicFrameMkLst>
            <pc:docMk/>
            <pc:sldMk cId="4092699927" sldId="2147471539"/>
            <ac:graphicFrameMk id="45" creationId="{7BFC45F1-81B4-07A3-AD39-04592C6E7C34}"/>
          </ac:graphicFrameMkLst>
        </pc:graphicFrameChg>
        <pc:graphicFrameChg chg="mod">
          <ac:chgData name="Fernando Gomes Distretti Junior" userId="83fbe0ba-a2b8-49a7-8642-99b9daef0eb5" providerId="ADAL" clId="{64B9E41F-0111-4E39-9BBA-E10C4433046C}" dt="2023-11-21T23:39:58.963" v="1250" actId="207"/>
          <ac:graphicFrameMkLst>
            <pc:docMk/>
            <pc:sldMk cId="4092699927" sldId="2147471539"/>
            <ac:graphicFrameMk id="533" creationId="{DB3737B3-7F00-C801-AF3A-D47987B7836C}"/>
          </ac:graphicFrameMkLst>
        </pc:graphicFrameChg>
        <pc:picChg chg="add del mod">
          <ac:chgData name="Fernando Gomes Distretti Junior" userId="83fbe0ba-a2b8-49a7-8642-99b9daef0eb5" providerId="ADAL" clId="{64B9E41F-0111-4E39-9BBA-E10C4433046C}" dt="2023-11-21T23:41:33.952" v="1265" actId="478"/>
          <ac:picMkLst>
            <pc:docMk/>
            <pc:sldMk cId="4092699927" sldId="2147471539"/>
            <ac:picMk id="5" creationId="{6B37CE3D-2D92-6398-5632-1F3F1B2D5526}"/>
          </ac:picMkLst>
        </pc:picChg>
        <pc:picChg chg="add del mod">
          <ac:chgData name="Fernando Gomes Distretti Junior" userId="83fbe0ba-a2b8-49a7-8642-99b9daef0eb5" providerId="ADAL" clId="{64B9E41F-0111-4E39-9BBA-E10C4433046C}" dt="2023-11-21T23:42:32.735" v="1281" actId="478"/>
          <ac:picMkLst>
            <pc:docMk/>
            <pc:sldMk cId="4092699927" sldId="2147471539"/>
            <ac:picMk id="16" creationId="{D3769812-7503-787B-A95E-9FF1ECB2D9B4}"/>
          </ac:picMkLst>
        </pc:picChg>
        <pc:picChg chg="add del mod">
          <ac:chgData name="Fernando Gomes Distretti Junior" userId="83fbe0ba-a2b8-49a7-8642-99b9daef0eb5" providerId="ADAL" clId="{64B9E41F-0111-4E39-9BBA-E10C4433046C}" dt="2023-11-21T23:43:03.915" v="1289" actId="478"/>
          <ac:picMkLst>
            <pc:docMk/>
            <pc:sldMk cId="4092699927" sldId="2147471539"/>
            <ac:picMk id="20" creationId="{743CB783-D59B-A0C6-0508-98CA4CA1DB53}"/>
          </ac:picMkLst>
        </pc:picChg>
        <pc:picChg chg="add del mod">
          <ac:chgData name="Fernando Gomes Distretti Junior" userId="83fbe0ba-a2b8-49a7-8642-99b9daef0eb5" providerId="ADAL" clId="{64B9E41F-0111-4E39-9BBA-E10C4433046C}" dt="2023-11-21T23:45:32.814" v="1319" actId="478"/>
          <ac:picMkLst>
            <pc:docMk/>
            <pc:sldMk cId="4092699927" sldId="2147471539"/>
            <ac:picMk id="22" creationId="{36230C94-190B-739E-0D6A-F7AC99C49E02}"/>
          </ac:picMkLst>
        </pc:picChg>
      </pc:sldChg>
    </pc:docChg>
  </pc:docChgLst>
  <pc:docChgLst>
    <pc:chgData name="Hugo Andreolly Albuquerque Costa Santos" userId="dd039489-a5e9-46ec-9c22-e4b308b076ae" providerId="ADAL" clId="{73101E88-8D19-44F8-A5F7-4B426E83E995}"/>
    <pc:docChg chg="undo custSel addSld delSld modSld sldOrd">
      <pc:chgData name="Hugo Andreolly Albuquerque Costa Santos" userId="dd039489-a5e9-46ec-9c22-e4b308b076ae" providerId="ADAL" clId="{73101E88-8D19-44F8-A5F7-4B426E83E995}" dt="2023-11-23T16:39:19.218" v="835" actId="20577"/>
      <pc:docMkLst>
        <pc:docMk/>
      </pc:docMkLst>
      <pc:sldChg chg="addSp delSp modSp mod">
        <pc:chgData name="Hugo Andreolly Albuquerque Costa Santos" userId="dd039489-a5e9-46ec-9c22-e4b308b076ae" providerId="ADAL" clId="{73101E88-8D19-44F8-A5F7-4B426E83E995}" dt="2023-11-23T11:03:17.221" v="749" actId="478"/>
        <pc:sldMkLst>
          <pc:docMk/>
          <pc:sldMk cId="2500842459" sldId="339"/>
        </pc:sldMkLst>
        <pc:graphicFrameChg chg="add del mod">
          <ac:chgData name="Hugo Andreolly Albuquerque Costa Santos" userId="dd039489-a5e9-46ec-9c22-e4b308b076ae" providerId="ADAL" clId="{73101E88-8D19-44F8-A5F7-4B426E83E995}" dt="2023-11-23T11:03:17.221" v="749" actId="478"/>
          <ac:graphicFrameMkLst>
            <pc:docMk/>
            <pc:sldMk cId="2500842459" sldId="339"/>
            <ac:graphicFrameMk id="6" creationId="{F5571AEF-2D34-23AC-C067-514F4A4AB681}"/>
          </ac:graphicFrameMkLst>
        </pc:graphicFrameChg>
      </pc:sldChg>
      <pc:sldChg chg="addSp delSp modSp mod">
        <pc:chgData name="Hugo Andreolly Albuquerque Costa Santos" userId="dd039489-a5e9-46ec-9c22-e4b308b076ae" providerId="ADAL" clId="{73101E88-8D19-44F8-A5F7-4B426E83E995}" dt="2023-11-23T11:22:06.576" v="777" actId="1036"/>
        <pc:sldMkLst>
          <pc:docMk/>
          <pc:sldMk cId="646348673" sldId="2147471412"/>
        </pc:sldMkLst>
        <pc:spChg chg="mod">
          <ac:chgData name="Hugo Andreolly Albuquerque Costa Santos" userId="dd039489-a5e9-46ec-9c22-e4b308b076ae" providerId="ADAL" clId="{73101E88-8D19-44F8-A5F7-4B426E83E995}" dt="2023-11-23T11:22:06.576" v="777" actId="1036"/>
          <ac:spMkLst>
            <pc:docMk/>
            <pc:sldMk cId="646348673" sldId="2147471412"/>
            <ac:spMk id="13" creationId="{EDE74F90-E836-D831-87F6-EA17EA4B112E}"/>
          </ac:spMkLst>
        </pc:spChg>
        <pc:graphicFrameChg chg="add del mod">
          <ac:chgData name="Hugo Andreolly Albuquerque Costa Santos" userId="dd039489-a5e9-46ec-9c22-e4b308b076ae" providerId="ADAL" clId="{73101E88-8D19-44F8-A5F7-4B426E83E995}" dt="2023-11-23T11:10:34.976" v="754" actId="478"/>
          <ac:graphicFrameMkLst>
            <pc:docMk/>
            <pc:sldMk cId="646348673" sldId="2147471412"/>
            <ac:graphicFrameMk id="12" creationId="{4F2C34BE-5FC0-E57A-A336-0F3A37154CA6}"/>
          </ac:graphicFrameMkLst>
        </pc:graphicFrameChg>
        <pc:picChg chg="mod">
          <ac:chgData name="Hugo Andreolly Albuquerque Costa Santos" userId="dd039489-a5e9-46ec-9c22-e4b308b076ae" providerId="ADAL" clId="{73101E88-8D19-44F8-A5F7-4B426E83E995}" dt="2023-11-23T11:10:42.599" v="755"/>
          <ac:picMkLst>
            <pc:docMk/>
            <pc:sldMk cId="646348673" sldId="2147471412"/>
            <ac:picMk id="29" creationId="{B1BC6CC6-5C85-9C95-59B3-987388EBCEC7}"/>
          </ac:picMkLst>
        </pc:picChg>
      </pc:sldChg>
      <pc:sldChg chg="addSp modSp mod">
        <pc:chgData name="Hugo Andreolly Albuquerque Costa Santos" userId="dd039489-a5e9-46ec-9c22-e4b308b076ae" providerId="ADAL" clId="{73101E88-8D19-44F8-A5F7-4B426E83E995}" dt="2023-11-23T10:55:59.090" v="740"/>
        <pc:sldMkLst>
          <pc:docMk/>
          <pc:sldMk cId="1732845343" sldId="2147471421"/>
        </pc:sldMkLst>
        <pc:spChg chg="add mod">
          <ac:chgData name="Hugo Andreolly Albuquerque Costa Santos" userId="dd039489-a5e9-46ec-9c22-e4b308b076ae" providerId="ADAL" clId="{73101E88-8D19-44F8-A5F7-4B426E83E995}" dt="2023-11-23T10:55:18.242" v="734" actId="207"/>
          <ac:spMkLst>
            <pc:docMk/>
            <pc:sldMk cId="1732845343" sldId="2147471421"/>
            <ac:spMk id="5" creationId="{7D66F258-AFF4-F406-D606-5B4E35BAC1AB}"/>
          </ac:spMkLst>
        </pc:spChg>
        <pc:picChg chg="add mod">
          <ac:chgData name="Hugo Andreolly Albuquerque Costa Santos" userId="dd039489-a5e9-46ec-9c22-e4b308b076ae" providerId="ADAL" clId="{73101E88-8D19-44F8-A5F7-4B426E83E995}" dt="2023-11-23T10:55:59.090" v="740"/>
          <ac:picMkLst>
            <pc:docMk/>
            <pc:sldMk cId="1732845343" sldId="2147471421"/>
            <ac:picMk id="9" creationId="{3E252814-3BC4-6415-C6EE-481C26C91E15}"/>
          </ac:picMkLst>
        </pc:picChg>
        <pc:picChg chg="mod">
          <ac:chgData name="Hugo Andreolly Albuquerque Costa Santos" userId="dd039489-a5e9-46ec-9c22-e4b308b076ae" providerId="ADAL" clId="{73101E88-8D19-44F8-A5F7-4B426E83E995}" dt="2023-11-23T10:54:27.235" v="723"/>
          <ac:picMkLst>
            <pc:docMk/>
            <pc:sldMk cId="1732845343" sldId="2147471421"/>
            <ac:picMk id="42" creationId="{02EDAE5B-1143-262E-C1DF-655280DCB808}"/>
          </ac:picMkLst>
        </pc:picChg>
      </pc:sldChg>
      <pc:sldChg chg="addSp delSp modSp mod modShow">
        <pc:chgData name="Hugo Andreolly Albuquerque Costa Santos" userId="dd039489-a5e9-46ec-9c22-e4b308b076ae" providerId="ADAL" clId="{73101E88-8D19-44F8-A5F7-4B426E83E995}" dt="2023-11-23T16:39:19.218" v="835" actId="20577"/>
        <pc:sldMkLst>
          <pc:docMk/>
          <pc:sldMk cId="1984699738" sldId="2147471446"/>
        </pc:sldMkLst>
        <pc:spChg chg="mod">
          <ac:chgData name="Hugo Andreolly Albuquerque Costa Santos" userId="dd039489-a5e9-46ec-9c22-e4b308b076ae" providerId="ADAL" clId="{73101E88-8D19-44F8-A5F7-4B426E83E995}" dt="2023-11-23T10:50:03.470" v="333" actId="1076"/>
          <ac:spMkLst>
            <pc:docMk/>
            <pc:sldMk cId="1984699738" sldId="2147471446"/>
            <ac:spMk id="107" creationId="{00000000-0000-0000-0000-000000000000}"/>
          </ac:spMkLst>
        </pc:spChg>
        <pc:graphicFrameChg chg="add del mod modGraphic">
          <ac:chgData name="Hugo Andreolly Albuquerque Costa Santos" userId="dd039489-a5e9-46ec-9c22-e4b308b076ae" providerId="ADAL" clId="{73101E88-8D19-44F8-A5F7-4B426E83E995}" dt="2023-11-23T10:50:20.808" v="337" actId="478"/>
          <ac:graphicFrameMkLst>
            <pc:docMk/>
            <pc:sldMk cId="1984699738" sldId="2147471446"/>
            <ac:graphicFrameMk id="2" creationId="{C27C1C9C-0800-5EE8-E2BF-89A8FB1007C2}"/>
          </ac:graphicFrameMkLst>
        </pc:graphicFrameChg>
        <pc:graphicFrameChg chg="add mod modGraphic">
          <ac:chgData name="Hugo Andreolly Albuquerque Costa Santos" userId="dd039489-a5e9-46ec-9c22-e4b308b076ae" providerId="ADAL" clId="{73101E88-8D19-44F8-A5F7-4B426E83E995}" dt="2023-11-23T16:39:19.218" v="835" actId="20577"/>
          <ac:graphicFrameMkLst>
            <pc:docMk/>
            <pc:sldMk cId="1984699738" sldId="2147471446"/>
            <ac:graphicFrameMk id="4" creationId="{532911DB-2109-6D61-0630-7C0D83402BD9}"/>
          </ac:graphicFrameMkLst>
        </pc:graphicFrameChg>
      </pc:sldChg>
      <pc:sldChg chg="modSp">
        <pc:chgData name="Hugo Andreolly Albuquerque Costa Santos" userId="dd039489-a5e9-46ec-9c22-e4b308b076ae" providerId="ADAL" clId="{73101E88-8D19-44F8-A5F7-4B426E83E995}" dt="2023-11-23T10:54:15.717" v="722"/>
        <pc:sldMkLst>
          <pc:docMk/>
          <pc:sldMk cId="3588942695" sldId="2147471478"/>
        </pc:sldMkLst>
        <pc:picChg chg="mod">
          <ac:chgData name="Hugo Andreolly Albuquerque Costa Santos" userId="dd039489-a5e9-46ec-9c22-e4b308b076ae" providerId="ADAL" clId="{73101E88-8D19-44F8-A5F7-4B426E83E995}" dt="2023-11-23T10:54:15.717" v="722"/>
          <ac:picMkLst>
            <pc:docMk/>
            <pc:sldMk cId="3588942695" sldId="2147471478"/>
            <ac:picMk id="25" creationId="{88BA9E38-68C1-E6DA-82DD-2DF8F9CE5F93}"/>
          </ac:picMkLst>
        </pc:picChg>
      </pc:sldChg>
      <pc:sldChg chg="addSp modSp mod">
        <pc:chgData name="Hugo Andreolly Albuquerque Costa Santos" userId="dd039489-a5e9-46ec-9c22-e4b308b076ae" providerId="ADAL" clId="{73101E88-8D19-44F8-A5F7-4B426E83E995}" dt="2023-11-23T10:44:07.858" v="195" actId="1036"/>
        <pc:sldMkLst>
          <pc:docMk/>
          <pc:sldMk cId="4098664722" sldId="2147471510"/>
        </pc:sldMkLst>
        <pc:spChg chg="add mod">
          <ac:chgData name="Hugo Andreolly Albuquerque Costa Santos" userId="dd039489-a5e9-46ec-9c22-e4b308b076ae" providerId="ADAL" clId="{73101E88-8D19-44F8-A5F7-4B426E83E995}" dt="2023-11-23T10:38:04.832" v="5" actId="571"/>
          <ac:spMkLst>
            <pc:docMk/>
            <pc:sldMk cId="4098664722" sldId="2147471510"/>
            <ac:spMk id="3" creationId="{C3724674-9BB2-736F-CDF2-864A69721DF2}"/>
          </ac:spMkLst>
        </pc:spChg>
        <pc:spChg chg="add mod">
          <ac:chgData name="Hugo Andreolly Albuquerque Costa Santos" userId="dd039489-a5e9-46ec-9c22-e4b308b076ae" providerId="ADAL" clId="{73101E88-8D19-44F8-A5F7-4B426E83E995}" dt="2023-11-23T10:40:13.786" v="85" actId="2711"/>
          <ac:spMkLst>
            <pc:docMk/>
            <pc:sldMk cId="4098664722" sldId="2147471510"/>
            <ac:spMk id="7" creationId="{DB9C741F-15D0-BD2A-8466-3FB09C3E48E2}"/>
          </ac:spMkLst>
        </pc:spChg>
        <pc:spChg chg="mod">
          <ac:chgData name="Hugo Andreolly Albuquerque Costa Santos" userId="dd039489-a5e9-46ec-9c22-e4b308b076ae" providerId="ADAL" clId="{73101E88-8D19-44F8-A5F7-4B426E83E995}" dt="2023-11-23T10:40:22.293" v="86" actId="2711"/>
          <ac:spMkLst>
            <pc:docMk/>
            <pc:sldMk cId="4098664722" sldId="2147471510"/>
            <ac:spMk id="20" creationId="{A7C96BAB-0972-BD49-F11B-1395229A1D94}"/>
          </ac:spMkLst>
        </pc:spChg>
        <pc:spChg chg="mod">
          <ac:chgData name="Hugo Andreolly Albuquerque Costa Santos" userId="dd039489-a5e9-46ec-9c22-e4b308b076ae" providerId="ADAL" clId="{73101E88-8D19-44F8-A5F7-4B426E83E995}" dt="2023-11-23T10:44:07.858" v="195" actId="1036"/>
          <ac:spMkLst>
            <pc:docMk/>
            <pc:sldMk cId="4098664722" sldId="2147471510"/>
            <ac:spMk id="21" creationId="{5C8D8F5C-5EFE-4681-D033-D662FC156436}"/>
          </ac:spMkLst>
        </pc:spChg>
        <pc:graphicFrameChg chg="mod">
          <ac:chgData name="Hugo Andreolly Albuquerque Costa Santos" userId="dd039489-a5e9-46ec-9c22-e4b308b076ae" providerId="ADAL" clId="{73101E88-8D19-44F8-A5F7-4B426E83E995}" dt="2023-11-23T10:39:30.802" v="45" actId="20577"/>
          <ac:graphicFrameMkLst>
            <pc:docMk/>
            <pc:sldMk cId="4098664722" sldId="2147471510"/>
            <ac:graphicFrameMk id="27" creationId="{ED930471-E395-42C0-8EAA-046E97A88353}"/>
          </ac:graphicFrameMkLst>
        </pc:graphicFrameChg>
        <pc:graphicFrameChg chg="mod">
          <ac:chgData name="Hugo Andreolly Albuquerque Costa Santos" userId="dd039489-a5e9-46ec-9c22-e4b308b076ae" providerId="ADAL" clId="{73101E88-8D19-44F8-A5F7-4B426E83E995}" dt="2023-11-23T10:39:22.472" v="34" actId="20577"/>
          <ac:graphicFrameMkLst>
            <pc:docMk/>
            <pc:sldMk cId="4098664722" sldId="2147471510"/>
            <ac:graphicFrameMk id="28" creationId="{F83F8F44-6645-4372-9A6D-31F3543C5A75}"/>
          </ac:graphicFrameMkLst>
        </pc:graphicFrameChg>
        <pc:cxnChg chg="mod">
          <ac:chgData name="Hugo Andreolly Albuquerque Costa Santos" userId="dd039489-a5e9-46ec-9c22-e4b308b076ae" providerId="ADAL" clId="{73101E88-8D19-44F8-A5F7-4B426E83E995}" dt="2023-11-23T10:40:00.563" v="75" actId="1035"/>
          <ac:cxnSpMkLst>
            <pc:docMk/>
            <pc:sldMk cId="4098664722" sldId="2147471510"/>
            <ac:cxnSpMk id="22" creationId="{5DD68669-A59C-F3D5-A6A3-C9A8C55F75CA}"/>
          </ac:cxnSpMkLst>
        </pc:cxnChg>
      </pc:sldChg>
      <pc:sldChg chg="addSp modSp mod">
        <pc:chgData name="Hugo Andreolly Albuquerque Costa Santos" userId="dd039489-a5e9-46ec-9c22-e4b308b076ae" providerId="ADAL" clId="{73101E88-8D19-44F8-A5F7-4B426E83E995}" dt="2023-11-23T11:23:05.961" v="781" actId="1035"/>
        <pc:sldMkLst>
          <pc:docMk/>
          <pc:sldMk cId="3598948664" sldId="2147471526"/>
        </pc:sldMkLst>
        <pc:spChg chg="add mod">
          <ac:chgData name="Hugo Andreolly Albuquerque Costa Santos" userId="dd039489-a5e9-46ec-9c22-e4b308b076ae" providerId="ADAL" clId="{73101E88-8D19-44F8-A5F7-4B426E83E995}" dt="2023-11-23T10:45:52.253" v="229" actId="1076"/>
          <ac:spMkLst>
            <pc:docMk/>
            <pc:sldMk cId="3598948664" sldId="2147471526"/>
            <ac:spMk id="4" creationId="{EF8A0206-D811-48C7-68CF-75439FD42431}"/>
          </ac:spMkLst>
        </pc:spChg>
        <pc:spChg chg="mod">
          <ac:chgData name="Hugo Andreolly Albuquerque Costa Santos" userId="dd039489-a5e9-46ec-9c22-e4b308b076ae" providerId="ADAL" clId="{73101E88-8D19-44F8-A5F7-4B426E83E995}" dt="2023-11-23T10:44:51.994" v="198" actId="1076"/>
          <ac:spMkLst>
            <pc:docMk/>
            <pc:sldMk cId="3598948664" sldId="2147471526"/>
            <ac:spMk id="9" creationId="{4BE4DC79-4F03-8D63-640D-1B25C36111F6}"/>
          </ac:spMkLst>
        </pc:spChg>
        <pc:spChg chg="mod">
          <ac:chgData name="Hugo Andreolly Albuquerque Costa Santos" userId="dd039489-a5e9-46ec-9c22-e4b308b076ae" providerId="ADAL" clId="{73101E88-8D19-44F8-A5F7-4B426E83E995}" dt="2023-11-23T10:44:51.994" v="198" actId="1076"/>
          <ac:spMkLst>
            <pc:docMk/>
            <pc:sldMk cId="3598948664" sldId="2147471526"/>
            <ac:spMk id="12" creationId="{E59D86DD-2046-09B4-57B5-E3C015E2A47D}"/>
          </ac:spMkLst>
        </pc:spChg>
        <pc:spChg chg="mod">
          <ac:chgData name="Hugo Andreolly Albuquerque Costa Santos" userId="dd039489-a5e9-46ec-9c22-e4b308b076ae" providerId="ADAL" clId="{73101E88-8D19-44F8-A5F7-4B426E83E995}" dt="2023-11-23T10:44:51.994" v="198" actId="1076"/>
          <ac:spMkLst>
            <pc:docMk/>
            <pc:sldMk cId="3598948664" sldId="2147471526"/>
            <ac:spMk id="28" creationId="{ACBC5EF5-14CC-0AD4-84FB-5C859A977FC3}"/>
          </ac:spMkLst>
        </pc:spChg>
        <pc:spChg chg="mod">
          <ac:chgData name="Hugo Andreolly Albuquerque Costa Santos" userId="dd039489-a5e9-46ec-9c22-e4b308b076ae" providerId="ADAL" clId="{73101E88-8D19-44F8-A5F7-4B426E83E995}" dt="2023-11-23T10:45:57.448" v="230" actId="1076"/>
          <ac:spMkLst>
            <pc:docMk/>
            <pc:sldMk cId="3598948664" sldId="2147471526"/>
            <ac:spMk id="29" creationId="{BAF5940E-B960-59BF-028B-F69A98D79C32}"/>
          </ac:spMkLst>
        </pc:spChg>
        <pc:spChg chg="mod">
          <ac:chgData name="Hugo Andreolly Albuquerque Costa Santos" userId="dd039489-a5e9-46ec-9c22-e4b308b076ae" providerId="ADAL" clId="{73101E88-8D19-44F8-A5F7-4B426E83E995}" dt="2023-11-23T10:44:51.994" v="198" actId="1076"/>
          <ac:spMkLst>
            <pc:docMk/>
            <pc:sldMk cId="3598948664" sldId="2147471526"/>
            <ac:spMk id="32" creationId="{97814C13-3ED2-1874-A24F-B35524CB8F21}"/>
          </ac:spMkLst>
        </pc:spChg>
        <pc:spChg chg="mod">
          <ac:chgData name="Hugo Andreolly Albuquerque Costa Santos" userId="dd039489-a5e9-46ec-9c22-e4b308b076ae" providerId="ADAL" clId="{73101E88-8D19-44F8-A5F7-4B426E83E995}" dt="2023-11-23T10:45:28.137" v="200" actId="1076"/>
          <ac:spMkLst>
            <pc:docMk/>
            <pc:sldMk cId="3598948664" sldId="2147471526"/>
            <ac:spMk id="34" creationId="{BC9B033E-C072-16B5-AE5C-B86D5EB22906}"/>
          </ac:spMkLst>
        </pc:spChg>
        <pc:picChg chg="mod">
          <ac:chgData name="Hugo Andreolly Albuquerque Costa Santos" userId="dd039489-a5e9-46ec-9c22-e4b308b076ae" providerId="ADAL" clId="{73101E88-8D19-44F8-A5F7-4B426E83E995}" dt="2023-11-23T10:44:51.994" v="198" actId="1076"/>
          <ac:picMkLst>
            <pc:docMk/>
            <pc:sldMk cId="3598948664" sldId="2147471526"/>
            <ac:picMk id="10" creationId="{885C40F9-3070-6910-EB75-6D1ABC241E35}"/>
          </ac:picMkLst>
        </pc:picChg>
        <pc:picChg chg="mod">
          <ac:chgData name="Hugo Andreolly Albuquerque Costa Santos" userId="dd039489-a5e9-46ec-9c22-e4b308b076ae" providerId="ADAL" clId="{73101E88-8D19-44F8-A5F7-4B426E83E995}" dt="2023-11-23T10:44:51.994" v="198" actId="1076"/>
          <ac:picMkLst>
            <pc:docMk/>
            <pc:sldMk cId="3598948664" sldId="2147471526"/>
            <ac:picMk id="13" creationId="{F19AE0D0-1A2F-AECD-718E-070F3E468A6C}"/>
          </ac:picMkLst>
        </pc:picChg>
        <pc:picChg chg="mod">
          <ac:chgData name="Hugo Andreolly Albuquerque Costa Santos" userId="dd039489-a5e9-46ec-9c22-e4b308b076ae" providerId="ADAL" clId="{73101E88-8D19-44F8-A5F7-4B426E83E995}" dt="2023-11-23T11:23:05.961" v="781" actId="1035"/>
          <ac:picMkLst>
            <pc:docMk/>
            <pc:sldMk cId="3598948664" sldId="2147471526"/>
            <ac:picMk id="30" creationId="{8F7BCC65-887A-0839-3415-E19D527778E9}"/>
          </ac:picMkLst>
        </pc:picChg>
        <pc:picChg chg="mod">
          <ac:chgData name="Hugo Andreolly Albuquerque Costa Santos" userId="dd039489-a5e9-46ec-9c22-e4b308b076ae" providerId="ADAL" clId="{73101E88-8D19-44F8-A5F7-4B426E83E995}" dt="2023-11-23T10:45:57.448" v="230" actId="1076"/>
          <ac:picMkLst>
            <pc:docMk/>
            <pc:sldMk cId="3598948664" sldId="2147471526"/>
            <ac:picMk id="31" creationId="{E9549F2E-D976-3A77-2A57-DBC76E9F2DD7}"/>
          </ac:picMkLst>
        </pc:picChg>
        <pc:picChg chg="mod">
          <ac:chgData name="Hugo Andreolly Albuquerque Costa Santos" userId="dd039489-a5e9-46ec-9c22-e4b308b076ae" providerId="ADAL" clId="{73101E88-8D19-44F8-A5F7-4B426E83E995}" dt="2023-11-23T10:44:51.994" v="198" actId="1076"/>
          <ac:picMkLst>
            <pc:docMk/>
            <pc:sldMk cId="3598948664" sldId="2147471526"/>
            <ac:picMk id="33" creationId="{032D34B5-F27A-F586-E536-FF70A102DBF8}"/>
          </ac:picMkLst>
        </pc:picChg>
        <pc:picChg chg="mod">
          <ac:chgData name="Hugo Andreolly Albuquerque Costa Santos" userId="dd039489-a5e9-46ec-9c22-e4b308b076ae" providerId="ADAL" clId="{73101E88-8D19-44F8-A5F7-4B426E83E995}" dt="2023-11-23T10:45:28.137" v="200" actId="1076"/>
          <ac:picMkLst>
            <pc:docMk/>
            <pc:sldMk cId="3598948664" sldId="2147471526"/>
            <ac:picMk id="37" creationId="{0999F195-2E4A-DC82-90A6-92097CC943E8}"/>
          </ac:picMkLst>
        </pc:picChg>
      </pc:sldChg>
      <pc:sldChg chg="addSp delSp modSp mod ord">
        <pc:chgData name="Hugo Andreolly Albuquerque Costa Santos" userId="dd039489-a5e9-46ec-9c22-e4b308b076ae" providerId="ADAL" clId="{73101E88-8D19-44F8-A5F7-4B426E83E995}" dt="2023-11-23T10:44:13.149" v="197" actId="1038"/>
        <pc:sldMkLst>
          <pc:docMk/>
          <pc:sldMk cId="3902975858" sldId="2147471534"/>
        </pc:sldMkLst>
        <pc:spChg chg="add mod">
          <ac:chgData name="Hugo Andreolly Albuquerque Costa Santos" userId="dd039489-a5e9-46ec-9c22-e4b308b076ae" providerId="ADAL" clId="{73101E88-8D19-44F8-A5F7-4B426E83E995}" dt="2023-11-23T10:40:36.106" v="88"/>
          <ac:spMkLst>
            <pc:docMk/>
            <pc:sldMk cId="3902975858" sldId="2147471534"/>
            <ac:spMk id="3" creationId="{7C4D77D8-CD5F-8666-27B5-BAB559ABC38E}"/>
          </ac:spMkLst>
        </pc:spChg>
        <pc:spChg chg="add mod">
          <ac:chgData name="Hugo Andreolly Albuquerque Costa Santos" userId="dd039489-a5e9-46ec-9c22-e4b308b076ae" providerId="ADAL" clId="{73101E88-8D19-44F8-A5F7-4B426E83E995}" dt="2023-11-23T10:40:47.759" v="124" actId="20577"/>
          <ac:spMkLst>
            <pc:docMk/>
            <pc:sldMk cId="3902975858" sldId="2147471534"/>
            <ac:spMk id="9" creationId="{87898BA2-6287-C2B2-5915-009258652363}"/>
          </ac:spMkLst>
        </pc:spChg>
        <pc:spChg chg="del">
          <ac:chgData name="Hugo Andreolly Albuquerque Costa Santos" userId="dd039489-a5e9-46ec-9c22-e4b308b076ae" providerId="ADAL" clId="{73101E88-8D19-44F8-A5F7-4B426E83E995}" dt="2023-11-23T10:40:35.854" v="87" actId="478"/>
          <ac:spMkLst>
            <pc:docMk/>
            <pc:sldMk cId="3902975858" sldId="2147471534"/>
            <ac:spMk id="20" creationId="{A7C96BAB-0972-BD49-F11B-1395229A1D94}"/>
          </ac:spMkLst>
        </pc:spChg>
        <pc:spChg chg="mod">
          <ac:chgData name="Hugo Andreolly Albuquerque Costa Santos" userId="dd039489-a5e9-46ec-9c22-e4b308b076ae" providerId="ADAL" clId="{73101E88-8D19-44F8-A5F7-4B426E83E995}" dt="2023-11-23T10:44:13.149" v="197" actId="1038"/>
          <ac:spMkLst>
            <pc:docMk/>
            <pc:sldMk cId="3902975858" sldId="2147471534"/>
            <ac:spMk id="21" creationId="{5C8D8F5C-5EFE-4681-D033-D662FC156436}"/>
          </ac:spMkLst>
        </pc:spChg>
        <pc:cxnChg chg="add mod">
          <ac:chgData name="Hugo Andreolly Albuquerque Costa Santos" userId="dd039489-a5e9-46ec-9c22-e4b308b076ae" providerId="ADAL" clId="{73101E88-8D19-44F8-A5F7-4B426E83E995}" dt="2023-11-23T10:40:36.106" v="88"/>
          <ac:cxnSpMkLst>
            <pc:docMk/>
            <pc:sldMk cId="3902975858" sldId="2147471534"/>
            <ac:cxnSpMk id="8" creationId="{FACC875A-8DD7-A483-2E5A-D61621CBB783}"/>
          </ac:cxnSpMkLst>
        </pc:cxnChg>
        <pc:cxnChg chg="del">
          <ac:chgData name="Hugo Andreolly Albuquerque Costa Santos" userId="dd039489-a5e9-46ec-9c22-e4b308b076ae" providerId="ADAL" clId="{73101E88-8D19-44F8-A5F7-4B426E83E995}" dt="2023-11-23T10:40:35.854" v="87" actId="478"/>
          <ac:cxnSpMkLst>
            <pc:docMk/>
            <pc:sldMk cId="3902975858" sldId="2147471534"/>
            <ac:cxnSpMk id="22" creationId="{5DD68669-A59C-F3D5-A6A3-C9A8C55F75CA}"/>
          </ac:cxnSpMkLst>
        </pc:cxnChg>
      </pc:sldChg>
      <pc:sldChg chg="addSp delSp modSp mod">
        <pc:chgData name="Hugo Andreolly Albuquerque Costa Santos" userId="dd039489-a5e9-46ec-9c22-e4b308b076ae" providerId="ADAL" clId="{73101E88-8D19-44F8-A5F7-4B426E83E995}" dt="2023-11-23T10:41:52.531" v="176" actId="20577"/>
        <pc:sldMkLst>
          <pc:docMk/>
          <pc:sldMk cId="2055461398" sldId="2147471538"/>
        </pc:sldMkLst>
        <pc:spChg chg="add mod">
          <ac:chgData name="Hugo Andreolly Albuquerque Costa Santos" userId="dd039489-a5e9-46ec-9c22-e4b308b076ae" providerId="ADAL" clId="{73101E88-8D19-44F8-A5F7-4B426E83E995}" dt="2023-11-23T10:41:45.714" v="152"/>
          <ac:spMkLst>
            <pc:docMk/>
            <pc:sldMk cId="2055461398" sldId="2147471538"/>
            <ac:spMk id="3" creationId="{7CD468D9-2A3B-91BF-DC1D-D22DB36BD4DA}"/>
          </ac:spMkLst>
        </pc:spChg>
        <pc:spChg chg="add mod">
          <ac:chgData name="Hugo Andreolly Albuquerque Costa Santos" userId="dd039489-a5e9-46ec-9c22-e4b308b076ae" providerId="ADAL" clId="{73101E88-8D19-44F8-A5F7-4B426E83E995}" dt="2023-11-23T10:41:52.531" v="176" actId="20577"/>
          <ac:spMkLst>
            <pc:docMk/>
            <pc:sldMk cId="2055461398" sldId="2147471538"/>
            <ac:spMk id="10" creationId="{9D7A8C5F-7426-372A-E03A-249ED37EA119}"/>
          </ac:spMkLst>
        </pc:spChg>
        <pc:spChg chg="del">
          <ac:chgData name="Hugo Andreolly Albuquerque Costa Santos" userId="dd039489-a5e9-46ec-9c22-e4b308b076ae" providerId="ADAL" clId="{73101E88-8D19-44F8-A5F7-4B426E83E995}" dt="2023-11-23T10:41:45.199" v="151" actId="478"/>
          <ac:spMkLst>
            <pc:docMk/>
            <pc:sldMk cId="2055461398" sldId="2147471538"/>
            <ac:spMk id="20" creationId="{A7C96BAB-0972-BD49-F11B-1395229A1D94}"/>
          </ac:spMkLst>
        </pc:spChg>
        <pc:cxnChg chg="add mod">
          <ac:chgData name="Hugo Andreolly Albuquerque Costa Santos" userId="dd039489-a5e9-46ec-9c22-e4b308b076ae" providerId="ADAL" clId="{73101E88-8D19-44F8-A5F7-4B426E83E995}" dt="2023-11-23T10:41:45.714" v="152"/>
          <ac:cxnSpMkLst>
            <pc:docMk/>
            <pc:sldMk cId="2055461398" sldId="2147471538"/>
            <ac:cxnSpMk id="8" creationId="{D6C8C387-3B11-7BC3-469E-53B2BB43E358}"/>
          </ac:cxnSpMkLst>
        </pc:cxnChg>
        <pc:cxnChg chg="del">
          <ac:chgData name="Hugo Andreolly Albuquerque Costa Santos" userId="dd039489-a5e9-46ec-9c22-e4b308b076ae" providerId="ADAL" clId="{73101E88-8D19-44F8-A5F7-4B426E83E995}" dt="2023-11-23T10:41:45.199" v="151" actId="478"/>
          <ac:cxnSpMkLst>
            <pc:docMk/>
            <pc:sldMk cId="2055461398" sldId="2147471538"/>
            <ac:cxnSpMk id="22" creationId="{5DD68669-A59C-F3D5-A6A3-C9A8C55F75CA}"/>
          </ac:cxnSpMkLst>
        </pc:cxnChg>
      </pc:sldChg>
      <pc:sldChg chg="add del ord">
        <pc:chgData name="Hugo Andreolly Albuquerque Costa Santos" userId="dd039489-a5e9-46ec-9c22-e4b308b076ae" providerId="ADAL" clId="{73101E88-8D19-44F8-A5F7-4B426E83E995}" dt="2023-11-23T10:48:36.308" v="235" actId="47"/>
        <pc:sldMkLst>
          <pc:docMk/>
          <pc:sldMk cId="4028922823" sldId="2147471548"/>
        </pc:sldMkLst>
      </pc:sldChg>
      <pc:sldChg chg="modSp add mod">
        <pc:chgData name="Hugo Andreolly Albuquerque Costa Santos" userId="dd039489-a5e9-46ec-9c22-e4b308b076ae" providerId="ADAL" clId="{73101E88-8D19-44F8-A5F7-4B426E83E995}" dt="2023-11-23T10:53:39.231" v="721" actId="1076"/>
        <pc:sldMkLst>
          <pc:docMk/>
          <pc:sldMk cId="3835920208" sldId="2147471549"/>
        </pc:sldMkLst>
        <pc:spChg chg="mod">
          <ac:chgData name="Hugo Andreolly Albuquerque Costa Santos" userId="dd039489-a5e9-46ec-9c22-e4b308b076ae" providerId="ADAL" clId="{73101E88-8D19-44F8-A5F7-4B426E83E995}" dt="2023-11-23T10:53:39.231" v="721" actId="1076"/>
          <ac:spMkLst>
            <pc:docMk/>
            <pc:sldMk cId="3835920208" sldId="2147471549"/>
            <ac:spMk id="107" creationId="{00000000-0000-0000-0000-000000000000}"/>
          </ac:spMkLst>
        </pc:spChg>
      </pc:sldChg>
    </pc:docChg>
  </pc:docChgLst>
  <pc:docChgLst>
    <pc:chgData name="Luiz Djalma Rodrigues Filho" userId="7d7edf01-ab75-475e-8c1c-967c0da6ff76" providerId="ADAL" clId="{F197543A-8090-472A-8FF3-04C25A22D059}"/>
    <pc:docChg chg="undo redo custSel modSld sldOrd">
      <pc:chgData name="Luiz Djalma Rodrigues Filho" userId="7d7edf01-ab75-475e-8c1c-967c0da6ff76" providerId="ADAL" clId="{F197543A-8090-472A-8FF3-04C25A22D059}" dt="2023-11-27T20:32:13.669" v="593" actId="20577"/>
      <pc:docMkLst>
        <pc:docMk/>
      </pc:docMkLst>
      <pc:sldChg chg="modSp">
        <pc:chgData name="Luiz Djalma Rodrigues Filho" userId="7d7edf01-ab75-475e-8c1c-967c0da6ff76" providerId="ADAL" clId="{F197543A-8090-472A-8FF3-04C25A22D059}" dt="2023-11-27T20:30:40.120" v="563"/>
        <pc:sldMkLst>
          <pc:docMk/>
          <pc:sldMk cId="2500842459" sldId="339"/>
        </pc:sldMkLst>
        <pc:spChg chg="mod">
          <ac:chgData name="Luiz Djalma Rodrigues Filho" userId="7d7edf01-ab75-475e-8c1c-967c0da6ff76" providerId="ADAL" clId="{F197543A-8090-472A-8FF3-04C25A22D059}" dt="2023-11-27T20:30:40.120" v="563"/>
          <ac:spMkLst>
            <pc:docMk/>
            <pc:sldMk cId="2500842459" sldId="339"/>
            <ac:spMk id="5" creationId="{3DDDF779-48DC-D164-32C2-39E7BE5D9317}"/>
          </ac:spMkLst>
        </pc:spChg>
      </pc:sldChg>
      <pc:sldChg chg="modSp mod">
        <pc:chgData name="Luiz Djalma Rodrigues Filho" userId="7d7edf01-ab75-475e-8c1c-967c0da6ff76" providerId="ADAL" clId="{F197543A-8090-472A-8FF3-04C25A22D059}" dt="2023-11-27T20:31:31.209" v="573" actId="20577"/>
        <pc:sldMkLst>
          <pc:docMk/>
          <pc:sldMk cId="3075989733" sldId="2147471398"/>
        </pc:sldMkLst>
        <pc:spChg chg="mod">
          <ac:chgData name="Luiz Djalma Rodrigues Filho" userId="7d7edf01-ab75-475e-8c1c-967c0da6ff76" providerId="ADAL" clId="{F197543A-8090-472A-8FF3-04C25A22D059}" dt="2023-11-27T20:31:31.209" v="573" actId="20577"/>
          <ac:spMkLst>
            <pc:docMk/>
            <pc:sldMk cId="3075989733" sldId="2147471398"/>
            <ac:spMk id="2" creationId="{DEA93A12-DA5C-78D6-3A35-496D4AF3FC93}"/>
          </ac:spMkLst>
        </pc:spChg>
      </pc:sldChg>
      <pc:sldChg chg="modSp">
        <pc:chgData name="Luiz Djalma Rodrigues Filho" userId="7d7edf01-ab75-475e-8c1c-967c0da6ff76" providerId="ADAL" clId="{F197543A-8090-472A-8FF3-04C25A22D059}" dt="2023-11-27T20:30:40.120" v="563"/>
        <pc:sldMkLst>
          <pc:docMk/>
          <pc:sldMk cId="1086880166" sldId="2147471405"/>
        </pc:sldMkLst>
        <pc:spChg chg="mod">
          <ac:chgData name="Luiz Djalma Rodrigues Filho" userId="7d7edf01-ab75-475e-8c1c-967c0da6ff76" providerId="ADAL" clId="{F197543A-8090-472A-8FF3-04C25A22D059}" dt="2023-11-27T20:30:40.120" v="563"/>
          <ac:spMkLst>
            <pc:docMk/>
            <pc:sldMk cId="1086880166" sldId="2147471405"/>
            <ac:spMk id="7" creationId="{9C7BC633-45C4-6101-4EE1-1B60007C7C74}"/>
          </ac:spMkLst>
        </pc:spChg>
      </pc:sldChg>
      <pc:sldChg chg="modSp">
        <pc:chgData name="Luiz Djalma Rodrigues Filho" userId="7d7edf01-ab75-475e-8c1c-967c0da6ff76" providerId="ADAL" clId="{F197543A-8090-472A-8FF3-04C25A22D059}" dt="2023-11-27T20:30:40.120" v="563"/>
        <pc:sldMkLst>
          <pc:docMk/>
          <pc:sldMk cId="2821984871" sldId="2147471410"/>
        </pc:sldMkLst>
        <pc:spChg chg="mod">
          <ac:chgData name="Luiz Djalma Rodrigues Filho" userId="7d7edf01-ab75-475e-8c1c-967c0da6ff76" providerId="ADAL" clId="{F197543A-8090-472A-8FF3-04C25A22D059}" dt="2023-11-27T20:30:40.120" v="563"/>
          <ac:spMkLst>
            <pc:docMk/>
            <pc:sldMk cId="2821984871" sldId="2147471410"/>
            <ac:spMk id="9" creationId="{B76BCA2B-1E32-4FA8-2ADC-BC27E8D8422A}"/>
          </ac:spMkLst>
        </pc:spChg>
      </pc:sldChg>
      <pc:sldChg chg="modSp">
        <pc:chgData name="Luiz Djalma Rodrigues Filho" userId="7d7edf01-ab75-475e-8c1c-967c0da6ff76" providerId="ADAL" clId="{F197543A-8090-472A-8FF3-04C25A22D059}" dt="2023-11-27T20:30:40.120" v="563"/>
        <pc:sldMkLst>
          <pc:docMk/>
          <pc:sldMk cId="646348673" sldId="2147471412"/>
        </pc:sldMkLst>
        <pc:spChg chg="mod">
          <ac:chgData name="Luiz Djalma Rodrigues Filho" userId="7d7edf01-ab75-475e-8c1c-967c0da6ff76" providerId="ADAL" clId="{F197543A-8090-472A-8FF3-04C25A22D059}" dt="2023-11-27T20:30:40.120" v="563"/>
          <ac:spMkLst>
            <pc:docMk/>
            <pc:sldMk cId="646348673" sldId="2147471412"/>
            <ac:spMk id="6" creationId="{79975D41-F934-366A-4E9B-4711B4BA4B9C}"/>
          </ac:spMkLst>
        </pc:spChg>
      </pc:sldChg>
      <pc:sldChg chg="modSp mod">
        <pc:chgData name="Luiz Djalma Rodrigues Filho" userId="7d7edf01-ab75-475e-8c1c-967c0da6ff76" providerId="ADAL" clId="{F197543A-8090-472A-8FF3-04C25A22D059}" dt="2023-11-27T20:30:40.120" v="563"/>
        <pc:sldMkLst>
          <pc:docMk/>
          <pc:sldMk cId="2173762070" sldId="2147471418"/>
        </pc:sldMkLst>
        <pc:spChg chg="mod">
          <ac:chgData name="Luiz Djalma Rodrigues Filho" userId="7d7edf01-ab75-475e-8c1c-967c0da6ff76" providerId="ADAL" clId="{F197543A-8090-472A-8FF3-04C25A22D059}" dt="2023-11-27T20:30:40.120" v="563"/>
          <ac:spMkLst>
            <pc:docMk/>
            <pc:sldMk cId="2173762070" sldId="2147471418"/>
            <ac:spMk id="10" creationId="{50156A13-6C5A-0B5E-8AAE-502B0ADC8E5A}"/>
          </ac:spMkLst>
        </pc:spChg>
        <pc:spChg chg="mod">
          <ac:chgData name="Luiz Djalma Rodrigues Filho" userId="7d7edf01-ab75-475e-8c1c-967c0da6ff76" providerId="ADAL" clId="{F197543A-8090-472A-8FF3-04C25A22D059}" dt="2023-11-27T20:12:28.483" v="560" actId="20577"/>
          <ac:spMkLst>
            <pc:docMk/>
            <pc:sldMk cId="2173762070" sldId="2147471418"/>
            <ac:spMk id="11" creationId="{F950B4D3-F609-6EC2-D119-011BBBD8707F}"/>
          </ac:spMkLst>
        </pc:spChg>
      </pc:sldChg>
      <pc:sldChg chg="modSp">
        <pc:chgData name="Luiz Djalma Rodrigues Filho" userId="7d7edf01-ab75-475e-8c1c-967c0da6ff76" providerId="ADAL" clId="{F197543A-8090-472A-8FF3-04C25A22D059}" dt="2023-11-27T20:30:40.120" v="563"/>
        <pc:sldMkLst>
          <pc:docMk/>
          <pc:sldMk cId="2285565939" sldId="2147471420"/>
        </pc:sldMkLst>
        <pc:spChg chg="mod">
          <ac:chgData name="Luiz Djalma Rodrigues Filho" userId="7d7edf01-ab75-475e-8c1c-967c0da6ff76" providerId="ADAL" clId="{F197543A-8090-472A-8FF3-04C25A22D059}" dt="2023-11-27T20:30:40.120" v="563"/>
          <ac:spMkLst>
            <pc:docMk/>
            <pc:sldMk cId="2285565939" sldId="2147471420"/>
            <ac:spMk id="7" creationId="{918C381B-FB4E-1FFD-1036-9CC853BF9282}"/>
          </ac:spMkLst>
        </pc:spChg>
      </pc:sldChg>
      <pc:sldChg chg="modSp mod">
        <pc:chgData name="Luiz Djalma Rodrigues Filho" userId="7d7edf01-ab75-475e-8c1c-967c0da6ff76" providerId="ADAL" clId="{F197543A-8090-472A-8FF3-04C25A22D059}" dt="2023-11-27T20:31:24.766" v="569" actId="20577"/>
        <pc:sldMkLst>
          <pc:docMk/>
          <pc:sldMk cId="1732845343" sldId="2147471421"/>
        </pc:sldMkLst>
        <pc:spChg chg="mod">
          <ac:chgData name="Luiz Djalma Rodrigues Filho" userId="7d7edf01-ab75-475e-8c1c-967c0da6ff76" providerId="ADAL" clId="{F197543A-8090-472A-8FF3-04C25A22D059}" dt="2023-11-27T20:31:24.766" v="569" actId="20577"/>
          <ac:spMkLst>
            <pc:docMk/>
            <pc:sldMk cId="1732845343" sldId="2147471421"/>
            <ac:spMk id="46" creationId="{C13215D5-7A4F-4F29-47FB-A2E0FC1C9A0E}"/>
          </ac:spMkLst>
        </pc:spChg>
      </pc:sldChg>
      <pc:sldChg chg="modSp">
        <pc:chgData name="Luiz Djalma Rodrigues Filho" userId="7d7edf01-ab75-475e-8c1c-967c0da6ff76" providerId="ADAL" clId="{F197543A-8090-472A-8FF3-04C25A22D059}" dt="2023-11-27T20:30:40.120" v="563"/>
        <pc:sldMkLst>
          <pc:docMk/>
          <pc:sldMk cId="340896900" sldId="2147471422"/>
        </pc:sldMkLst>
        <pc:spChg chg="mod">
          <ac:chgData name="Luiz Djalma Rodrigues Filho" userId="7d7edf01-ab75-475e-8c1c-967c0da6ff76" providerId="ADAL" clId="{F197543A-8090-472A-8FF3-04C25A22D059}" dt="2023-11-27T20:30:40.120" v="563"/>
          <ac:spMkLst>
            <pc:docMk/>
            <pc:sldMk cId="340896900" sldId="2147471422"/>
            <ac:spMk id="2" creationId="{093ED4B4-F8B9-10BA-F80E-E0E89D03E5D5}"/>
          </ac:spMkLst>
        </pc:spChg>
      </pc:sldChg>
      <pc:sldChg chg="modSp mod">
        <pc:chgData name="Luiz Djalma Rodrigues Filho" userId="7d7edf01-ab75-475e-8c1c-967c0da6ff76" providerId="ADAL" clId="{F197543A-8090-472A-8FF3-04C25A22D059}" dt="2023-11-27T20:31:16.975" v="565" actId="20577"/>
        <pc:sldMkLst>
          <pc:docMk/>
          <pc:sldMk cId="3956069419" sldId="2147471423"/>
        </pc:sldMkLst>
        <pc:spChg chg="mod">
          <ac:chgData name="Luiz Djalma Rodrigues Filho" userId="7d7edf01-ab75-475e-8c1c-967c0da6ff76" providerId="ADAL" clId="{F197543A-8090-472A-8FF3-04C25A22D059}" dt="2023-11-27T20:31:16.975" v="565" actId="20577"/>
          <ac:spMkLst>
            <pc:docMk/>
            <pc:sldMk cId="3956069419" sldId="2147471423"/>
            <ac:spMk id="2" creationId="{A74EDE98-D2A0-F843-1FD8-89C1226679B8}"/>
          </ac:spMkLst>
        </pc:spChg>
      </pc:sldChg>
      <pc:sldChg chg="addSp delSp modSp mod ord">
        <pc:chgData name="Luiz Djalma Rodrigues Filho" userId="7d7edf01-ab75-475e-8c1c-967c0da6ff76" providerId="ADAL" clId="{F197543A-8090-472A-8FF3-04C25A22D059}" dt="2023-11-25T01:19:48.934" v="442" actId="478"/>
        <pc:sldMkLst>
          <pc:docMk/>
          <pc:sldMk cId="2649495072" sldId="2147471432"/>
        </pc:sldMkLst>
        <pc:spChg chg="del mod">
          <ac:chgData name="Luiz Djalma Rodrigues Filho" userId="7d7edf01-ab75-475e-8c1c-967c0da6ff76" providerId="ADAL" clId="{F197543A-8090-472A-8FF3-04C25A22D059}" dt="2023-11-25T01:19:48.934" v="442" actId="478"/>
          <ac:spMkLst>
            <pc:docMk/>
            <pc:sldMk cId="2649495072" sldId="2147471432"/>
            <ac:spMk id="5" creationId="{788A43A4-6DF6-DA70-E450-6CB9BFC94040}"/>
          </ac:spMkLst>
        </pc:spChg>
        <pc:graphicFrameChg chg="add mod modGraphic">
          <ac:chgData name="Luiz Djalma Rodrigues Filho" userId="7d7edf01-ab75-475e-8c1c-967c0da6ff76" providerId="ADAL" clId="{F197543A-8090-472A-8FF3-04C25A22D059}" dt="2023-11-25T01:18:15.643" v="441" actId="20577"/>
          <ac:graphicFrameMkLst>
            <pc:docMk/>
            <pc:sldMk cId="2649495072" sldId="2147471432"/>
            <ac:graphicFrameMk id="4" creationId="{79D86A37-F2BC-21E8-0109-AC9F93F93296}"/>
          </ac:graphicFrameMkLst>
        </pc:graphicFrameChg>
        <pc:graphicFrameChg chg="del mod modGraphic">
          <ac:chgData name="Luiz Djalma Rodrigues Filho" userId="7d7edf01-ab75-475e-8c1c-967c0da6ff76" providerId="ADAL" clId="{F197543A-8090-472A-8FF3-04C25A22D059}" dt="2023-11-24T23:16:07.580" v="73" actId="478"/>
          <ac:graphicFrameMkLst>
            <pc:docMk/>
            <pc:sldMk cId="2649495072" sldId="2147471432"/>
            <ac:graphicFrameMk id="6" creationId="{3D8C057D-F150-2640-0BD1-A9997C479EBE}"/>
          </ac:graphicFrameMkLst>
        </pc:graphicFrameChg>
      </pc:sldChg>
      <pc:sldChg chg="modSp">
        <pc:chgData name="Luiz Djalma Rodrigues Filho" userId="7d7edf01-ab75-475e-8c1c-967c0da6ff76" providerId="ADAL" clId="{F197543A-8090-472A-8FF3-04C25A22D059}" dt="2023-11-27T20:30:40.120" v="563"/>
        <pc:sldMkLst>
          <pc:docMk/>
          <pc:sldMk cId="0" sldId="2147471434"/>
        </pc:sldMkLst>
        <pc:spChg chg="mod">
          <ac:chgData name="Luiz Djalma Rodrigues Filho" userId="7d7edf01-ab75-475e-8c1c-967c0da6ff76" providerId="ADAL" clId="{F197543A-8090-472A-8FF3-04C25A22D059}" dt="2023-11-27T20:30:40.120" v="563"/>
          <ac:spMkLst>
            <pc:docMk/>
            <pc:sldMk cId="0" sldId="2147471434"/>
            <ac:spMk id="7" creationId="{C648DDB2-BAD2-192F-E448-97CB764D2A6D}"/>
          </ac:spMkLst>
        </pc:spChg>
      </pc:sldChg>
      <pc:sldChg chg="modSp">
        <pc:chgData name="Luiz Djalma Rodrigues Filho" userId="7d7edf01-ab75-475e-8c1c-967c0da6ff76" providerId="ADAL" clId="{F197543A-8090-472A-8FF3-04C25A22D059}" dt="2023-11-27T20:30:40.120" v="563"/>
        <pc:sldMkLst>
          <pc:docMk/>
          <pc:sldMk cId="3561916283" sldId="2147471440"/>
        </pc:sldMkLst>
        <pc:spChg chg="mod">
          <ac:chgData name="Luiz Djalma Rodrigues Filho" userId="7d7edf01-ab75-475e-8c1c-967c0da6ff76" providerId="ADAL" clId="{F197543A-8090-472A-8FF3-04C25A22D059}" dt="2023-11-27T20:30:40.120" v="563"/>
          <ac:spMkLst>
            <pc:docMk/>
            <pc:sldMk cId="3561916283" sldId="2147471440"/>
            <ac:spMk id="10" creationId="{D61B7DF2-5DC0-72F1-52D1-B6940D0277DB}"/>
          </ac:spMkLst>
        </pc:spChg>
      </pc:sldChg>
      <pc:sldChg chg="modSp">
        <pc:chgData name="Luiz Djalma Rodrigues Filho" userId="7d7edf01-ab75-475e-8c1c-967c0da6ff76" providerId="ADAL" clId="{F197543A-8090-472A-8FF3-04C25A22D059}" dt="2023-11-27T20:30:40.120" v="563"/>
        <pc:sldMkLst>
          <pc:docMk/>
          <pc:sldMk cId="466646463" sldId="2147471451"/>
        </pc:sldMkLst>
        <pc:spChg chg="mod">
          <ac:chgData name="Luiz Djalma Rodrigues Filho" userId="7d7edf01-ab75-475e-8c1c-967c0da6ff76" providerId="ADAL" clId="{F197543A-8090-472A-8FF3-04C25A22D059}" dt="2023-11-27T20:30:40.120" v="563"/>
          <ac:spMkLst>
            <pc:docMk/>
            <pc:sldMk cId="466646463" sldId="2147471451"/>
            <ac:spMk id="20" creationId="{12F40B3E-6AE9-A975-8F15-B4CA6829DF81}"/>
          </ac:spMkLst>
        </pc:spChg>
      </pc:sldChg>
      <pc:sldChg chg="modSp mod">
        <pc:chgData name="Luiz Djalma Rodrigues Filho" userId="7d7edf01-ab75-475e-8c1c-967c0da6ff76" providerId="ADAL" clId="{F197543A-8090-472A-8FF3-04C25A22D059}" dt="2023-11-27T20:31:37.437" v="577" actId="20577"/>
        <pc:sldMkLst>
          <pc:docMk/>
          <pc:sldMk cId="3588942695" sldId="2147471478"/>
        </pc:sldMkLst>
        <pc:spChg chg="mod">
          <ac:chgData name="Luiz Djalma Rodrigues Filho" userId="7d7edf01-ab75-475e-8c1c-967c0da6ff76" providerId="ADAL" clId="{F197543A-8090-472A-8FF3-04C25A22D059}" dt="2023-11-27T20:31:37.437" v="577" actId="20577"/>
          <ac:spMkLst>
            <pc:docMk/>
            <pc:sldMk cId="3588942695" sldId="2147471478"/>
            <ac:spMk id="3" creationId="{3F724C28-D4E8-9971-F087-DE68B58D8D15}"/>
          </ac:spMkLst>
        </pc:spChg>
      </pc:sldChg>
      <pc:sldChg chg="modSp">
        <pc:chgData name="Luiz Djalma Rodrigues Filho" userId="7d7edf01-ab75-475e-8c1c-967c0da6ff76" providerId="ADAL" clId="{F197543A-8090-472A-8FF3-04C25A22D059}" dt="2023-11-27T20:30:40.120" v="563"/>
        <pc:sldMkLst>
          <pc:docMk/>
          <pc:sldMk cId="3252387408" sldId="2147471479"/>
        </pc:sldMkLst>
        <pc:spChg chg="mod">
          <ac:chgData name="Luiz Djalma Rodrigues Filho" userId="7d7edf01-ab75-475e-8c1c-967c0da6ff76" providerId="ADAL" clId="{F197543A-8090-472A-8FF3-04C25A22D059}" dt="2023-11-27T20:30:40.120" v="563"/>
          <ac:spMkLst>
            <pc:docMk/>
            <pc:sldMk cId="3252387408" sldId="2147471479"/>
            <ac:spMk id="3" creationId="{309C30EF-0FD8-FB84-DBFF-CA26D9D3C669}"/>
          </ac:spMkLst>
        </pc:spChg>
      </pc:sldChg>
      <pc:sldChg chg="modSp mod">
        <pc:chgData name="Luiz Djalma Rodrigues Filho" userId="7d7edf01-ab75-475e-8c1c-967c0da6ff76" providerId="ADAL" clId="{F197543A-8090-472A-8FF3-04C25A22D059}" dt="2023-11-27T14:40:57.509" v="460" actId="20577"/>
        <pc:sldMkLst>
          <pc:docMk/>
          <pc:sldMk cId="3822881685" sldId="2147471496"/>
        </pc:sldMkLst>
        <pc:graphicFrameChg chg="modGraphic">
          <ac:chgData name="Luiz Djalma Rodrigues Filho" userId="7d7edf01-ab75-475e-8c1c-967c0da6ff76" providerId="ADAL" clId="{F197543A-8090-472A-8FF3-04C25A22D059}" dt="2023-11-27T14:40:57.509" v="460" actId="20577"/>
          <ac:graphicFrameMkLst>
            <pc:docMk/>
            <pc:sldMk cId="3822881685" sldId="2147471496"/>
            <ac:graphicFrameMk id="3" creationId="{25C15918-6ADA-DBA0-B574-270705DADE29}"/>
          </ac:graphicFrameMkLst>
        </pc:graphicFrameChg>
        <pc:graphicFrameChg chg="modGraphic">
          <ac:chgData name="Luiz Djalma Rodrigues Filho" userId="7d7edf01-ab75-475e-8c1c-967c0da6ff76" providerId="ADAL" clId="{F197543A-8090-472A-8FF3-04C25A22D059}" dt="2023-11-27T14:28:00.442" v="450" actId="20577"/>
          <ac:graphicFrameMkLst>
            <pc:docMk/>
            <pc:sldMk cId="3822881685" sldId="2147471496"/>
            <ac:graphicFrameMk id="4" creationId="{90AE86F4-2C33-E4BD-EED3-95599F86775C}"/>
          </ac:graphicFrameMkLst>
        </pc:graphicFrameChg>
      </pc:sldChg>
      <pc:sldChg chg="modSp">
        <pc:chgData name="Luiz Djalma Rodrigues Filho" userId="7d7edf01-ab75-475e-8c1c-967c0da6ff76" providerId="ADAL" clId="{F197543A-8090-472A-8FF3-04C25A22D059}" dt="2023-11-27T20:30:40.120" v="563"/>
        <pc:sldMkLst>
          <pc:docMk/>
          <pc:sldMk cId="292702371" sldId="2147471507"/>
        </pc:sldMkLst>
        <pc:spChg chg="mod">
          <ac:chgData name="Luiz Djalma Rodrigues Filho" userId="7d7edf01-ab75-475e-8c1c-967c0da6ff76" providerId="ADAL" clId="{F197543A-8090-472A-8FF3-04C25A22D059}" dt="2023-11-27T20:30:40.120" v="563"/>
          <ac:spMkLst>
            <pc:docMk/>
            <pc:sldMk cId="292702371" sldId="2147471507"/>
            <ac:spMk id="43" creationId="{50037B97-2DCA-B91C-AD6C-C21293751277}"/>
          </ac:spMkLst>
        </pc:spChg>
      </pc:sldChg>
      <pc:sldChg chg="modSp mod">
        <pc:chgData name="Luiz Djalma Rodrigues Filho" userId="7d7edf01-ab75-475e-8c1c-967c0da6ff76" providerId="ADAL" clId="{F197543A-8090-472A-8FF3-04C25A22D059}" dt="2023-11-27T20:31:52.018" v="584" actId="20577"/>
        <pc:sldMkLst>
          <pc:docMk/>
          <pc:sldMk cId="3274599868" sldId="2147471508"/>
        </pc:sldMkLst>
        <pc:spChg chg="mod">
          <ac:chgData name="Luiz Djalma Rodrigues Filho" userId="7d7edf01-ab75-475e-8c1c-967c0da6ff76" providerId="ADAL" clId="{F197543A-8090-472A-8FF3-04C25A22D059}" dt="2023-11-27T20:31:52.018" v="584" actId="20577"/>
          <ac:spMkLst>
            <pc:docMk/>
            <pc:sldMk cId="3274599868" sldId="2147471508"/>
            <ac:spMk id="2" creationId="{B31F12A8-6882-A6F6-6BB3-639258A9C4C6}"/>
          </ac:spMkLst>
        </pc:spChg>
      </pc:sldChg>
      <pc:sldChg chg="modSp mod ord modShow">
        <pc:chgData name="Luiz Djalma Rodrigues Filho" userId="7d7edf01-ab75-475e-8c1c-967c0da6ff76" providerId="ADAL" clId="{F197543A-8090-472A-8FF3-04C25A22D059}" dt="2023-11-27T20:30:40.120" v="563"/>
        <pc:sldMkLst>
          <pc:docMk/>
          <pc:sldMk cId="4098664722" sldId="2147471510"/>
        </pc:sldMkLst>
        <pc:spChg chg="mod">
          <ac:chgData name="Luiz Djalma Rodrigues Filho" userId="7d7edf01-ab75-475e-8c1c-967c0da6ff76" providerId="ADAL" clId="{F197543A-8090-472A-8FF3-04C25A22D059}" dt="2023-11-27T20:30:40.120" v="563"/>
          <ac:spMkLst>
            <pc:docMk/>
            <pc:sldMk cId="4098664722" sldId="2147471510"/>
            <ac:spMk id="4" creationId="{188ED7BB-D764-3E12-E390-19FCA4A47E86}"/>
          </ac:spMkLst>
        </pc:spChg>
      </pc:sldChg>
      <pc:sldChg chg="modSp mod">
        <pc:chgData name="Luiz Djalma Rodrigues Filho" userId="7d7edf01-ab75-475e-8c1c-967c0da6ff76" providerId="ADAL" clId="{F197543A-8090-472A-8FF3-04C25A22D059}" dt="2023-11-27T20:31:59.238" v="587" actId="20577"/>
        <pc:sldMkLst>
          <pc:docMk/>
          <pc:sldMk cId="1304341511" sldId="2147471511"/>
        </pc:sldMkLst>
        <pc:spChg chg="mod">
          <ac:chgData name="Luiz Djalma Rodrigues Filho" userId="7d7edf01-ab75-475e-8c1c-967c0da6ff76" providerId="ADAL" clId="{F197543A-8090-472A-8FF3-04C25A22D059}" dt="2023-11-27T20:31:59.238" v="587" actId="20577"/>
          <ac:spMkLst>
            <pc:docMk/>
            <pc:sldMk cId="1304341511" sldId="2147471511"/>
            <ac:spMk id="5" creationId="{EBFB531C-CE4B-8BA5-80D3-D9A9D324DD32}"/>
          </ac:spMkLst>
        </pc:spChg>
      </pc:sldChg>
      <pc:sldChg chg="modSp mod">
        <pc:chgData name="Luiz Djalma Rodrigues Filho" userId="7d7edf01-ab75-475e-8c1c-967c0da6ff76" providerId="ADAL" clId="{F197543A-8090-472A-8FF3-04C25A22D059}" dt="2023-11-27T20:32:13.669" v="593" actId="20577"/>
        <pc:sldMkLst>
          <pc:docMk/>
          <pc:sldMk cId="1319201510" sldId="2147471512"/>
        </pc:sldMkLst>
        <pc:spChg chg="mod">
          <ac:chgData name="Luiz Djalma Rodrigues Filho" userId="7d7edf01-ab75-475e-8c1c-967c0da6ff76" providerId="ADAL" clId="{F197543A-8090-472A-8FF3-04C25A22D059}" dt="2023-11-27T20:32:13.669" v="593" actId="20577"/>
          <ac:spMkLst>
            <pc:docMk/>
            <pc:sldMk cId="1319201510" sldId="2147471512"/>
            <ac:spMk id="4" creationId="{21EB8E69-0A64-2E24-E3B3-4317166B5356}"/>
          </ac:spMkLst>
        </pc:spChg>
      </pc:sldChg>
      <pc:sldChg chg="modSp mod">
        <pc:chgData name="Luiz Djalma Rodrigues Filho" userId="7d7edf01-ab75-475e-8c1c-967c0da6ff76" providerId="ADAL" clId="{F197543A-8090-472A-8FF3-04C25A22D059}" dt="2023-11-27T20:32:05.760" v="590" actId="20577"/>
        <pc:sldMkLst>
          <pc:docMk/>
          <pc:sldMk cId="1076855657" sldId="2147471519"/>
        </pc:sldMkLst>
        <pc:spChg chg="mod">
          <ac:chgData name="Luiz Djalma Rodrigues Filho" userId="7d7edf01-ab75-475e-8c1c-967c0da6ff76" providerId="ADAL" clId="{F197543A-8090-472A-8FF3-04C25A22D059}" dt="2023-11-27T20:32:05.760" v="590" actId="20577"/>
          <ac:spMkLst>
            <pc:docMk/>
            <pc:sldMk cId="1076855657" sldId="2147471519"/>
            <ac:spMk id="3" creationId="{B92307A5-AA77-292A-1420-1D5FFB07E234}"/>
          </ac:spMkLst>
        </pc:spChg>
      </pc:sldChg>
      <pc:sldChg chg="modSp mod">
        <pc:chgData name="Luiz Djalma Rodrigues Filho" userId="7d7edf01-ab75-475e-8c1c-967c0da6ff76" providerId="ADAL" clId="{F197543A-8090-472A-8FF3-04C25A22D059}" dt="2023-11-27T20:30:40.120" v="563"/>
        <pc:sldMkLst>
          <pc:docMk/>
          <pc:sldMk cId="3598948664" sldId="2147471526"/>
        </pc:sldMkLst>
        <pc:spChg chg="mod">
          <ac:chgData name="Luiz Djalma Rodrigues Filho" userId="7d7edf01-ab75-475e-8c1c-967c0da6ff76" providerId="ADAL" clId="{F197543A-8090-472A-8FF3-04C25A22D059}" dt="2023-11-27T20:30:40.120" v="563"/>
          <ac:spMkLst>
            <pc:docMk/>
            <pc:sldMk cId="3598948664" sldId="2147471526"/>
            <ac:spMk id="25" creationId="{19F7DE48-DC6C-51F8-111C-C9CE2CA5B535}"/>
          </ac:spMkLst>
        </pc:spChg>
        <pc:spChg chg="mod">
          <ac:chgData name="Luiz Djalma Rodrigues Filho" userId="7d7edf01-ab75-475e-8c1c-967c0da6ff76" providerId="ADAL" clId="{F197543A-8090-472A-8FF3-04C25A22D059}" dt="2023-11-27T20:08:28.589" v="556" actId="113"/>
          <ac:spMkLst>
            <pc:docMk/>
            <pc:sldMk cId="3598948664" sldId="2147471526"/>
            <ac:spMk id="34" creationId="{BC9B033E-C072-16B5-AE5C-B86D5EB22906}"/>
          </ac:spMkLst>
        </pc:spChg>
        <pc:picChg chg="mod">
          <ac:chgData name="Luiz Djalma Rodrigues Filho" userId="7d7edf01-ab75-475e-8c1c-967c0da6ff76" providerId="ADAL" clId="{F197543A-8090-472A-8FF3-04C25A22D059}" dt="2023-11-27T20:11:05.083" v="558" actId="1036"/>
          <ac:picMkLst>
            <pc:docMk/>
            <pc:sldMk cId="3598948664" sldId="2147471526"/>
            <ac:picMk id="14" creationId="{4E1EA2B1-24C7-5001-2DBD-D88BC484AA36}"/>
          </ac:picMkLst>
        </pc:picChg>
      </pc:sldChg>
      <pc:sldChg chg="modSp mod">
        <pc:chgData name="Luiz Djalma Rodrigues Filho" userId="7d7edf01-ab75-475e-8c1c-967c0da6ff76" providerId="ADAL" clId="{F197543A-8090-472A-8FF3-04C25A22D059}" dt="2023-11-27T20:30:40.120" v="563"/>
        <pc:sldMkLst>
          <pc:docMk/>
          <pc:sldMk cId="3902975858" sldId="2147471534"/>
        </pc:sldMkLst>
        <pc:spChg chg="mod">
          <ac:chgData name="Luiz Djalma Rodrigues Filho" userId="7d7edf01-ab75-475e-8c1c-967c0da6ff76" providerId="ADAL" clId="{F197543A-8090-472A-8FF3-04C25A22D059}" dt="2023-11-27T18:40:31.608" v="462" actId="20577"/>
          <ac:spMkLst>
            <pc:docMk/>
            <pc:sldMk cId="3902975858" sldId="2147471534"/>
            <ac:spMk id="6" creationId="{DDA8D966-1484-9EF7-0807-233CA819D3F2}"/>
          </ac:spMkLst>
        </pc:spChg>
        <pc:spChg chg="mod">
          <ac:chgData name="Luiz Djalma Rodrigues Filho" userId="7d7edf01-ab75-475e-8c1c-967c0da6ff76" providerId="ADAL" clId="{F197543A-8090-472A-8FF3-04C25A22D059}" dt="2023-11-27T20:30:40.120" v="563"/>
          <ac:spMkLst>
            <pc:docMk/>
            <pc:sldMk cId="3902975858" sldId="2147471534"/>
            <ac:spMk id="7" creationId="{D6FB66B4-FDC0-F6C8-3070-755977E8F69F}"/>
          </ac:spMkLst>
        </pc:spChg>
      </pc:sldChg>
      <pc:sldChg chg="mod ord modShow">
        <pc:chgData name="Luiz Djalma Rodrigues Filho" userId="7d7edf01-ab75-475e-8c1c-967c0da6ff76" providerId="ADAL" clId="{F197543A-8090-472A-8FF3-04C25A22D059}" dt="2023-11-27T13:38:54.641" v="445"/>
        <pc:sldMkLst>
          <pc:docMk/>
          <pc:sldMk cId="2055461398" sldId="2147471538"/>
        </pc:sldMkLst>
      </pc:sldChg>
      <pc:sldChg chg="addSp delSp modSp mod">
        <pc:chgData name="Luiz Djalma Rodrigues Filho" userId="7d7edf01-ab75-475e-8c1c-967c0da6ff76" providerId="ADAL" clId="{F197543A-8090-472A-8FF3-04C25A22D059}" dt="2023-11-27T14:18:28.794" v="447" actId="20577"/>
        <pc:sldMkLst>
          <pc:docMk/>
          <pc:sldMk cId="3935443070" sldId="2147471541"/>
        </pc:sldMkLst>
        <pc:spChg chg="mod">
          <ac:chgData name="Luiz Djalma Rodrigues Filho" userId="7d7edf01-ab75-475e-8c1c-967c0da6ff76" providerId="ADAL" clId="{F197543A-8090-472A-8FF3-04C25A22D059}" dt="2023-11-27T14:18:28.794" v="447" actId="20577"/>
          <ac:spMkLst>
            <pc:docMk/>
            <pc:sldMk cId="3935443070" sldId="2147471541"/>
            <ac:spMk id="3" creationId="{87B5FA88-D63F-3FB7-2F6E-9F10CE7D31D2}"/>
          </ac:spMkLst>
        </pc:spChg>
        <pc:spChg chg="del">
          <ac:chgData name="Luiz Djalma Rodrigues Filho" userId="7d7edf01-ab75-475e-8c1c-967c0da6ff76" providerId="ADAL" clId="{F197543A-8090-472A-8FF3-04C25A22D059}" dt="2023-11-24T23:16:18.279" v="75" actId="478"/>
          <ac:spMkLst>
            <pc:docMk/>
            <pc:sldMk cId="3935443070" sldId="2147471541"/>
            <ac:spMk id="4" creationId="{FCBD67D8-C2B9-3A46-3870-865A2601B344}"/>
          </ac:spMkLst>
        </pc:spChg>
        <pc:spChg chg="add del mod">
          <ac:chgData name="Luiz Djalma Rodrigues Filho" userId="7d7edf01-ab75-475e-8c1c-967c0da6ff76" providerId="ADAL" clId="{F197543A-8090-472A-8FF3-04C25A22D059}" dt="2023-11-25T00:01:05.277" v="217" actId="478"/>
          <ac:spMkLst>
            <pc:docMk/>
            <pc:sldMk cId="3935443070" sldId="2147471541"/>
            <ac:spMk id="7" creationId="{33379D48-E499-FAD3-6F12-172F9B804E9F}"/>
          </ac:spMkLst>
        </pc:spChg>
        <pc:graphicFrameChg chg="add mod modGraphic">
          <ac:chgData name="Luiz Djalma Rodrigues Filho" userId="7d7edf01-ab75-475e-8c1c-967c0da6ff76" providerId="ADAL" clId="{F197543A-8090-472A-8FF3-04C25A22D059}" dt="2023-11-24T23:56:02.075" v="170" actId="20577"/>
          <ac:graphicFrameMkLst>
            <pc:docMk/>
            <pc:sldMk cId="3935443070" sldId="2147471541"/>
            <ac:graphicFrameMk id="5" creationId="{86C13028-F24A-90B0-4A00-3C67EF82C306}"/>
          </ac:graphicFrameMkLst>
        </pc:graphicFrameChg>
        <pc:graphicFrameChg chg="del">
          <ac:chgData name="Luiz Djalma Rodrigues Filho" userId="7d7edf01-ab75-475e-8c1c-967c0da6ff76" providerId="ADAL" clId="{F197543A-8090-472A-8FF3-04C25A22D059}" dt="2023-11-24T23:15:46.329" v="70" actId="21"/>
          <ac:graphicFrameMkLst>
            <pc:docMk/>
            <pc:sldMk cId="3935443070" sldId="2147471541"/>
            <ac:graphicFrameMk id="6" creationId="{3D8C057D-F150-2640-0BD1-A9997C479EBE}"/>
          </ac:graphicFrameMkLst>
        </pc:graphicFrameChg>
      </pc:sldChg>
      <pc:sldChg chg="modSp ord">
        <pc:chgData name="Luiz Djalma Rodrigues Filho" userId="7d7edf01-ab75-475e-8c1c-967c0da6ff76" providerId="ADAL" clId="{F197543A-8090-472A-8FF3-04C25A22D059}" dt="2023-11-27T20:30:40.120" v="563"/>
        <pc:sldMkLst>
          <pc:docMk/>
          <pc:sldMk cId="2020735960" sldId="2147471544"/>
        </pc:sldMkLst>
        <pc:spChg chg="mod">
          <ac:chgData name="Luiz Djalma Rodrigues Filho" userId="7d7edf01-ab75-475e-8c1c-967c0da6ff76" providerId="ADAL" clId="{F197543A-8090-472A-8FF3-04C25A22D059}" dt="2023-11-27T20:30:40.120" v="563"/>
          <ac:spMkLst>
            <pc:docMk/>
            <pc:sldMk cId="2020735960" sldId="2147471544"/>
            <ac:spMk id="10" creationId="{D61B7DF2-5DC0-72F1-52D1-B6940D0277DB}"/>
          </ac:spMkLst>
        </pc:spChg>
      </pc:sldChg>
      <pc:sldChg chg="modSp mod">
        <pc:chgData name="Luiz Djalma Rodrigues Filho" userId="7d7edf01-ab75-475e-8c1c-967c0da6ff76" providerId="ADAL" clId="{F197543A-8090-472A-8FF3-04C25A22D059}" dt="2023-11-27T20:31:43.583" v="581" actId="20577"/>
        <pc:sldMkLst>
          <pc:docMk/>
          <pc:sldMk cId="321121393" sldId="2147471547"/>
        </pc:sldMkLst>
        <pc:spChg chg="mod">
          <ac:chgData name="Luiz Djalma Rodrigues Filho" userId="7d7edf01-ab75-475e-8c1c-967c0da6ff76" providerId="ADAL" clId="{F197543A-8090-472A-8FF3-04C25A22D059}" dt="2023-11-27T20:31:43.583" v="581" actId="20577"/>
          <ac:spMkLst>
            <pc:docMk/>
            <pc:sldMk cId="321121393" sldId="2147471547"/>
            <ac:spMk id="3" creationId="{3F724C28-D4E8-9971-F087-DE68B58D8D15}"/>
          </ac:spMkLst>
        </pc:spChg>
      </pc:sldChg>
      <pc:sldChg chg="modSp mod">
        <pc:chgData name="Luiz Djalma Rodrigues Filho" userId="7d7edf01-ab75-475e-8c1c-967c0da6ff76" providerId="ADAL" clId="{F197543A-8090-472A-8FF3-04C25A22D059}" dt="2023-11-27T18:56:33.973" v="485" actId="20577"/>
        <pc:sldMkLst>
          <pc:docMk/>
          <pc:sldMk cId="875357271" sldId="2147471550"/>
        </pc:sldMkLst>
        <pc:spChg chg="mod">
          <ac:chgData name="Luiz Djalma Rodrigues Filho" userId="7d7edf01-ab75-475e-8c1c-967c0da6ff76" providerId="ADAL" clId="{F197543A-8090-472A-8FF3-04C25A22D059}" dt="2023-11-27T18:56:33.973" v="485" actId="20577"/>
          <ac:spMkLst>
            <pc:docMk/>
            <pc:sldMk cId="875357271" sldId="2147471550"/>
            <ac:spMk id="13" creationId="{483C8751-7169-1A8E-85AC-9E25B2FFF556}"/>
          </ac:spMkLst>
        </pc:spChg>
      </pc:sldChg>
      <pc:sldChg chg="modSp">
        <pc:chgData name="Luiz Djalma Rodrigues Filho" userId="7d7edf01-ab75-475e-8c1c-967c0da6ff76" providerId="ADAL" clId="{F197543A-8090-472A-8FF3-04C25A22D059}" dt="2023-11-27T20:30:40.120" v="563"/>
        <pc:sldMkLst>
          <pc:docMk/>
          <pc:sldMk cId="402056485" sldId="2147471552"/>
        </pc:sldMkLst>
        <pc:spChg chg="mod">
          <ac:chgData name="Luiz Djalma Rodrigues Filho" userId="7d7edf01-ab75-475e-8c1c-967c0da6ff76" providerId="ADAL" clId="{F197543A-8090-472A-8FF3-04C25A22D059}" dt="2023-11-27T20:30:40.120" v="563"/>
          <ac:spMkLst>
            <pc:docMk/>
            <pc:sldMk cId="402056485" sldId="2147471552"/>
            <ac:spMk id="7" creationId="{9C7BC633-45C4-6101-4EE1-1B60007C7C74}"/>
          </ac:spMkLst>
        </pc:spChg>
      </pc:sldChg>
    </pc:docChg>
  </pc:docChgLst>
  <pc:docChgLst>
    <pc:chgData name="Luiz Djalma Rodrigues Filho" userId="7d7edf01-ab75-475e-8c1c-967c0da6ff76" providerId="ADAL" clId="{BDAC39B9-955B-4524-AC41-BB69FA8C89FD}"/>
    <pc:docChg chg="undo redo custSel addSld modSld">
      <pc:chgData name="Luiz Djalma Rodrigues Filho" userId="7d7edf01-ab75-475e-8c1c-967c0da6ff76" providerId="ADAL" clId="{BDAC39B9-955B-4524-AC41-BB69FA8C89FD}" dt="2023-11-21T23:40:52.923" v="434" actId="20577"/>
      <pc:docMkLst>
        <pc:docMk/>
      </pc:docMkLst>
      <pc:sldChg chg="modSp mod">
        <pc:chgData name="Luiz Djalma Rodrigues Filho" userId="7d7edf01-ab75-475e-8c1c-967c0da6ff76" providerId="ADAL" clId="{BDAC39B9-955B-4524-AC41-BB69FA8C89FD}" dt="2023-11-21T23:40:11.437" v="395" actId="20577"/>
        <pc:sldMkLst>
          <pc:docMk/>
          <pc:sldMk cId="2173762070" sldId="2147471418"/>
        </pc:sldMkLst>
        <pc:spChg chg="mod">
          <ac:chgData name="Luiz Djalma Rodrigues Filho" userId="7d7edf01-ab75-475e-8c1c-967c0da6ff76" providerId="ADAL" clId="{BDAC39B9-955B-4524-AC41-BB69FA8C89FD}" dt="2023-11-21T23:07:15.613" v="276" actId="20577"/>
          <ac:spMkLst>
            <pc:docMk/>
            <pc:sldMk cId="2173762070" sldId="2147471418"/>
            <ac:spMk id="7" creationId="{E992E827-C205-3A04-48F0-A9A935708566}"/>
          </ac:spMkLst>
        </pc:spChg>
        <pc:spChg chg="mod">
          <ac:chgData name="Luiz Djalma Rodrigues Filho" userId="7d7edf01-ab75-475e-8c1c-967c0da6ff76" providerId="ADAL" clId="{BDAC39B9-955B-4524-AC41-BB69FA8C89FD}" dt="2023-11-21T23:40:11.437" v="395" actId="20577"/>
          <ac:spMkLst>
            <pc:docMk/>
            <pc:sldMk cId="2173762070" sldId="2147471418"/>
            <ac:spMk id="11" creationId="{F950B4D3-F609-6EC2-D119-011BBBD8707F}"/>
          </ac:spMkLst>
        </pc:spChg>
        <pc:spChg chg="mod">
          <ac:chgData name="Luiz Djalma Rodrigues Filho" userId="7d7edf01-ab75-475e-8c1c-967c0da6ff76" providerId="ADAL" clId="{BDAC39B9-955B-4524-AC41-BB69FA8C89FD}" dt="2023-11-21T20:13:45.011" v="179" actId="400"/>
          <ac:spMkLst>
            <pc:docMk/>
            <pc:sldMk cId="2173762070" sldId="2147471418"/>
            <ac:spMk id="30" creationId="{8D4BA030-3D82-B604-752B-3701914B9D2A}"/>
          </ac:spMkLst>
        </pc:spChg>
      </pc:sldChg>
      <pc:sldChg chg="addSp modSp mod">
        <pc:chgData name="Luiz Djalma Rodrigues Filho" userId="7d7edf01-ab75-475e-8c1c-967c0da6ff76" providerId="ADAL" clId="{BDAC39B9-955B-4524-AC41-BB69FA8C89FD}" dt="2023-11-21T23:40:52.923" v="434" actId="20577"/>
        <pc:sldMkLst>
          <pc:docMk/>
          <pc:sldMk cId="2649495072" sldId="2147471432"/>
        </pc:sldMkLst>
        <pc:spChg chg="mod">
          <ac:chgData name="Luiz Djalma Rodrigues Filho" userId="7d7edf01-ab75-475e-8c1c-967c0da6ff76" providerId="ADAL" clId="{BDAC39B9-955B-4524-AC41-BB69FA8C89FD}" dt="2023-11-21T23:38:03.621" v="344" actId="20577"/>
          <ac:spMkLst>
            <pc:docMk/>
            <pc:sldMk cId="2649495072" sldId="2147471432"/>
            <ac:spMk id="3" creationId="{87B5FA88-D63F-3FB7-2F6E-9F10CE7D31D2}"/>
          </ac:spMkLst>
        </pc:spChg>
        <pc:spChg chg="add mod">
          <ac:chgData name="Luiz Djalma Rodrigues Filho" userId="7d7edf01-ab75-475e-8c1c-967c0da6ff76" providerId="ADAL" clId="{BDAC39B9-955B-4524-AC41-BB69FA8C89FD}" dt="2023-11-21T23:40:52.923" v="434" actId="20577"/>
          <ac:spMkLst>
            <pc:docMk/>
            <pc:sldMk cId="2649495072" sldId="2147471432"/>
            <ac:spMk id="4" creationId="{FCBD67D8-C2B9-3A46-3870-865A2601B344}"/>
          </ac:spMkLst>
        </pc:spChg>
        <pc:spChg chg="mod">
          <ac:chgData name="Luiz Djalma Rodrigues Filho" userId="7d7edf01-ab75-475e-8c1c-967c0da6ff76" providerId="ADAL" clId="{BDAC39B9-955B-4524-AC41-BB69FA8C89FD}" dt="2023-11-21T23:38:40.155" v="361" actId="20577"/>
          <ac:spMkLst>
            <pc:docMk/>
            <pc:sldMk cId="2649495072" sldId="2147471432"/>
            <ac:spMk id="29" creationId="{7AD58610-AC6D-23E9-DF7B-5D011408A09B}"/>
          </ac:spMkLst>
        </pc:spChg>
      </pc:sldChg>
      <pc:sldChg chg="modSp mod">
        <pc:chgData name="Luiz Djalma Rodrigues Filho" userId="7d7edf01-ab75-475e-8c1c-967c0da6ff76" providerId="ADAL" clId="{BDAC39B9-955B-4524-AC41-BB69FA8C89FD}" dt="2023-11-21T23:01:34.373" v="264" actId="20577"/>
        <pc:sldMkLst>
          <pc:docMk/>
          <pc:sldMk cId="466646463" sldId="2147471451"/>
        </pc:sldMkLst>
        <pc:spChg chg="mod">
          <ac:chgData name="Luiz Djalma Rodrigues Filho" userId="7d7edf01-ab75-475e-8c1c-967c0da6ff76" providerId="ADAL" clId="{BDAC39B9-955B-4524-AC41-BB69FA8C89FD}" dt="2023-11-21T23:00:55.335" v="262" actId="14100"/>
          <ac:spMkLst>
            <pc:docMk/>
            <pc:sldMk cId="466646463" sldId="2147471451"/>
            <ac:spMk id="13" creationId="{F3809714-A111-5ADE-67B7-CAF53EDBF4D8}"/>
          </ac:spMkLst>
        </pc:spChg>
        <pc:spChg chg="mod">
          <ac:chgData name="Luiz Djalma Rodrigues Filho" userId="7d7edf01-ab75-475e-8c1c-967c0da6ff76" providerId="ADAL" clId="{BDAC39B9-955B-4524-AC41-BB69FA8C89FD}" dt="2023-11-21T23:00:29.207" v="258" actId="14100"/>
          <ac:spMkLst>
            <pc:docMk/>
            <pc:sldMk cId="466646463" sldId="2147471451"/>
            <ac:spMk id="14" creationId="{47C15D87-3336-785C-1E84-D53AE995CF74}"/>
          </ac:spMkLst>
        </pc:spChg>
        <pc:spChg chg="mod">
          <ac:chgData name="Luiz Djalma Rodrigues Filho" userId="7d7edf01-ab75-475e-8c1c-967c0da6ff76" providerId="ADAL" clId="{BDAC39B9-955B-4524-AC41-BB69FA8C89FD}" dt="2023-11-21T22:59:49.048" v="254" actId="20577"/>
          <ac:spMkLst>
            <pc:docMk/>
            <pc:sldMk cId="466646463" sldId="2147471451"/>
            <ac:spMk id="16" creationId="{964F4E5E-D8B6-51A1-EC50-1A5DDF877B88}"/>
          </ac:spMkLst>
        </pc:spChg>
        <pc:spChg chg="mod">
          <ac:chgData name="Luiz Djalma Rodrigues Filho" userId="7d7edf01-ab75-475e-8c1c-967c0da6ff76" providerId="ADAL" clId="{BDAC39B9-955B-4524-AC41-BB69FA8C89FD}" dt="2023-11-21T23:01:34.373" v="264" actId="20577"/>
          <ac:spMkLst>
            <pc:docMk/>
            <pc:sldMk cId="466646463" sldId="2147471451"/>
            <ac:spMk id="18" creationId="{D2B94EA2-BD77-1DE1-0209-0F1E9DA1F425}"/>
          </ac:spMkLst>
        </pc:spChg>
        <pc:spChg chg="ord">
          <ac:chgData name="Luiz Djalma Rodrigues Filho" userId="7d7edf01-ab75-475e-8c1c-967c0da6ff76" providerId="ADAL" clId="{BDAC39B9-955B-4524-AC41-BB69FA8C89FD}" dt="2023-11-21T22:59:23.615" v="250" actId="167"/>
          <ac:spMkLst>
            <pc:docMk/>
            <pc:sldMk cId="466646463" sldId="2147471451"/>
            <ac:spMk id="28" creationId="{0AE1EAE6-0BAE-0685-BF2F-42D714681BBC}"/>
          </ac:spMkLst>
        </pc:spChg>
        <pc:spChg chg="mod">
          <ac:chgData name="Luiz Djalma Rodrigues Filho" userId="7d7edf01-ab75-475e-8c1c-967c0da6ff76" providerId="ADAL" clId="{BDAC39B9-955B-4524-AC41-BB69FA8C89FD}" dt="2023-11-21T22:59:37.773" v="252" actId="1076"/>
          <ac:spMkLst>
            <pc:docMk/>
            <pc:sldMk cId="466646463" sldId="2147471451"/>
            <ac:spMk id="148" creationId="{B863B402-7574-C459-6885-5B0C71532300}"/>
          </ac:spMkLst>
        </pc:spChg>
        <pc:graphicFrameChg chg="mod">
          <ac:chgData name="Luiz Djalma Rodrigues Filho" userId="7d7edf01-ab75-475e-8c1c-967c0da6ff76" providerId="ADAL" clId="{BDAC39B9-955B-4524-AC41-BB69FA8C89FD}" dt="2023-11-21T22:59:29.200" v="251"/>
          <ac:graphicFrameMkLst>
            <pc:docMk/>
            <pc:sldMk cId="466646463" sldId="2147471451"/>
            <ac:graphicFrameMk id="15" creationId="{C77AEE4D-4077-BF1B-E0D8-69EB5BD9651F}"/>
          </ac:graphicFrameMkLst>
        </pc:graphicFrameChg>
      </pc:sldChg>
      <pc:sldChg chg="delSp modSp mod">
        <pc:chgData name="Luiz Djalma Rodrigues Filho" userId="7d7edf01-ab75-475e-8c1c-967c0da6ff76" providerId="ADAL" clId="{BDAC39B9-955B-4524-AC41-BB69FA8C89FD}" dt="2023-11-21T23:28:15.494" v="313" actId="478"/>
        <pc:sldMkLst>
          <pc:docMk/>
          <pc:sldMk cId="269313492" sldId="2147471495"/>
        </pc:sldMkLst>
        <pc:spChg chg="del">
          <ac:chgData name="Luiz Djalma Rodrigues Filho" userId="7d7edf01-ab75-475e-8c1c-967c0da6ff76" providerId="ADAL" clId="{BDAC39B9-955B-4524-AC41-BB69FA8C89FD}" dt="2023-11-21T23:28:15.494" v="313" actId="478"/>
          <ac:spMkLst>
            <pc:docMk/>
            <pc:sldMk cId="269313492" sldId="2147471495"/>
            <ac:spMk id="4" creationId="{69C3C6E5-FE44-D3F7-C347-954A85A05242}"/>
          </ac:spMkLst>
        </pc:spChg>
        <pc:graphicFrameChg chg="mod modGraphic">
          <ac:chgData name="Luiz Djalma Rodrigues Filho" userId="7d7edf01-ab75-475e-8c1c-967c0da6ff76" providerId="ADAL" clId="{BDAC39B9-955B-4524-AC41-BB69FA8C89FD}" dt="2023-11-21T23:28:13.585" v="312" actId="108"/>
          <ac:graphicFrameMkLst>
            <pc:docMk/>
            <pc:sldMk cId="269313492" sldId="2147471495"/>
            <ac:graphicFrameMk id="8" creationId="{3D25B3B4-F662-BA4C-7860-BAA3A83CDEF9}"/>
          </ac:graphicFrameMkLst>
        </pc:graphicFrameChg>
      </pc:sldChg>
      <pc:sldChg chg="modSp mod">
        <pc:chgData name="Luiz Djalma Rodrigues Filho" userId="7d7edf01-ab75-475e-8c1c-967c0da6ff76" providerId="ADAL" clId="{BDAC39B9-955B-4524-AC41-BB69FA8C89FD}" dt="2023-11-21T23:12:44.401" v="288" actId="20577"/>
        <pc:sldMkLst>
          <pc:docMk/>
          <pc:sldMk cId="3274599868" sldId="2147471508"/>
        </pc:sldMkLst>
        <pc:spChg chg="mod">
          <ac:chgData name="Luiz Djalma Rodrigues Filho" userId="7d7edf01-ab75-475e-8c1c-967c0da6ff76" providerId="ADAL" clId="{BDAC39B9-955B-4524-AC41-BB69FA8C89FD}" dt="2023-11-21T22:42:13.074" v="222" actId="313"/>
          <ac:spMkLst>
            <pc:docMk/>
            <pc:sldMk cId="3274599868" sldId="2147471508"/>
            <ac:spMk id="17" creationId="{D108FA12-3846-E09C-2C5A-A2052D086F22}"/>
          </ac:spMkLst>
        </pc:spChg>
        <pc:spChg chg="mod">
          <ac:chgData name="Luiz Djalma Rodrigues Filho" userId="7d7edf01-ab75-475e-8c1c-967c0da6ff76" providerId="ADAL" clId="{BDAC39B9-955B-4524-AC41-BB69FA8C89FD}" dt="2023-11-21T22:42:13.763" v="223" actId="313"/>
          <ac:spMkLst>
            <pc:docMk/>
            <pc:sldMk cId="3274599868" sldId="2147471508"/>
            <ac:spMk id="18" creationId="{5210B209-8F9D-34D5-5051-ACD3415445ED}"/>
          </ac:spMkLst>
        </pc:spChg>
        <pc:spChg chg="mod">
          <ac:chgData name="Luiz Djalma Rodrigues Filho" userId="7d7edf01-ab75-475e-8c1c-967c0da6ff76" providerId="ADAL" clId="{BDAC39B9-955B-4524-AC41-BB69FA8C89FD}" dt="2023-11-21T22:42:58.223" v="234" actId="313"/>
          <ac:spMkLst>
            <pc:docMk/>
            <pc:sldMk cId="3274599868" sldId="2147471508"/>
            <ac:spMk id="19" creationId="{CB9801A0-4D08-72AA-EC66-ED2B7DC05710}"/>
          </ac:spMkLst>
        </pc:spChg>
        <pc:spChg chg="mod">
          <ac:chgData name="Luiz Djalma Rodrigues Filho" userId="7d7edf01-ab75-475e-8c1c-967c0da6ff76" providerId="ADAL" clId="{BDAC39B9-955B-4524-AC41-BB69FA8C89FD}" dt="2023-11-21T22:42:58.800" v="235" actId="313"/>
          <ac:spMkLst>
            <pc:docMk/>
            <pc:sldMk cId="3274599868" sldId="2147471508"/>
            <ac:spMk id="20" creationId="{F3A27C51-5D55-B1B9-E781-01710D4320EE}"/>
          </ac:spMkLst>
        </pc:spChg>
        <pc:spChg chg="mod">
          <ac:chgData name="Luiz Djalma Rodrigues Filho" userId="7d7edf01-ab75-475e-8c1c-967c0da6ff76" providerId="ADAL" clId="{BDAC39B9-955B-4524-AC41-BB69FA8C89FD}" dt="2023-11-21T22:42:59.650" v="236" actId="313"/>
          <ac:spMkLst>
            <pc:docMk/>
            <pc:sldMk cId="3274599868" sldId="2147471508"/>
            <ac:spMk id="21" creationId="{7E8A338E-EBB2-0B55-F73A-823F8F4DCDE0}"/>
          </ac:spMkLst>
        </pc:spChg>
        <pc:spChg chg="mod">
          <ac:chgData name="Luiz Djalma Rodrigues Filho" userId="7d7edf01-ab75-475e-8c1c-967c0da6ff76" providerId="ADAL" clId="{BDAC39B9-955B-4524-AC41-BB69FA8C89FD}" dt="2023-11-21T23:12:44.401" v="288" actId="20577"/>
          <ac:spMkLst>
            <pc:docMk/>
            <pc:sldMk cId="3274599868" sldId="2147471508"/>
            <ac:spMk id="31" creationId="{3F42A321-10E7-46AD-8E05-1E6B580D976C}"/>
          </ac:spMkLst>
        </pc:spChg>
      </pc:sldChg>
      <pc:sldChg chg="modSp mod">
        <pc:chgData name="Luiz Djalma Rodrigues Filho" userId="7d7edf01-ab75-475e-8c1c-967c0da6ff76" providerId="ADAL" clId="{BDAC39B9-955B-4524-AC41-BB69FA8C89FD}" dt="2023-11-21T22:46:04.400" v="245" actId="20577"/>
        <pc:sldMkLst>
          <pc:docMk/>
          <pc:sldMk cId="1304341511" sldId="2147471511"/>
        </pc:sldMkLst>
        <pc:spChg chg="mod">
          <ac:chgData name="Luiz Djalma Rodrigues Filho" userId="7d7edf01-ab75-475e-8c1c-967c0da6ff76" providerId="ADAL" clId="{BDAC39B9-955B-4524-AC41-BB69FA8C89FD}" dt="2023-11-21T22:45:36.128" v="243" actId="313"/>
          <ac:spMkLst>
            <pc:docMk/>
            <pc:sldMk cId="1304341511" sldId="2147471511"/>
            <ac:spMk id="17" creationId="{D108FA12-3846-E09C-2C5A-A2052D086F22}"/>
          </ac:spMkLst>
        </pc:spChg>
        <pc:spChg chg="mod">
          <ac:chgData name="Luiz Djalma Rodrigues Filho" userId="7d7edf01-ab75-475e-8c1c-967c0da6ff76" providerId="ADAL" clId="{BDAC39B9-955B-4524-AC41-BB69FA8C89FD}" dt="2023-11-21T22:45:10.950" v="239" actId="313"/>
          <ac:spMkLst>
            <pc:docMk/>
            <pc:sldMk cId="1304341511" sldId="2147471511"/>
            <ac:spMk id="18" creationId="{5210B209-8F9D-34D5-5051-ACD3415445ED}"/>
          </ac:spMkLst>
        </pc:spChg>
        <pc:spChg chg="mod">
          <ac:chgData name="Luiz Djalma Rodrigues Filho" userId="7d7edf01-ab75-475e-8c1c-967c0da6ff76" providerId="ADAL" clId="{BDAC39B9-955B-4524-AC41-BB69FA8C89FD}" dt="2023-11-21T22:45:11.759" v="240" actId="313"/>
          <ac:spMkLst>
            <pc:docMk/>
            <pc:sldMk cId="1304341511" sldId="2147471511"/>
            <ac:spMk id="19" creationId="{CB9801A0-4D08-72AA-EC66-ED2B7DC05710}"/>
          </ac:spMkLst>
        </pc:spChg>
        <pc:spChg chg="mod">
          <ac:chgData name="Luiz Djalma Rodrigues Filho" userId="7d7edf01-ab75-475e-8c1c-967c0da6ff76" providerId="ADAL" clId="{BDAC39B9-955B-4524-AC41-BB69FA8C89FD}" dt="2023-11-21T22:45:12.421" v="241" actId="313"/>
          <ac:spMkLst>
            <pc:docMk/>
            <pc:sldMk cId="1304341511" sldId="2147471511"/>
            <ac:spMk id="20" creationId="{F3A27C51-5D55-B1B9-E781-01710D4320EE}"/>
          </ac:spMkLst>
        </pc:spChg>
        <pc:spChg chg="mod">
          <ac:chgData name="Luiz Djalma Rodrigues Filho" userId="7d7edf01-ab75-475e-8c1c-967c0da6ff76" providerId="ADAL" clId="{BDAC39B9-955B-4524-AC41-BB69FA8C89FD}" dt="2023-11-21T22:45:13.106" v="242" actId="313"/>
          <ac:spMkLst>
            <pc:docMk/>
            <pc:sldMk cId="1304341511" sldId="2147471511"/>
            <ac:spMk id="21" creationId="{7E8A338E-EBB2-0B55-F73A-823F8F4DCDE0}"/>
          </ac:spMkLst>
        </pc:spChg>
        <pc:spChg chg="mod">
          <ac:chgData name="Luiz Djalma Rodrigues Filho" userId="7d7edf01-ab75-475e-8c1c-967c0da6ff76" providerId="ADAL" clId="{BDAC39B9-955B-4524-AC41-BB69FA8C89FD}" dt="2023-11-21T22:46:04.400" v="245" actId="20577"/>
          <ac:spMkLst>
            <pc:docMk/>
            <pc:sldMk cId="1304341511" sldId="2147471511"/>
            <ac:spMk id="24" creationId="{B6EEF2F2-F80A-77DE-9BC2-186223B94810}"/>
          </ac:spMkLst>
        </pc:spChg>
        <pc:spChg chg="mod">
          <ac:chgData name="Luiz Djalma Rodrigues Filho" userId="7d7edf01-ab75-475e-8c1c-967c0da6ff76" providerId="ADAL" clId="{BDAC39B9-955B-4524-AC41-BB69FA8C89FD}" dt="2023-11-21T22:43:17.868" v="238" actId="14100"/>
          <ac:spMkLst>
            <pc:docMk/>
            <pc:sldMk cId="1304341511" sldId="2147471511"/>
            <ac:spMk id="31" creationId="{3F42A321-10E7-46AD-8E05-1E6B580D976C}"/>
          </ac:spMkLst>
        </pc:spChg>
        <pc:graphicFrameChg chg="modGraphic">
          <ac:chgData name="Luiz Djalma Rodrigues Filho" userId="7d7edf01-ab75-475e-8c1c-967c0da6ff76" providerId="ADAL" clId="{BDAC39B9-955B-4524-AC41-BB69FA8C89FD}" dt="2023-11-21T22:39:04.176" v="197" actId="20577"/>
          <ac:graphicFrameMkLst>
            <pc:docMk/>
            <pc:sldMk cId="1304341511" sldId="2147471511"/>
            <ac:graphicFrameMk id="4" creationId="{04324150-E718-C960-1674-DB673BE02BE3}"/>
          </ac:graphicFrameMkLst>
        </pc:graphicFrameChg>
      </pc:sldChg>
      <pc:sldChg chg="modSp mod">
        <pc:chgData name="Luiz Djalma Rodrigues Filho" userId="7d7edf01-ab75-475e-8c1c-967c0da6ff76" providerId="ADAL" clId="{BDAC39B9-955B-4524-AC41-BB69FA8C89FD}" dt="2023-11-21T23:12:57.852" v="295" actId="14100"/>
        <pc:sldMkLst>
          <pc:docMk/>
          <pc:sldMk cId="1319201510" sldId="2147471512"/>
        </pc:sldMkLst>
        <pc:spChg chg="mod">
          <ac:chgData name="Luiz Djalma Rodrigues Filho" userId="7d7edf01-ab75-475e-8c1c-967c0da6ff76" providerId="ADAL" clId="{BDAC39B9-955B-4524-AC41-BB69FA8C89FD}" dt="2023-11-21T22:42:49.720" v="227" actId="313"/>
          <ac:spMkLst>
            <pc:docMk/>
            <pc:sldMk cId="1319201510" sldId="2147471512"/>
            <ac:spMk id="17" creationId="{D108FA12-3846-E09C-2C5A-A2052D086F22}"/>
          </ac:spMkLst>
        </pc:spChg>
        <pc:spChg chg="mod">
          <ac:chgData name="Luiz Djalma Rodrigues Filho" userId="7d7edf01-ab75-475e-8c1c-967c0da6ff76" providerId="ADAL" clId="{BDAC39B9-955B-4524-AC41-BB69FA8C89FD}" dt="2023-11-21T22:41:57.349" v="215" actId="313"/>
          <ac:spMkLst>
            <pc:docMk/>
            <pc:sldMk cId="1319201510" sldId="2147471512"/>
            <ac:spMk id="18" creationId="{5210B209-8F9D-34D5-5051-ACD3415445ED}"/>
          </ac:spMkLst>
        </pc:spChg>
        <pc:spChg chg="mod">
          <ac:chgData name="Luiz Djalma Rodrigues Filho" userId="7d7edf01-ab75-475e-8c1c-967c0da6ff76" providerId="ADAL" clId="{BDAC39B9-955B-4524-AC41-BB69FA8C89FD}" dt="2023-11-21T22:42:51.325" v="228" actId="313"/>
          <ac:spMkLst>
            <pc:docMk/>
            <pc:sldMk cId="1319201510" sldId="2147471512"/>
            <ac:spMk id="19" creationId="{CB9801A0-4D08-72AA-EC66-ED2B7DC05710}"/>
          </ac:spMkLst>
        </pc:spChg>
        <pc:spChg chg="mod">
          <ac:chgData name="Luiz Djalma Rodrigues Filho" userId="7d7edf01-ab75-475e-8c1c-967c0da6ff76" providerId="ADAL" clId="{BDAC39B9-955B-4524-AC41-BB69FA8C89FD}" dt="2023-11-21T22:42:51.927" v="229" actId="313"/>
          <ac:spMkLst>
            <pc:docMk/>
            <pc:sldMk cId="1319201510" sldId="2147471512"/>
            <ac:spMk id="21" creationId="{7E8A338E-EBB2-0B55-F73A-823F8F4DCDE0}"/>
          </ac:spMkLst>
        </pc:spChg>
        <pc:spChg chg="mod">
          <ac:chgData name="Luiz Djalma Rodrigues Filho" userId="7d7edf01-ab75-475e-8c1c-967c0da6ff76" providerId="ADAL" clId="{BDAC39B9-955B-4524-AC41-BB69FA8C89FD}" dt="2023-11-21T23:12:57.852" v="295" actId="14100"/>
          <ac:spMkLst>
            <pc:docMk/>
            <pc:sldMk cId="1319201510" sldId="2147471512"/>
            <ac:spMk id="31" creationId="{3F42A321-10E7-46AD-8E05-1E6B580D976C}"/>
          </ac:spMkLst>
        </pc:spChg>
      </pc:sldChg>
      <pc:sldChg chg="modSp mod">
        <pc:chgData name="Luiz Djalma Rodrigues Filho" userId="7d7edf01-ab75-475e-8c1c-967c0da6ff76" providerId="ADAL" clId="{BDAC39B9-955B-4524-AC41-BB69FA8C89FD}" dt="2023-11-21T23:13:10.026" v="304" actId="1076"/>
        <pc:sldMkLst>
          <pc:docMk/>
          <pc:sldMk cId="1076855657" sldId="2147471519"/>
        </pc:sldMkLst>
        <pc:spChg chg="mod">
          <ac:chgData name="Luiz Djalma Rodrigues Filho" userId="7d7edf01-ab75-475e-8c1c-967c0da6ff76" providerId="ADAL" clId="{BDAC39B9-955B-4524-AC41-BB69FA8C89FD}" dt="2023-11-21T22:42:54.497" v="230" actId="313"/>
          <ac:spMkLst>
            <pc:docMk/>
            <pc:sldMk cId="1076855657" sldId="2147471519"/>
            <ac:spMk id="17" creationId="{D108FA12-3846-E09C-2C5A-A2052D086F22}"/>
          </ac:spMkLst>
        </pc:spChg>
        <pc:spChg chg="mod">
          <ac:chgData name="Luiz Djalma Rodrigues Filho" userId="7d7edf01-ab75-475e-8c1c-967c0da6ff76" providerId="ADAL" clId="{BDAC39B9-955B-4524-AC41-BB69FA8C89FD}" dt="2023-11-21T22:42:55.309" v="231" actId="313"/>
          <ac:spMkLst>
            <pc:docMk/>
            <pc:sldMk cId="1076855657" sldId="2147471519"/>
            <ac:spMk id="18" creationId="{5210B209-8F9D-34D5-5051-ACD3415445ED}"/>
          </ac:spMkLst>
        </pc:spChg>
        <pc:spChg chg="mod">
          <ac:chgData name="Luiz Djalma Rodrigues Filho" userId="7d7edf01-ab75-475e-8c1c-967c0da6ff76" providerId="ADAL" clId="{BDAC39B9-955B-4524-AC41-BB69FA8C89FD}" dt="2023-11-21T22:42:56.084" v="232" actId="313"/>
          <ac:spMkLst>
            <pc:docMk/>
            <pc:sldMk cId="1076855657" sldId="2147471519"/>
            <ac:spMk id="19" creationId="{CB9801A0-4D08-72AA-EC66-ED2B7DC05710}"/>
          </ac:spMkLst>
        </pc:spChg>
        <pc:spChg chg="mod">
          <ac:chgData name="Luiz Djalma Rodrigues Filho" userId="7d7edf01-ab75-475e-8c1c-967c0da6ff76" providerId="ADAL" clId="{BDAC39B9-955B-4524-AC41-BB69FA8C89FD}" dt="2023-11-21T22:42:56.589" v="233" actId="313"/>
          <ac:spMkLst>
            <pc:docMk/>
            <pc:sldMk cId="1076855657" sldId="2147471519"/>
            <ac:spMk id="21" creationId="{7E8A338E-EBB2-0B55-F73A-823F8F4DCDE0}"/>
          </ac:spMkLst>
        </pc:spChg>
        <pc:spChg chg="mod">
          <ac:chgData name="Luiz Djalma Rodrigues Filho" userId="7d7edf01-ab75-475e-8c1c-967c0da6ff76" providerId="ADAL" clId="{BDAC39B9-955B-4524-AC41-BB69FA8C89FD}" dt="2023-11-21T23:13:06.528" v="302" actId="14100"/>
          <ac:spMkLst>
            <pc:docMk/>
            <pc:sldMk cId="1076855657" sldId="2147471519"/>
            <ac:spMk id="31" creationId="{3F42A321-10E7-46AD-8E05-1E6B580D976C}"/>
          </ac:spMkLst>
        </pc:spChg>
        <pc:spChg chg="mod">
          <ac:chgData name="Luiz Djalma Rodrigues Filho" userId="7d7edf01-ab75-475e-8c1c-967c0da6ff76" providerId="ADAL" clId="{BDAC39B9-955B-4524-AC41-BB69FA8C89FD}" dt="2023-11-21T23:13:10.026" v="304" actId="1076"/>
          <ac:spMkLst>
            <pc:docMk/>
            <pc:sldMk cId="1076855657" sldId="2147471519"/>
            <ac:spMk id="42" creationId="{EB2B159F-149F-8135-FD61-047E387FA155}"/>
          </ac:spMkLst>
        </pc:spChg>
      </pc:sldChg>
      <pc:sldChg chg="modSp mod">
        <pc:chgData name="Luiz Djalma Rodrigues Filho" userId="7d7edf01-ab75-475e-8c1c-967c0da6ff76" providerId="ADAL" clId="{BDAC39B9-955B-4524-AC41-BB69FA8C89FD}" dt="2023-11-21T19:31:57.744" v="84" actId="1076"/>
        <pc:sldMkLst>
          <pc:docMk/>
          <pc:sldMk cId="2696985013" sldId="2147471523"/>
        </pc:sldMkLst>
        <pc:picChg chg="mod">
          <ac:chgData name="Luiz Djalma Rodrigues Filho" userId="7d7edf01-ab75-475e-8c1c-967c0da6ff76" providerId="ADAL" clId="{BDAC39B9-955B-4524-AC41-BB69FA8C89FD}" dt="2023-11-21T19:31:57.744" v="84" actId="1076"/>
          <ac:picMkLst>
            <pc:docMk/>
            <pc:sldMk cId="2696985013" sldId="2147471523"/>
            <ac:picMk id="40" creationId="{81F6747F-D747-AA84-275E-10B9A1B02803}"/>
          </ac:picMkLst>
        </pc:picChg>
      </pc:sldChg>
      <pc:sldChg chg="modSp mod">
        <pc:chgData name="Luiz Djalma Rodrigues Filho" userId="7d7edf01-ab75-475e-8c1c-967c0da6ff76" providerId="ADAL" clId="{BDAC39B9-955B-4524-AC41-BB69FA8C89FD}" dt="2023-11-21T22:04:17.678" v="193" actId="14100"/>
        <pc:sldMkLst>
          <pc:docMk/>
          <pc:sldMk cId="670988063" sldId="2147471530"/>
        </pc:sldMkLst>
        <pc:spChg chg="mod">
          <ac:chgData name="Luiz Djalma Rodrigues Filho" userId="7d7edf01-ab75-475e-8c1c-967c0da6ff76" providerId="ADAL" clId="{BDAC39B9-955B-4524-AC41-BB69FA8C89FD}" dt="2023-11-21T22:04:17.678" v="193" actId="14100"/>
          <ac:spMkLst>
            <pc:docMk/>
            <pc:sldMk cId="670988063" sldId="2147471530"/>
            <ac:spMk id="7" creationId="{54C54FC0-1192-7F66-5401-496CFB896793}"/>
          </ac:spMkLst>
        </pc:spChg>
      </pc:sldChg>
      <pc:sldChg chg="modSp add mod">
        <pc:chgData name="Luiz Djalma Rodrigues Filho" userId="7d7edf01-ab75-475e-8c1c-967c0da6ff76" providerId="ADAL" clId="{BDAC39B9-955B-4524-AC41-BB69FA8C89FD}" dt="2023-11-21T23:40:40.733" v="405" actId="20577"/>
        <pc:sldMkLst>
          <pc:docMk/>
          <pc:sldMk cId="3935443070" sldId="2147471541"/>
        </pc:sldMkLst>
        <pc:spChg chg="mod">
          <ac:chgData name="Luiz Djalma Rodrigues Filho" userId="7d7edf01-ab75-475e-8c1c-967c0da6ff76" providerId="ADAL" clId="{BDAC39B9-955B-4524-AC41-BB69FA8C89FD}" dt="2023-11-21T23:40:21.853" v="397" actId="20577"/>
          <ac:spMkLst>
            <pc:docMk/>
            <pc:sldMk cId="3935443070" sldId="2147471541"/>
            <ac:spMk id="3" creationId="{87B5FA88-D63F-3FB7-2F6E-9F10CE7D31D2}"/>
          </ac:spMkLst>
        </pc:spChg>
        <pc:spChg chg="mod">
          <ac:chgData name="Luiz Djalma Rodrigues Filho" userId="7d7edf01-ab75-475e-8c1c-967c0da6ff76" providerId="ADAL" clId="{BDAC39B9-955B-4524-AC41-BB69FA8C89FD}" dt="2023-11-21T23:40:40.733" v="405" actId="20577"/>
          <ac:spMkLst>
            <pc:docMk/>
            <pc:sldMk cId="3935443070" sldId="2147471541"/>
            <ac:spMk id="4" creationId="{FCBD67D8-C2B9-3A46-3870-865A2601B344}"/>
          </ac:spMkLst>
        </pc:spChg>
        <pc:spChg chg="mod">
          <ac:chgData name="Luiz Djalma Rodrigues Filho" userId="7d7edf01-ab75-475e-8c1c-967c0da6ff76" providerId="ADAL" clId="{BDAC39B9-955B-4524-AC41-BB69FA8C89FD}" dt="2023-11-21T23:39:01.503" v="385" actId="20577"/>
          <ac:spMkLst>
            <pc:docMk/>
            <pc:sldMk cId="3935443070" sldId="2147471541"/>
            <ac:spMk id="29" creationId="{7AD58610-AC6D-23E9-DF7B-5D011408A09B}"/>
          </ac:spMkLst>
        </pc:spChg>
      </pc:sldChg>
    </pc:docChg>
  </pc:docChgLst>
  <pc:docChgLst>
    <pc:chgData name="Luiz Djalma Rodrigues Filho" userId="7d7edf01-ab75-475e-8c1c-967c0da6ff76" providerId="ADAL" clId="{340CC5BF-AC30-3945-9082-054CAE1C89F4}"/>
    <pc:docChg chg="modSld">
      <pc:chgData name="Luiz Djalma Rodrigues Filho" userId="7d7edf01-ab75-475e-8c1c-967c0da6ff76" providerId="ADAL" clId="{340CC5BF-AC30-3945-9082-054CAE1C89F4}" dt="2023-12-01T00:42:52.505" v="28" actId="20577"/>
      <pc:docMkLst>
        <pc:docMk/>
      </pc:docMkLst>
      <pc:sldChg chg="modSp mod">
        <pc:chgData name="Luiz Djalma Rodrigues Filho" userId="7d7edf01-ab75-475e-8c1c-967c0da6ff76" providerId="ADAL" clId="{340CC5BF-AC30-3945-9082-054CAE1C89F4}" dt="2023-12-01T00:42:52.505" v="28" actId="20577"/>
        <pc:sldMkLst>
          <pc:docMk/>
          <pc:sldMk cId="2111123954" sldId="2147471567"/>
        </pc:sldMkLst>
        <pc:spChg chg="mod">
          <ac:chgData name="Luiz Djalma Rodrigues Filho" userId="7d7edf01-ab75-475e-8c1c-967c0da6ff76" providerId="ADAL" clId="{340CC5BF-AC30-3945-9082-054CAE1C89F4}" dt="2023-12-01T00:42:52.505" v="28" actId="20577"/>
          <ac:spMkLst>
            <pc:docMk/>
            <pc:sldMk cId="2111123954" sldId="2147471567"/>
            <ac:spMk id="15" creationId="{764E634A-CC69-FA07-334B-3475CFF39D42}"/>
          </ac:spMkLst>
        </pc:spChg>
      </pc:sldChg>
    </pc:docChg>
  </pc:docChgLst>
  <pc:docChgLst>
    <pc:chgData name="Hugo Andreolly Albuquerque Costa Santos" userId="dd039489-a5e9-46ec-9c22-e4b308b076ae" providerId="ADAL" clId="{FDFE5069-CEB2-4A2A-8A71-CA12AA2171D5}"/>
    <pc:docChg chg="undo custSel addSld delSld modSld sldOrd">
      <pc:chgData name="Hugo Andreolly Albuquerque Costa Santos" userId="dd039489-a5e9-46ec-9c22-e4b308b076ae" providerId="ADAL" clId="{FDFE5069-CEB2-4A2A-8A71-CA12AA2171D5}" dt="2023-12-07T17:32:12.870" v="983"/>
      <pc:docMkLst>
        <pc:docMk/>
      </pc:docMkLst>
      <pc:sldChg chg="addSp delSp modSp mod delAnim">
        <pc:chgData name="Hugo Andreolly Albuquerque Costa Santos" userId="dd039489-a5e9-46ec-9c22-e4b308b076ae" providerId="ADAL" clId="{FDFE5069-CEB2-4A2A-8A71-CA12AA2171D5}" dt="2023-12-06T14:20:25.943" v="188" actId="1076"/>
        <pc:sldMkLst>
          <pc:docMk/>
          <pc:sldMk cId="2500842459" sldId="339"/>
        </pc:sldMkLst>
        <pc:spChg chg="add del mod">
          <ac:chgData name="Hugo Andreolly Albuquerque Costa Santos" userId="dd039489-a5e9-46ec-9c22-e4b308b076ae" providerId="ADAL" clId="{FDFE5069-CEB2-4A2A-8A71-CA12AA2171D5}" dt="2023-12-06T14:20:18.518" v="184" actId="478"/>
          <ac:spMkLst>
            <pc:docMk/>
            <pc:sldMk cId="2500842459" sldId="339"/>
            <ac:spMk id="4" creationId="{7D1ECD4B-9B22-55D9-CD17-7249347689C6}"/>
          </ac:spMkLst>
        </pc:spChg>
        <pc:spChg chg="del">
          <ac:chgData name="Hugo Andreolly Albuquerque Costa Santos" userId="dd039489-a5e9-46ec-9c22-e4b308b076ae" providerId="ADAL" clId="{FDFE5069-CEB2-4A2A-8A71-CA12AA2171D5}" dt="2023-12-06T14:20:18.518" v="184" actId="478"/>
          <ac:spMkLst>
            <pc:docMk/>
            <pc:sldMk cId="2500842459" sldId="339"/>
            <ac:spMk id="5" creationId="{3DDDF779-48DC-D164-32C2-39E7BE5D9317}"/>
          </ac:spMkLst>
        </pc:spChg>
        <pc:spChg chg="add mod">
          <ac:chgData name="Hugo Andreolly Albuquerque Costa Santos" userId="dd039489-a5e9-46ec-9c22-e4b308b076ae" providerId="ADAL" clId="{FDFE5069-CEB2-4A2A-8A71-CA12AA2171D5}" dt="2023-12-06T14:20:21.451" v="186" actId="20577"/>
          <ac:spMkLst>
            <pc:docMk/>
            <pc:sldMk cId="2500842459" sldId="339"/>
            <ac:spMk id="9" creationId="{9D5898B5-C11A-2972-E796-F8386B0872A7}"/>
          </ac:spMkLst>
        </pc:spChg>
        <pc:picChg chg="del">
          <ac:chgData name="Hugo Andreolly Albuquerque Costa Santos" userId="dd039489-a5e9-46ec-9c22-e4b308b076ae" providerId="ADAL" clId="{FDFE5069-CEB2-4A2A-8A71-CA12AA2171D5}" dt="2023-12-06T14:18:25.206" v="145" actId="478"/>
          <ac:picMkLst>
            <pc:docMk/>
            <pc:sldMk cId="2500842459" sldId="339"/>
            <ac:picMk id="2" creationId="{73CB30C3-4951-17E3-AC03-A9F7828693E4}"/>
          </ac:picMkLst>
        </pc:picChg>
        <pc:picChg chg="del">
          <ac:chgData name="Hugo Andreolly Albuquerque Costa Santos" userId="dd039489-a5e9-46ec-9c22-e4b308b076ae" providerId="ADAL" clId="{FDFE5069-CEB2-4A2A-8A71-CA12AA2171D5}" dt="2023-12-06T14:18:23.428" v="144" actId="478"/>
          <ac:picMkLst>
            <pc:docMk/>
            <pc:sldMk cId="2500842459" sldId="339"/>
            <ac:picMk id="6" creationId="{FB91950C-38C7-1485-9045-512D592652C6}"/>
          </ac:picMkLst>
        </pc:picChg>
        <pc:picChg chg="del">
          <ac:chgData name="Hugo Andreolly Albuquerque Costa Santos" userId="dd039489-a5e9-46ec-9c22-e4b308b076ae" providerId="ADAL" clId="{FDFE5069-CEB2-4A2A-8A71-CA12AA2171D5}" dt="2023-12-06T14:18:23.428" v="144" actId="478"/>
          <ac:picMkLst>
            <pc:docMk/>
            <pc:sldMk cId="2500842459" sldId="339"/>
            <ac:picMk id="10" creationId="{F232F2C7-9B5E-2F91-2D82-F55D13FC2D50}"/>
          </ac:picMkLst>
        </pc:picChg>
        <pc:picChg chg="mod">
          <ac:chgData name="Hugo Andreolly Albuquerque Costa Santos" userId="dd039489-a5e9-46ec-9c22-e4b308b076ae" providerId="ADAL" clId="{FDFE5069-CEB2-4A2A-8A71-CA12AA2171D5}" dt="2023-12-06T14:20:25.943" v="188" actId="1076"/>
          <ac:picMkLst>
            <pc:docMk/>
            <pc:sldMk cId="2500842459" sldId="339"/>
            <ac:picMk id="16" creationId="{83E39BEB-694F-95E5-C803-0FA458AB0982}"/>
          </ac:picMkLst>
        </pc:picChg>
        <pc:picChg chg="del">
          <ac:chgData name="Hugo Andreolly Albuquerque Costa Santos" userId="dd039489-a5e9-46ec-9c22-e4b308b076ae" providerId="ADAL" clId="{FDFE5069-CEB2-4A2A-8A71-CA12AA2171D5}" dt="2023-12-06T14:18:23.428" v="144" actId="478"/>
          <ac:picMkLst>
            <pc:docMk/>
            <pc:sldMk cId="2500842459" sldId="339"/>
            <ac:picMk id="20" creationId="{46CADE2E-A39E-7A4E-26DD-79C6F6B4E625}"/>
          </ac:picMkLst>
        </pc:picChg>
      </pc:sldChg>
      <pc:sldChg chg="del">
        <pc:chgData name="Hugo Andreolly Albuquerque Costa Santos" userId="dd039489-a5e9-46ec-9c22-e4b308b076ae" providerId="ADAL" clId="{FDFE5069-CEB2-4A2A-8A71-CA12AA2171D5}" dt="2023-12-06T15:06:43.655" v="711" actId="2696"/>
        <pc:sldMkLst>
          <pc:docMk/>
          <pc:sldMk cId="1241791806" sldId="356"/>
        </pc:sldMkLst>
      </pc:sldChg>
      <pc:sldChg chg="delSp modSp mod">
        <pc:chgData name="Hugo Andreolly Albuquerque Costa Santos" userId="dd039489-a5e9-46ec-9c22-e4b308b076ae" providerId="ADAL" clId="{FDFE5069-CEB2-4A2A-8A71-CA12AA2171D5}" dt="2023-12-06T14:10:40.189" v="83" actId="1076"/>
        <pc:sldMkLst>
          <pc:docMk/>
          <pc:sldMk cId="882914381" sldId="2147471390"/>
        </pc:sldMkLst>
        <pc:spChg chg="mod">
          <ac:chgData name="Hugo Andreolly Albuquerque Costa Santos" userId="dd039489-a5e9-46ec-9c22-e4b308b076ae" providerId="ADAL" clId="{FDFE5069-CEB2-4A2A-8A71-CA12AA2171D5}" dt="2023-12-06T14:10:40.189" v="83" actId="1076"/>
          <ac:spMkLst>
            <pc:docMk/>
            <pc:sldMk cId="882914381" sldId="2147471390"/>
            <ac:spMk id="2" creationId="{53ECB582-DFA8-7B77-B58A-0B0E0B19F5E7}"/>
          </ac:spMkLst>
        </pc:spChg>
        <pc:spChg chg="mod">
          <ac:chgData name="Hugo Andreolly Albuquerque Costa Santos" userId="dd039489-a5e9-46ec-9c22-e4b308b076ae" providerId="ADAL" clId="{FDFE5069-CEB2-4A2A-8A71-CA12AA2171D5}" dt="2023-12-06T14:10:40.189" v="83" actId="1076"/>
          <ac:spMkLst>
            <pc:docMk/>
            <pc:sldMk cId="882914381" sldId="2147471390"/>
            <ac:spMk id="4" creationId="{4E3C7A67-743C-1C30-A4ED-BBD11BBC3D9B}"/>
          </ac:spMkLst>
        </pc:spChg>
        <pc:spChg chg="del">
          <ac:chgData name="Hugo Andreolly Albuquerque Costa Santos" userId="dd039489-a5e9-46ec-9c22-e4b308b076ae" providerId="ADAL" clId="{FDFE5069-CEB2-4A2A-8A71-CA12AA2171D5}" dt="2023-12-06T14:10:08.171" v="12" actId="478"/>
          <ac:spMkLst>
            <pc:docMk/>
            <pc:sldMk cId="882914381" sldId="2147471390"/>
            <ac:spMk id="6" creationId="{8973A742-F5BC-D2A5-8F50-5715CB92CE8E}"/>
          </ac:spMkLst>
        </pc:spChg>
        <pc:spChg chg="mod">
          <ac:chgData name="Hugo Andreolly Albuquerque Costa Santos" userId="dd039489-a5e9-46ec-9c22-e4b308b076ae" providerId="ADAL" clId="{FDFE5069-CEB2-4A2A-8A71-CA12AA2171D5}" dt="2023-12-06T14:10:40.189" v="83" actId="1076"/>
          <ac:spMkLst>
            <pc:docMk/>
            <pc:sldMk cId="882914381" sldId="2147471390"/>
            <ac:spMk id="8" creationId="{8DE04446-8FAF-CE71-B01D-42E3024FB70D}"/>
          </ac:spMkLst>
        </pc:spChg>
        <pc:spChg chg="mod">
          <ac:chgData name="Hugo Andreolly Albuquerque Costa Santos" userId="dd039489-a5e9-46ec-9c22-e4b308b076ae" providerId="ADAL" clId="{FDFE5069-CEB2-4A2A-8A71-CA12AA2171D5}" dt="2023-12-06T14:10:31.779" v="82" actId="207"/>
          <ac:spMkLst>
            <pc:docMk/>
            <pc:sldMk cId="882914381" sldId="2147471390"/>
            <ac:spMk id="13" creationId="{7D5B230D-1246-6A71-C91D-3E1159CAD0C4}"/>
          </ac:spMkLst>
        </pc:spChg>
      </pc:sldChg>
      <pc:sldChg chg="addSp delSp modSp mod">
        <pc:chgData name="Hugo Andreolly Albuquerque Costa Santos" userId="dd039489-a5e9-46ec-9c22-e4b308b076ae" providerId="ADAL" clId="{FDFE5069-CEB2-4A2A-8A71-CA12AA2171D5}" dt="2023-12-06T14:19:42.869" v="168" actId="207"/>
        <pc:sldMkLst>
          <pc:docMk/>
          <pc:sldMk cId="3075989733" sldId="2147471398"/>
        </pc:sldMkLst>
        <pc:spChg chg="del">
          <ac:chgData name="Hugo Andreolly Albuquerque Costa Santos" userId="dd039489-a5e9-46ec-9c22-e4b308b076ae" providerId="ADAL" clId="{FDFE5069-CEB2-4A2A-8A71-CA12AA2171D5}" dt="2023-12-06T14:19:36.899" v="165" actId="478"/>
          <ac:spMkLst>
            <pc:docMk/>
            <pc:sldMk cId="3075989733" sldId="2147471398"/>
            <ac:spMk id="2" creationId="{DEA93A12-DA5C-78D6-3A35-496D4AF3FC93}"/>
          </ac:spMkLst>
        </pc:spChg>
        <pc:spChg chg="add mod">
          <ac:chgData name="Hugo Andreolly Albuquerque Costa Santos" userId="dd039489-a5e9-46ec-9c22-e4b308b076ae" providerId="ADAL" clId="{FDFE5069-CEB2-4A2A-8A71-CA12AA2171D5}" dt="2023-12-06T14:19:42.869" v="168" actId="207"/>
          <ac:spMkLst>
            <pc:docMk/>
            <pc:sldMk cId="3075989733" sldId="2147471398"/>
            <ac:spMk id="15" creationId="{7A327D27-DF40-BB62-01F6-93142B74923B}"/>
          </ac:spMkLst>
        </pc:spChg>
        <pc:spChg chg="mod">
          <ac:chgData name="Hugo Andreolly Albuquerque Costa Santos" userId="dd039489-a5e9-46ec-9c22-e4b308b076ae" providerId="ADAL" clId="{FDFE5069-CEB2-4A2A-8A71-CA12AA2171D5}" dt="2023-12-06T14:19:34.887" v="164" actId="1076"/>
          <ac:spMkLst>
            <pc:docMk/>
            <pc:sldMk cId="3075989733" sldId="2147471398"/>
            <ac:spMk id="51" creationId="{A489EBE5-4F5A-8AC4-0B5D-E428E41AC931}"/>
          </ac:spMkLst>
        </pc:spChg>
        <pc:picChg chg="add mod">
          <ac:chgData name="Hugo Andreolly Albuquerque Costa Santos" userId="dd039489-a5e9-46ec-9c22-e4b308b076ae" providerId="ADAL" clId="{FDFE5069-CEB2-4A2A-8A71-CA12AA2171D5}" dt="2023-12-06T14:13:58.887" v="103"/>
          <ac:picMkLst>
            <pc:docMk/>
            <pc:sldMk cId="3075989733" sldId="2147471398"/>
            <ac:picMk id="5" creationId="{D837AAF4-6FA6-F391-3892-0D4049D7D52A}"/>
          </ac:picMkLst>
        </pc:picChg>
      </pc:sldChg>
      <pc:sldChg chg="del">
        <pc:chgData name="Hugo Andreolly Albuquerque Costa Santos" userId="dd039489-a5e9-46ec-9c22-e4b308b076ae" providerId="ADAL" clId="{FDFE5069-CEB2-4A2A-8A71-CA12AA2171D5}" dt="2023-12-06T15:06:43.655" v="711" actId="2696"/>
        <pc:sldMkLst>
          <pc:docMk/>
          <pc:sldMk cId="1086880166" sldId="2147471405"/>
        </pc:sldMkLst>
      </pc:sldChg>
      <pc:sldChg chg="del">
        <pc:chgData name="Hugo Andreolly Albuquerque Costa Santos" userId="dd039489-a5e9-46ec-9c22-e4b308b076ae" providerId="ADAL" clId="{FDFE5069-CEB2-4A2A-8A71-CA12AA2171D5}" dt="2023-12-06T15:06:43.655" v="711" actId="2696"/>
        <pc:sldMkLst>
          <pc:docMk/>
          <pc:sldMk cId="4278507800" sldId="2147471407"/>
        </pc:sldMkLst>
      </pc:sldChg>
      <pc:sldChg chg="addSp delSp modSp mod">
        <pc:chgData name="Hugo Andreolly Albuquerque Costa Santos" userId="dd039489-a5e9-46ec-9c22-e4b308b076ae" providerId="ADAL" clId="{FDFE5069-CEB2-4A2A-8A71-CA12AA2171D5}" dt="2023-12-06T14:20:13.001" v="182" actId="20577"/>
        <pc:sldMkLst>
          <pc:docMk/>
          <pc:sldMk cId="2821984871" sldId="2147471410"/>
        </pc:sldMkLst>
        <pc:spChg chg="del">
          <ac:chgData name="Hugo Andreolly Albuquerque Costa Santos" userId="dd039489-a5e9-46ec-9c22-e4b308b076ae" providerId="ADAL" clId="{FDFE5069-CEB2-4A2A-8A71-CA12AA2171D5}" dt="2023-12-06T14:20:10.558" v="180" actId="478"/>
          <ac:spMkLst>
            <pc:docMk/>
            <pc:sldMk cId="2821984871" sldId="2147471410"/>
            <ac:spMk id="9" creationId="{B76BCA2B-1E32-4FA8-2ADC-BC27E8D8422A}"/>
          </ac:spMkLst>
        </pc:spChg>
        <pc:spChg chg="add mod">
          <ac:chgData name="Hugo Andreolly Albuquerque Costa Santos" userId="dd039489-a5e9-46ec-9c22-e4b308b076ae" providerId="ADAL" clId="{FDFE5069-CEB2-4A2A-8A71-CA12AA2171D5}" dt="2023-12-06T14:20:13.001" v="182" actId="20577"/>
          <ac:spMkLst>
            <pc:docMk/>
            <pc:sldMk cId="2821984871" sldId="2147471410"/>
            <ac:spMk id="11" creationId="{83E73CD5-3748-8F85-DD85-DF74D2F0829E}"/>
          </ac:spMkLst>
        </pc:spChg>
        <pc:picChg chg="add del mod">
          <ac:chgData name="Hugo Andreolly Albuquerque Costa Santos" userId="dd039489-a5e9-46ec-9c22-e4b308b076ae" providerId="ADAL" clId="{FDFE5069-CEB2-4A2A-8A71-CA12AA2171D5}" dt="2023-12-06T14:13:39.296" v="99"/>
          <ac:picMkLst>
            <pc:docMk/>
            <pc:sldMk cId="2821984871" sldId="2147471410"/>
            <ac:picMk id="10" creationId="{144C4EF6-5FA0-E7F9-9FC6-BB7AC0743E3F}"/>
          </ac:picMkLst>
        </pc:picChg>
      </pc:sldChg>
      <pc:sldChg chg="addSp delSp modSp mod">
        <pc:chgData name="Hugo Andreolly Albuquerque Costa Santos" userId="dd039489-a5e9-46ec-9c22-e4b308b076ae" providerId="ADAL" clId="{FDFE5069-CEB2-4A2A-8A71-CA12AA2171D5}" dt="2023-12-06T15:07:37.208" v="713"/>
        <pc:sldMkLst>
          <pc:docMk/>
          <pc:sldMk cId="646348673" sldId="2147471412"/>
        </pc:sldMkLst>
        <pc:spChg chg="del">
          <ac:chgData name="Hugo Andreolly Albuquerque Costa Santos" userId="dd039489-a5e9-46ec-9c22-e4b308b076ae" providerId="ADAL" clId="{FDFE5069-CEB2-4A2A-8A71-CA12AA2171D5}" dt="2023-12-06T14:20:32.556" v="189" actId="478"/>
          <ac:spMkLst>
            <pc:docMk/>
            <pc:sldMk cId="646348673" sldId="2147471412"/>
            <ac:spMk id="6" creationId="{79975D41-F934-366A-4E9B-4711B4BA4B9C}"/>
          </ac:spMkLst>
        </pc:spChg>
        <pc:spChg chg="add mod">
          <ac:chgData name="Hugo Andreolly Albuquerque Costa Santos" userId="dd039489-a5e9-46ec-9c22-e4b308b076ae" providerId="ADAL" clId="{FDFE5069-CEB2-4A2A-8A71-CA12AA2171D5}" dt="2023-12-06T14:20:34.953" v="191" actId="20577"/>
          <ac:spMkLst>
            <pc:docMk/>
            <pc:sldMk cId="646348673" sldId="2147471412"/>
            <ac:spMk id="12" creationId="{413EC4CA-23D5-E3D0-01D4-0B37BB44D2F1}"/>
          </ac:spMkLst>
        </pc:spChg>
        <pc:picChg chg="mod">
          <ac:chgData name="Hugo Andreolly Albuquerque Costa Santos" userId="dd039489-a5e9-46ec-9c22-e4b308b076ae" providerId="ADAL" clId="{FDFE5069-CEB2-4A2A-8A71-CA12AA2171D5}" dt="2023-12-06T15:07:37.208" v="713"/>
          <ac:picMkLst>
            <pc:docMk/>
            <pc:sldMk cId="646348673" sldId="2147471412"/>
            <ac:picMk id="29" creationId="{B1BC6CC6-5C85-9C95-59B3-987388EBCEC7}"/>
          </ac:picMkLst>
        </pc:picChg>
      </pc:sldChg>
      <pc:sldChg chg="addSp delSp modSp mod">
        <pc:chgData name="Hugo Andreolly Albuquerque Costa Santos" userId="dd039489-a5e9-46ec-9c22-e4b308b076ae" providerId="ADAL" clId="{FDFE5069-CEB2-4A2A-8A71-CA12AA2171D5}" dt="2023-12-06T14:20:52.067" v="204" actId="207"/>
        <pc:sldMkLst>
          <pc:docMk/>
          <pc:sldMk cId="2173762070" sldId="2147471418"/>
        </pc:sldMkLst>
        <pc:spChg chg="del">
          <ac:chgData name="Hugo Andreolly Albuquerque Costa Santos" userId="dd039489-a5e9-46ec-9c22-e4b308b076ae" providerId="ADAL" clId="{FDFE5069-CEB2-4A2A-8A71-CA12AA2171D5}" dt="2023-12-06T14:18:13.144" v="141" actId="478"/>
          <ac:spMkLst>
            <pc:docMk/>
            <pc:sldMk cId="2173762070" sldId="2147471418"/>
            <ac:spMk id="3" creationId="{55582821-7B70-DDBD-25BE-28E11FA8E035}"/>
          </ac:spMkLst>
        </pc:spChg>
        <pc:spChg chg="del">
          <ac:chgData name="Hugo Andreolly Albuquerque Costa Santos" userId="dd039489-a5e9-46ec-9c22-e4b308b076ae" providerId="ADAL" clId="{FDFE5069-CEB2-4A2A-8A71-CA12AA2171D5}" dt="2023-12-06T14:18:15.682" v="142" actId="478"/>
          <ac:spMkLst>
            <pc:docMk/>
            <pc:sldMk cId="2173762070" sldId="2147471418"/>
            <ac:spMk id="9" creationId="{E5A21A97-79A9-D4F8-5D5E-8D18396FF05E}"/>
          </ac:spMkLst>
        </pc:spChg>
        <pc:spChg chg="del">
          <ac:chgData name="Hugo Andreolly Albuquerque Costa Santos" userId="dd039489-a5e9-46ec-9c22-e4b308b076ae" providerId="ADAL" clId="{FDFE5069-CEB2-4A2A-8A71-CA12AA2171D5}" dt="2023-12-06T14:20:46.259" v="201" actId="478"/>
          <ac:spMkLst>
            <pc:docMk/>
            <pc:sldMk cId="2173762070" sldId="2147471418"/>
            <ac:spMk id="10" creationId="{50156A13-6C5A-0B5E-8AAE-502B0ADC8E5A}"/>
          </ac:spMkLst>
        </pc:spChg>
        <pc:spChg chg="del">
          <ac:chgData name="Hugo Andreolly Albuquerque Costa Santos" userId="dd039489-a5e9-46ec-9c22-e4b308b076ae" providerId="ADAL" clId="{FDFE5069-CEB2-4A2A-8A71-CA12AA2171D5}" dt="2023-12-06T14:18:17.326" v="143" actId="478"/>
          <ac:spMkLst>
            <pc:docMk/>
            <pc:sldMk cId="2173762070" sldId="2147471418"/>
            <ac:spMk id="21" creationId="{2D39E714-A463-CE9A-551A-4BFE515F3803}"/>
          </ac:spMkLst>
        </pc:spChg>
        <pc:spChg chg="del">
          <ac:chgData name="Hugo Andreolly Albuquerque Costa Santos" userId="dd039489-a5e9-46ec-9c22-e4b308b076ae" providerId="ADAL" clId="{FDFE5069-CEB2-4A2A-8A71-CA12AA2171D5}" dt="2023-12-06T14:18:17.326" v="143" actId="478"/>
          <ac:spMkLst>
            <pc:docMk/>
            <pc:sldMk cId="2173762070" sldId="2147471418"/>
            <ac:spMk id="24" creationId="{CF5EC11C-5B02-B21B-808C-D6EDCA1A8A1E}"/>
          </ac:spMkLst>
        </pc:spChg>
        <pc:spChg chg="add mod">
          <ac:chgData name="Hugo Andreolly Albuquerque Costa Santos" userId="dd039489-a5e9-46ec-9c22-e4b308b076ae" providerId="ADAL" clId="{FDFE5069-CEB2-4A2A-8A71-CA12AA2171D5}" dt="2023-12-06T14:20:52.067" v="204" actId="207"/>
          <ac:spMkLst>
            <pc:docMk/>
            <pc:sldMk cId="2173762070" sldId="2147471418"/>
            <ac:spMk id="27" creationId="{D54406E2-8BD3-74B7-566B-2AEBF96EA585}"/>
          </ac:spMkLst>
        </pc:spChg>
      </pc:sldChg>
      <pc:sldChg chg="del">
        <pc:chgData name="Hugo Andreolly Albuquerque Costa Santos" userId="dd039489-a5e9-46ec-9c22-e4b308b076ae" providerId="ADAL" clId="{FDFE5069-CEB2-4A2A-8A71-CA12AA2171D5}" dt="2023-12-06T15:06:43.655" v="711" actId="2696"/>
        <pc:sldMkLst>
          <pc:docMk/>
          <pc:sldMk cId="1689578829" sldId="2147471419"/>
        </pc:sldMkLst>
      </pc:sldChg>
      <pc:sldChg chg="addSp delSp modSp mod">
        <pc:chgData name="Hugo Andreolly Albuquerque Costa Santos" userId="dd039489-a5e9-46ec-9c22-e4b308b076ae" providerId="ADAL" clId="{FDFE5069-CEB2-4A2A-8A71-CA12AA2171D5}" dt="2023-12-06T14:21:03.355" v="207" actId="20577"/>
        <pc:sldMkLst>
          <pc:docMk/>
          <pc:sldMk cId="2285565939" sldId="2147471420"/>
        </pc:sldMkLst>
        <pc:spChg chg="mod">
          <ac:chgData name="Hugo Andreolly Albuquerque Costa Santos" userId="dd039489-a5e9-46ec-9c22-e4b308b076ae" providerId="ADAL" clId="{FDFE5069-CEB2-4A2A-8A71-CA12AA2171D5}" dt="2023-12-06T14:21:03.355" v="207" actId="20577"/>
          <ac:spMkLst>
            <pc:docMk/>
            <pc:sldMk cId="2285565939" sldId="2147471420"/>
            <ac:spMk id="7" creationId="{918C381B-FB4E-1FFD-1036-9CC853BF9282}"/>
          </ac:spMkLst>
        </pc:spChg>
        <pc:spChg chg="add del mod">
          <ac:chgData name="Hugo Andreolly Albuquerque Costa Santos" userId="dd039489-a5e9-46ec-9c22-e4b308b076ae" providerId="ADAL" clId="{FDFE5069-CEB2-4A2A-8A71-CA12AA2171D5}" dt="2023-12-06T14:21:01.503" v="206" actId="478"/>
          <ac:spMkLst>
            <pc:docMk/>
            <pc:sldMk cId="2285565939" sldId="2147471420"/>
            <ac:spMk id="13" creationId="{AB8BF3FB-D158-8C44-E434-875F59341767}"/>
          </ac:spMkLst>
        </pc:spChg>
        <pc:picChg chg="add mod">
          <ac:chgData name="Hugo Andreolly Albuquerque Costa Santos" userId="dd039489-a5e9-46ec-9c22-e4b308b076ae" providerId="ADAL" clId="{FDFE5069-CEB2-4A2A-8A71-CA12AA2171D5}" dt="2023-12-06T14:13:22.718" v="95"/>
          <ac:picMkLst>
            <pc:docMk/>
            <pc:sldMk cId="2285565939" sldId="2147471420"/>
            <ac:picMk id="12" creationId="{27433744-BDC2-24D1-E6E7-36280621A534}"/>
          </ac:picMkLst>
        </pc:picChg>
      </pc:sldChg>
      <pc:sldChg chg="addSp delSp modSp mod">
        <pc:chgData name="Hugo Andreolly Albuquerque Costa Santos" userId="dd039489-a5e9-46ec-9c22-e4b308b076ae" providerId="ADAL" clId="{FDFE5069-CEB2-4A2A-8A71-CA12AA2171D5}" dt="2023-12-06T14:19:51.647" v="171" actId="20577"/>
        <pc:sldMkLst>
          <pc:docMk/>
          <pc:sldMk cId="1732845343" sldId="2147471421"/>
        </pc:sldMkLst>
        <pc:spChg chg="add mod">
          <ac:chgData name="Hugo Andreolly Albuquerque Costa Santos" userId="dd039489-a5e9-46ec-9c22-e4b308b076ae" providerId="ADAL" clId="{FDFE5069-CEB2-4A2A-8A71-CA12AA2171D5}" dt="2023-12-06T14:19:51.647" v="171" actId="20577"/>
          <ac:spMkLst>
            <pc:docMk/>
            <pc:sldMk cId="1732845343" sldId="2147471421"/>
            <ac:spMk id="12" creationId="{9AE98797-E086-CA80-AD29-B0C67E50D7FC}"/>
          </ac:spMkLst>
        </pc:spChg>
        <pc:spChg chg="del">
          <ac:chgData name="Hugo Andreolly Albuquerque Costa Santos" userId="dd039489-a5e9-46ec-9c22-e4b308b076ae" providerId="ADAL" clId="{FDFE5069-CEB2-4A2A-8A71-CA12AA2171D5}" dt="2023-12-06T14:19:48.805" v="169" actId="478"/>
          <ac:spMkLst>
            <pc:docMk/>
            <pc:sldMk cId="1732845343" sldId="2147471421"/>
            <ac:spMk id="46" creationId="{C13215D5-7A4F-4F29-47FB-A2E0FC1C9A0E}"/>
          </ac:spMkLst>
        </pc:spChg>
        <pc:picChg chg="add mod">
          <ac:chgData name="Hugo Andreolly Albuquerque Costa Santos" userId="dd039489-a5e9-46ec-9c22-e4b308b076ae" providerId="ADAL" clId="{FDFE5069-CEB2-4A2A-8A71-CA12AA2171D5}" dt="2023-12-06T14:14:05.519" v="104" actId="14100"/>
          <ac:picMkLst>
            <pc:docMk/>
            <pc:sldMk cId="1732845343" sldId="2147471421"/>
            <ac:picMk id="11" creationId="{336C0F66-A2D8-B677-B3E6-229905D2B19B}"/>
          </ac:picMkLst>
        </pc:picChg>
      </pc:sldChg>
      <pc:sldChg chg="addSp delSp modSp mod">
        <pc:chgData name="Hugo Andreolly Albuquerque Costa Santos" userId="dd039489-a5e9-46ec-9c22-e4b308b076ae" providerId="ADAL" clId="{FDFE5069-CEB2-4A2A-8A71-CA12AA2171D5}" dt="2023-12-06T14:20:05.506" v="179" actId="20577"/>
        <pc:sldMkLst>
          <pc:docMk/>
          <pc:sldMk cId="340896900" sldId="2147471422"/>
        </pc:sldMkLst>
        <pc:spChg chg="del">
          <ac:chgData name="Hugo Andreolly Albuquerque Costa Santos" userId="dd039489-a5e9-46ec-9c22-e4b308b076ae" providerId="ADAL" clId="{FDFE5069-CEB2-4A2A-8A71-CA12AA2171D5}" dt="2023-12-06T14:20:01.857" v="177" actId="478"/>
          <ac:spMkLst>
            <pc:docMk/>
            <pc:sldMk cId="340896900" sldId="2147471422"/>
            <ac:spMk id="2" creationId="{093ED4B4-F8B9-10BA-F80E-E0E89D03E5D5}"/>
          </ac:spMkLst>
        </pc:spChg>
        <pc:spChg chg="del">
          <ac:chgData name="Hugo Andreolly Albuquerque Costa Santos" userId="dd039489-a5e9-46ec-9c22-e4b308b076ae" providerId="ADAL" clId="{FDFE5069-CEB2-4A2A-8A71-CA12AA2171D5}" dt="2023-12-06T14:18:31.108" v="147" actId="478"/>
          <ac:spMkLst>
            <pc:docMk/>
            <pc:sldMk cId="340896900" sldId="2147471422"/>
            <ac:spMk id="5" creationId="{BBD60E45-E7B9-534F-097D-6D8D73F5B9C2}"/>
          </ac:spMkLst>
        </pc:spChg>
        <pc:spChg chg="add mod">
          <ac:chgData name="Hugo Andreolly Albuquerque Costa Santos" userId="dd039489-a5e9-46ec-9c22-e4b308b076ae" providerId="ADAL" clId="{FDFE5069-CEB2-4A2A-8A71-CA12AA2171D5}" dt="2023-12-06T14:20:05.506" v="179" actId="20577"/>
          <ac:spMkLst>
            <pc:docMk/>
            <pc:sldMk cId="340896900" sldId="2147471422"/>
            <ac:spMk id="10" creationId="{9A64CACF-FFFB-A150-1D9A-29CCF1C6589F}"/>
          </ac:spMkLst>
        </pc:spChg>
        <pc:spChg chg="del">
          <ac:chgData name="Hugo Andreolly Albuquerque Costa Santos" userId="dd039489-a5e9-46ec-9c22-e4b308b076ae" providerId="ADAL" clId="{FDFE5069-CEB2-4A2A-8A71-CA12AA2171D5}" dt="2023-12-06T14:18:29.766" v="146" actId="478"/>
          <ac:spMkLst>
            <pc:docMk/>
            <pc:sldMk cId="340896900" sldId="2147471422"/>
            <ac:spMk id="129" creationId="{ED164232-01C1-3DF3-775A-27E0EF2E94C1}"/>
          </ac:spMkLst>
        </pc:spChg>
        <pc:spChg chg="del">
          <ac:chgData name="Hugo Andreolly Albuquerque Costa Santos" userId="dd039489-a5e9-46ec-9c22-e4b308b076ae" providerId="ADAL" clId="{FDFE5069-CEB2-4A2A-8A71-CA12AA2171D5}" dt="2023-12-06T14:18:29.766" v="146" actId="478"/>
          <ac:spMkLst>
            <pc:docMk/>
            <pc:sldMk cId="340896900" sldId="2147471422"/>
            <ac:spMk id="230" creationId="{B9C5E151-B612-6BB1-C211-D91C9DE1CD25}"/>
          </ac:spMkLst>
        </pc:spChg>
        <pc:grpChg chg="del">
          <ac:chgData name="Hugo Andreolly Albuquerque Costa Santos" userId="dd039489-a5e9-46ec-9c22-e4b308b076ae" providerId="ADAL" clId="{FDFE5069-CEB2-4A2A-8A71-CA12AA2171D5}" dt="2023-12-06T14:18:29.766" v="146" actId="478"/>
          <ac:grpSpMkLst>
            <pc:docMk/>
            <pc:sldMk cId="340896900" sldId="2147471422"/>
            <ac:grpSpMk id="11" creationId="{97FE0205-2E41-31E6-B6DD-B997C3AE354D}"/>
          </ac:grpSpMkLst>
        </pc:grpChg>
        <pc:grpChg chg="del">
          <ac:chgData name="Hugo Andreolly Albuquerque Costa Santos" userId="dd039489-a5e9-46ec-9c22-e4b308b076ae" providerId="ADAL" clId="{FDFE5069-CEB2-4A2A-8A71-CA12AA2171D5}" dt="2023-12-06T14:18:31.108" v="147" actId="478"/>
          <ac:grpSpMkLst>
            <pc:docMk/>
            <pc:sldMk cId="340896900" sldId="2147471422"/>
            <ac:grpSpMk id="165" creationId="{753C998B-06FA-3136-9D2B-85A1F02D899B}"/>
          </ac:grpSpMkLst>
        </pc:grpChg>
        <pc:grpChg chg="del">
          <ac:chgData name="Hugo Andreolly Albuquerque Costa Santos" userId="dd039489-a5e9-46ec-9c22-e4b308b076ae" providerId="ADAL" clId="{FDFE5069-CEB2-4A2A-8A71-CA12AA2171D5}" dt="2023-12-06T14:18:31.608" v="148" actId="478"/>
          <ac:grpSpMkLst>
            <pc:docMk/>
            <pc:sldMk cId="340896900" sldId="2147471422"/>
            <ac:grpSpMk id="173" creationId="{979B84CE-B92B-4C8D-85D5-C476F9E67E1B}"/>
          </ac:grpSpMkLst>
        </pc:grpChg>
        <pc:grpChg chg="del">
          <ac:chgData name="Hugo Andreolly Albuquerque Costa Santos" userId="dd039489-a5e9-46ec-9c22-e4b308b076ae" providerId="ADAL" clId="{FDFE5069-CEB2-4A2A-8A71-CA12AA2171D5}" dt="2023-12-06T14:18:29.766" v="146" actId="478"/>
          <ac:grpSpMkLst>
            <pc:docMk/>
            <pc:sldMk cId="340896900" sldId="2147471422"/>
            <ac:grpSpMk id="214" creationId="{2A2532DA-8F25-4D19-DD4D-6271304CAC0F}"/>
          </ac:grpSpMkLst>
        </pc:grpChg>
        <pc:grpChg chg="del">
          <ac:chgData name="Hugo Andreolly Albuquerque Costa Santos" userId="dd039489-a5e9-46ec-9c22-e4b308b076ae" providerId="ADAL" clId="{FDFE5069-CEB2-4A2A-8A71-CA12AA2171D5}" dt="2023-12-06T14:18:29.766" v="146" actId="478"/>
          <ac:grpSpMkLst>
            <pc:docMk/>
            <pc:sldMk cId="340896900" sldId="2147471422"/>
            <ac:grpSpMk id="221" creationId="{257DBC5C-2306-5823-9F90-B9E2D6C311B4}"/>
          </ac:grpSpMkLst>
        </pc:grpChg>
        <pc:picChg chg="add mod">
          <ac:chgData name="Hugo Andreolly Albuquerque Costa Santos" userId="dd039489-a5e9-46ec-9c22-e4b308b076ae" providerId="ADAL" clId="{FDFE5069-CEB2-4A2A-8A71-CA12AA2171D5}" dt="2023-12-06T14:13:40.920" v="100"/>
          <ac:picMkLst>
            <pc:docMk/>
            <pc:sldMk cId="340896900" sldId="2147471422"/>
            <ac:picMk id="6" creationId="{C2813AE0-16D9-B459-A534-5A9599FF1757}"/>
          </ac:picMkLst>
        </pc:picChg>
        <pc:picChg chg="mod">
          <ac:chgData name="Hugo Andreolly Albuquerque Costa Santos" userId="dd039489-a5e9-46ec-9c22-e4b308b076ae" providerId="ADAL" clId="{FDFE5069-CEB2-4A2A-8A71-CA12AA2171D5}" dt="2023-12-06T14:19:59.856" v="176" actId="1076"/>
          <ac:picMkLst>
            <pc:docMk/>
            <pc:sldMk cId="340896900" sldId="2147471422"/>
            <ac:picMk id="36" creationId="{6BB9A34C-4E80-1CF3-DF6C-944DC797CFC8}"/>
          </ac:picMkLst>
        </pc:picChg>
      </pc:sldChg>
      <pc:sldChg chg="addSp delSp modSp mod">
        <pc:chgData name="Hugo Andreolly Albuquerque Costa Santos" userId="dd039489-a5e9-46ec-9c22-e4b308b076ae" providerId="ADAL" clId="{FDFE5069-CEB2-4A2A-8A71-CA12AA2171D5}" dt="2023-12-06T14:19:56.722" v="174" actId="20577"/>
        <pc:sldMkLst>
          <pc:docMk/>
          <pc:sldMk cId="3956069419" sldId="2147471423"/>
        </pc:sldMkLst>
        <pc:spChg chg="del">
          <ac:chgData name="Hugo Andreolly Albuquerque Costa Santos" userId="dd039489-a5e9-46ec-9c22-e4b308b076ae" providerId="ADAL" clId="{FDFE5069-CEB2-4A2A-8A71-CA12AA2171D5}" dt="2023-12-06T14:19:54.530" v="172" actId="478"/>
          <ac:spMkLst>
            <pc:docMk/>
            <pc:sldMk cId="3956069419" sldId="2147471423"/>
            <ac:spMk id="2" creationId="{A74EDE98-D2A0-F843-1FD8-89C1226679B8}"/>
          </ac:spMkLst>
        </pc:spChg>
        <pc:spChg chg="del">
          <ac:chgData name="Hugo Andreolly Albuquerque Costa Santos" userId="dd039489-a5e9-46ec-9c22-e4b308b076ae" providerId="ADAL" clId="{FDFE5069-CEB2-4A2A-8A71-CA12AA2171D5}" dt="2023-12-06T14:14:26.430" v="108" actId="478"/>
          <ac:spMkLst>
            <pc:docMk/>
            <pc:sldMk cId="3956069419" sldId="2147471423"/>
            <ac:spMk id="5" creationId="{BBD60E45-E7B9-534F-097D-6D8D73F5B9C2}"/>
          </ac:spMkLst>
        </pc:spChg>
        <pc:spChg chg="add mod">
          <ac:chgData name="Hugo Andreolly Albuquerque Costa Santos" userId="dd039489-a5e9-46ec-9c22-e4b308b076ae" providerId="ADAL" clId="{FDFE5069-CEB2-4A2A-8A71-CA12AA2171D5}" dt="2023-12-06T14:19:56.722" v="174" actId="20577"/>
          <ac:spMkLst>
            <pc:docMk/>
            <pc:sldMk cId="3956069419" sldId="2147471423"/>
            <ac:spMk id="14" creationId="{2CBBCE5B-427D-2B5B-5589-ED5995F6CC02}"/>
          </ac:spMkLst>
        </pc:spChg>
        <pc:spChg chg="del">
          <ac:chgData name="Hugo Andreolly Albuquerque Costa Santos" userId="dd039489-a5e9-46ec-9c22-e4b308b076ae" providerId="ADAL" clId="{FDFE5069-CEB2-4A2A-8A71-CA12AA2171D5}" dt="2023-12-06T14:14:24.542" v="107" actId="478"/>
          <ac:spMkLst>
            <pc:docMk/>
            <pc:sldMk cId="3956069419" sldId="2147471423"/>
            <ac:spMk id="129" creationId="{ED164232-01C1-3DF3-775A-27E0EF2E94C1}"/>
          </ac:spMkLst>
        </pc:spChg>
        <pc:spChg chg="del">
          <ac:chgData name="Hugo Andreolly Albuquerque Costa Santos" userId="dd039489-a5e9-46ec-9c22-e4b308b076ae" providerId="ADAL" clId="{FDFE5069-CEB2-4A2A-8A71-CA12AA2171D5}" dt="2023-12-06T14:14:24.542" v="107" actId="478"/>
          <ac:spMkLst>
            <pc:docMk/>
            <pc:sldMk cId="3956069419" sldId="2147471423"/>
            <ac:spMk id="230" creationId="{B9C5E151-B612-6BB1-C211-D91C9DE1CD25}"/>
          </ac:spMkLst>
        </pc:spChg>
        <pc:grpChg chg="del">
          <ac:chgData name="Hugo Andreolly Albuquerque Costa Santos" userId="dd039489-a5e9-46ec-9c22-e4b308b076ae" providerId="ADAL" clId="{FDFE5069-CEB2-4A2A-8A71-CA12AA2171D5}" dt="2023-12-06T14:14:24.542" v="107" actId="478"/>
          <ac:grpSpMkLst>
            <pc:docMk/>
            <pc:sldMk cId="3956069419" sldId="2147471423"/>
            <ac:grpSpMk id="11" creationId="{97FE0205-2E41-31E6-B6DD-B997C3AE354D}"/>
          </ac:grpSpMkLst>
        </pc:grpChg>
        <pc:grpChg chg="del">
          <ac:chgData name="Hugo Andreolly Albuquerque Costa Santos" userId="dd039489-a5e9-46ec-9c22-e4b308b076ae" providerId="ADAL" clId="{FDFE5069-CEB2-4A2A-8A71-CA12AA2171D5}" dt="2023-12-06T14:14:26.430" v="108" actId="478"/>
          <ac:grpSpMkLst>
            <pc:docMk/>
            <pc:sldMk cId="3956069419" sldId="2147471423"/>
            <ac:grpSpMk id="165" creationId="{753C998B-06FA-3136-9D2B-85A1F02D899B}"/>
          </ac:grpSpMkLst>
        </pc:grpChg>
        <pc:grpChg chg="del">
          <ac:chgData name="Hugo Andreolly Albuquerque Costa Santos" userId="dd039489-a5e9-46ec-9c22-e4b308b076ae" providerId="ADAL" clId="{FDFE5069-CEB2-4A2A-8A71-CA12AA2171D5}" dt="2023-12-06T14:14:29.271" v="109" actId="478"/>
          <ac:grpSpMkLst>
            <pc:docMk/>
            <pc:sldMk cId="3956069419" sldId="2147471423"/>
            <ac:grpSpMk id="173" creationId="{979B84CE-B92B-4C8D-85D5-C476F9E67E1B}"/>
          </ac:grpSpMkLst>
        </pc:grpChg>
        <pc:grpChg chg="del">
          <ac:chgData name="Hugo Andreolly Albuquerque Costa Santos" userId="dd039489-a5e9-46ec-9c22-e4b308b076ae" providerId="ADAL" clId="{FDFE5069-CEB2-4A2A-8A71-CA12AA2171D5}" dt="2023-12-06T14:14:24.542" v="107" actId="478"/>
          <ac:grpSpMkLst>
            <pc:docMk/>
            <pc:sldMk cId="3956069419" sldId="2147471423"/>
            <ac:grpSpMk id="214" creationId="{2A2532DA-8F25-4D19-DD4D-6271304CAC0F}"/>
          </ac:grpSpMkLst>
        </pc:grpChg>
        <pc:grpChg chg="del">
          <ac:chgData name="Hugo Andreolly Albuquerque Costa Santos" userId="dd039489-a5e9-46ec-9c22-e4b308b076ae" providerId="ADAL" clId="{FDFE5069-CEB2-4A2A-8A71-CA12AA2171D5}" dt="2023-12-06T14:14:24.542" v="107" actId="478"/>
          <ac:grpSpMkLst>
            <pc:docMk/>
            <pc:sldMk cId="3956069419" sldId="2147471423"/>
            <ac:grpSpMk id="221" creationId="{257DBC5C-2306-5823-9F90-B9E2D6C311B4}"/>
          </ac:grpSpMkLst>
        </pc:grpChg>
        <pc:picChg chg="add mod">
          <ac:chgData name="Hugo Andreolly Albuquerque Costa Santos" userId="dd039489-a5e9-46ec-9c22-e4b308b076ae" providerId="ADAL" clId="{FDFE5069-CEB2-4A2A-8A71-CA12AA2171D5}" dt="2023-12-06T14:13:42.547" v="101"/>
          <ac:picMkLst>
            <pc:docMk/>
            <pc:sldMk cId="3956069419" sldId="2147471423"/>
            <ac:picMk id="6" creationId="{8A47132A-1C15-EFB3-EA90-8296161C1F4C}"/>
          </ac:picMkLst>
        </pc:picChg>
      </pc:sldChg>
      <pc:sldChg chg="del">
        <pc:chgData name="Hugo Andreolly Albuquerque Costa Santos" userId="dd039489-a5e9-46ec-9c22-e4b308b076ae" providerId="ADAL" clId="{FDFE5069-CEB2-4A2A-8A71-CA12AA2171D5}" dt="2023-12-06T15:06:43.655" v="711" actId="2696"/>
        <pc:sldMkLst>
          <pc:docMk/>
          <pc:sldMk cId="3683198561" sldId="2147471429"/>
        </pc:sldMkLst>
      </pc:sldChg>
      <pc:sldChg chg="del">
        <pc:chgData name="Hugo Andreolly Albuquerque Costa Santos" userId="dd039489-a5e9-46ec-9c22-e4b308b076ae" providerId="ADAL" clId="{FDFE5069-CEB2-4A2A-8A71-CA12AA2171D5}" dt="2023-12-06T15:06:43.655" v="711" actId="2696"/>
        <pc:sldMkLst>
          <pc:docMk/>
          <pc:sldMk cId="670637630" sldId="2147471430"/>
        </pc:sldMkLst>
      </pc:sldChg>
      <pc:sldChg chg="del">
        <pc:chgData name="Hugo Andreolly Albuquerque Costa Santos" userId="dd039489-a5e9-46ec-9c22-e4b308b076ae" providerId="ADAL" clId="{FDFE5069-CEB2-4A2A-8A71-CA12AA2171D5}" dt="2023-12-06T15:06:43.655" v="711" actId="2696"/>
        <pc:sldMkLst>
          <pc:docMk/>
          <pc:sldMk cId="1617537682" sldId="2147471431"/>
        </pc:sldMkLst>
      </pc:sldChg>
      <pc:sldChg chg="modSp mod">
        <pc:chgData name="Hugo Andreolly Albuquerque Costa Santos" userId="dd039489-a5e9-46ec-9c22-e4b308b076ae" providerId="ADAL" clId="{FDFE5069-CEB2-4A2A-8A71-CA12AA2171D5}" dt="2023-12-06T14:21:23.778" v="212" actId="20577"/>
        <pc:sldMkLst>
          <pc:docMk/>
          <pc:sldMk cId="0" sldId="2147471434"/>
        </pc:sldMkLst>
        <pc:spChg chg="mod">
          <ac:chgData name="Hugo Andreolly Albuquerque Costa Santos" userId="dd039489-a5e9-46ec-9c22-e4b308b076ae" providerId="ADAL" clId="{FDFE5069-CEB2-4A2A-8A71-CA12AA2171D5}" dt="2023-12-06T14:21:23.778" v="212" actId="20577"/>
          <ac:spMkLst>
            <pc:docMk/>
            <pc:sldMk cId="0" sldId="2147471434"/>
            <ac:spMk id="7" creationId="{C648DDB2-BAD2-192F-E448-97CB764D2A6D}"/>
          </ac:spMkLst>
        </pc:spChg>
        <pc:picChg chg="mod">
          <ac:chgData name="Hugo Andreolly Albuquerque Costa Santos" userId="dd039489-a5e9-46ec-9c22-e4b308b076ae" providerId="ADAL" clId="{FDFE5069-CEB2-4A2A-8A71-CA12AA2171D5}" dt="2023-12-06T14:11:01.517" v="87" actId="1076"/>
          <ac:picMkLst>
            <pc:docMk/>
            <pc:sldMk cId="0" sldId="2147471434"/>
            <ac:picMk id="3" creationId="{D8179A29-2C8B-8E1E-8E4E-84CFC072C5E6}"/>
          </ac:picMkLst>
        </pc:picChg>
      </pc:sldChg>
      <pc:sldChg chg="addSp delSp modSp mod">
        <pc:chgData name="Hugo Andreolly Albuquerque Costa Santos" userId="dd039489-a5e9-46ec-9c22-e4b308b076ae" providerId="ADAL" clId="{FDFE5069-CEB2-4A2A-8A71-CA12AA2171D5}" dt="2023-12-06T14:21:19.600" v="211" actId="20577"/>
        <pc:sldMkLst>
          <pc:docMk/>
          <pc:sldMk cId="3561916283" sldId="2147471440"/>
        </pc:sldMkLst>
        <pc:spChg chg="add del mod">
          <ac:chgData name="Hugo Andreolly Albuquerque Costa Santos" userId="dd039489-a5e9-46ec-9c22-e4b308b076ae" providerId="ADAL" clId="{FDFE5069-CEB2-4A2A-8A71-CA12AA2171D5}" dt="2023-12-06T14:11:04.400" v="89"/>
          <ac:spMkLst>
            <pc:docMk/>
            <pc:sldMk cId="3561916283" sldId="2147471440"/>
            <ac:spMk id="5" creationId="{8861F081-F1EF-7207-C6DC-0F3E8F4E9D87}"/>
          </ac:spMkLst>
        </pc:spChg>
        <pc:spChg chg="mod">
          <ac:chgData name="Hugo Andreolly Albuquerque Costa Santos" userId="dd039489-a5e9-46ec-9c22-e4b308b076ae" providerId="ADAL" clId="{FDFE5069-CEB2-4A2A-8A71-CA12AA2171D5}" dt="2023-12-06T14:21:19.600" v="211" actId="20577"/>
          <ac:spMkLst>
            <pc:docMk/>
            <pc:sldMk cId="3561916283" sldId="2147471440"/>
            <ac:spMk id="10" creationId="{D61B7DF2-5DC0-72F1-52D1-B6940D0277DB}"/>
          </ac:spMkLst>
        </pc:spChg>
        <pc:spChg chg="add del mod">
          <ac:chgData name="Hugo Andreolly Albuquerque Costa Santos" userId="dd039489-a5e9-46ec-9c22-e4b308b076ae" providerId="ADAL" clId="{FDFE5069-CEB2-4A2A-8A71-CA12AA2171D5}" dt="2023-12-06T14:11:04.400" v="89"/>
          <ac:spMkLst>
            <pc:docMk/>
            <pc:sldMk cId="3561916283" sldId="2147471440"/>
            <ac:spMk id="20" creationId="{C0DEA42C-122F-0FDE-CF27-F37B69A3C1A2}"/>
          </ac:spMkLst>
        </pc:spChg>
        <pc:spChg chg="add del mod">
          <ac:chgData name="Hugo Andreolly Albuquerque Costa Santos" userId="dd039489-a5e9-46ec-9c22-e4b308b076ae" providerId="ADAL" clId="{FDFE5069-CEB2-4A2A-8A71-CA12AA2171D5}" dt="2023-12-06T14:11:04.400" v="89"/>
          <ac:spMkLst>
            <pc:docMk/>
            <pc:sldMk cId="3561916283" sldId="2147471440"/>
            <ac:spMk id="21" creationId="{5315137A-6271-6E2E-05E4-1C0A5E7FDABA}"/>
          </ac:spMkLst>
        </pc:spChg>
        <pc:picChg chg="add mod">
          <ac:chgData name="Hugo Andreolly Albuquerque Costa Santos" userId="dd039489-a5e9-46ec-9c22-e4b308b076ae" providerId="ADAL" clId="{FDFE5069-CEB2-4A2A-8A71-CA12AA2171D5}" dt="2023-12-06T14:11:08.030" v="90"/>
          <ac:picMkLst>
            <pc:docMk/>
            <pc:sldMk cId="3561916283" sldId="2147471440"/>
            <ac:picMk id="22" creationId="{44693468-99A9-0AB2-C9FE-DA5E65151F24}"/>
          </ac:picMkLst>
        </pc:picChg>
      </pc:sldChg>
      <pc:sldChg chg="del">
        <pc:chgData name="Hugo Andreolly Albuquerque Costa Santos" userId="dd039489-a5e9-46ec-9c22-e4b308b076ae" providerId="ADAL" clId="{FDFE5069-CEB2-4A2A-8A71-CA12AA2171D5}" dt="2023-12-06T15:06:43.655" v="711" actId="2696"/>
        <pc:sldMkLst>
          <pc:docMk/>
          <pc:sldMk cId="1984699738" sldId="2147471446"/>
        </pc:sldMkLst>
      </pc:sldChg>
      <pc:sldChg chg="del">
        <pc:chgData name="Hugo Andreolly Albuquerque Costa Santos" userId="dd039489-a5e9-46ec-9c22-e4b308b076ae" providerId="ADAL" clId="{FDFE5069-CEB2-4A2A-8A71-CA12AA2171D5}" dt="2023-12-06T15:06:43.655" v="711" actId="2696"/>
        <pc:sldMkLst>
          <pc:docMk/>
          <pc:sldMk cId="2170011384" sldId="2147471448"/>
        </pc:sldMkLst>
      </pc:sldChg>
      <pc:sldChg chg="ord">
        <pc:chgData name="Hugo Andreolly Albuquerque Costa Santos" userId="dd039489-a5e9-46ec-9c22-e4b308b076ae" providerId="ADAL" clId="{FDFE5069-CEB2-4A2A-8A71-CA12AA2171D5}" dt="2023-12-06T14:17:08.307" v="135"/>
        <pc:sldMkLst>
          <pc:docMk/>
          <pc:sldMk cId="3791816395" sldId="2147471449"/>
        </pc:sldMkLst>
      </pc:sldChg>
      <pc:sldChg chg="del">
        <pc:chgData name="Hugo Andreolly Albuquerque Costa Santos" userId="dd039489-a5e9-46ec-9c22-e4b308b076ae" providerId="ADAL" clId="{FDFE5069-CEB2-4A2A-8A71-CA12AA2171D5}" dt="2023-12-06T15:06:43.655" v="711" actId="2696"/>
        <pc:sldMkLst>
          <pc:docMk/>
          <pc:sldMk cId="3832621038" sldId="2147471450"/>
        </pc:sldMkLst>
      </pc:sldChg>
      <pc:sldChg chg="delSp modSp mod">
        <pc:chgData name="Hugo Andreolly Albuquerque Costa Santos" userId="dd039489-a5e9-46ec-9c22-e4b308b076ae" providerId="ADAL" clId="{FDFE5069-CEB2-4A2A-8A71-CA12AA2171D5}" dt="2023-12-06T14:21:10.687" v="209" actId="20577"/>
        <pc:sldMkLst>
          <pc:docMk/>
          <pc:sldMk cId="466646463" sldId="2147471451"/>
        </pc:sldMkLst>
        <pc:spChg chg="del">
          <ac:chgData name="Hugo Andreolly Albuquerque Costa Santos" userId="dd039489-a5e9-46ec-9c22-e4b308b076ae" providerId="ADAL" clId="{FDFE5069-CEB2-4A2A-8A71-CA12AA2171D5}" dt="2023-12-06T14:17:56.708" v="137" actId="478"/>
          <ac:spMkLst>
            <pc:docMk/>
            <pc:sldMk cId="466646463" sldId="2147471451"/>
            <ac:spMk id="3" creationId="{573858A0-5400-EC00-052D-D7A738DBC699}"/>
          </ac:spMkLst>
        </pc:spChg>
        <pc:spChg chg="del">
          <ac:chgData name="Hugo Andreolly Albuquerque Costa Santos" userId="dd039489-a5e9-46ec-9c22-e4b308b076ae" providerId="ADAL" clId="{FDFE5069-CEB2-4A2A-8A71-CA12AA2171D5}" dt="2023-12-06T14:17:56.708" v="137" actId="478"/>
          <ac:spMkLst>
            <pc:docMk/>
            <pc:sldMk cId="466646463" sldId="2147471451"/>
            <ac:spMk id="6" creationId="{013CC018-A4B9-D7A1-F40F-7A6033BD2179}"/>
          </ac:spMkLst>
        </pc:spChg>
        <pc:spChg chg="mod">
          <ac:chgData name="Hugo Andreolly Albuquerque Costa Santos" userId="dd039489-a5e9-46ec-9c22-e4b308b076ae" providerId="ADAL" clId="{FDFE5069-CEB2-4A2A-8A71-CA12AA2171D5}" dt="2023-12-06T14:21:10.687" v="209" actId="20577"/>
          <ac:spMkLst>
            <pc:docMk/>
            <pc:sldMk cId="466646463" sldId="2147471451"/>
            <ac:spMk id="20" creationId="{12F40B3E-6AE9-A975-8F15-B4CA6829DF81}"/>
          </ac:spMkLst>
        </pc:spChg>
        <pc:spChg chg="del">
          <ac:chgData name="Hugo Andreolly Albuquerque Costa Santos" userId="dd039489-a5e9-46ec-9c22-e4b308b076ae" providerId="ADAL" clId="{FDFE5069-CEB2-4A2A-8A71-CA12AA2171D5}" dt="2023-12-06T14:17:54.707" v="136" actId="478"/>
          <ac:spMkLst>
            <pc:docMk/>
            <pc:sldMk cId="466646463" sldId="2147471451"/>
            <ac:spMk id="160" creationId="{72ACAA48-A02F-96FE-F325-E885BAD9A4C3}"/>
          </ac:spMkLst>
        </pc:spChg>
        <pc:spChg chg="del">
          <ac:chgData name="Hugo Andreolly Albuquerque Costa Santos" userId="dd039489-a5e9-46ec-9c22-e4b308b076ae" providerId="ADAL" clId="{FDFE5069-CEB2-4A2A-8A71-CA12AA2171D5}" dt="2023-12-06T14:17:54.707" v="136" actId="478"/>
          <ac:spMkLst>
            <pc:docMk/>
            <pc:sldMk cId="466646463" sldId="2147471451"/>
            <ac:spMk id="171" creationId="{B08EB50C-A884-A22A-50D0-2F248A9B95C0}"/>
          </ac:spMkLst>
        </pc:spChg>
        <pc:spChg chg="del">
          <ac:chgData name="Hugo Andreolly Albuquerque Costa Santos" userId="dd039489-a5e9-46ec-9c22-e4b308b076ae" providerId="ADAL" clId="{FDFE5069-CEB2-4A2A-8A71-CA12AA2171D5}" dt="2023-12-06T14:17:54.707" v="136" actId="478"/>
          <ac:spMkLst>
            <pc:docMk/>
            <pc:sldMk cId="466646463" sldId="2147471451"/>
            <ac:spMk id="175" creationId="{734A9554-820C-3EB1-8DE2-FB36900451CE}"/>
          </ac:spMkLst>
        </pc:spChg>
        <pc:spChg chg="del">
          <ac:chgData name="Hugo Andreolly Albuquerque Costa Santos" userId="dd039489-a5e9-46ec-9c22-e4b308b076ae" providerId="ADAL" clId="{FDFE5069-CEB2-4A2A-8A71-CA12AA2171D5}" dt="2023-12-06T14:17:54.707" v="136" actId="478"/>
          <ac:spMkLst>
            <pc:docMk/>
            <pc:sldMk cId="466646463" sldId="2147471451"/>
            <ac:spMk id="177" creationId="{E88F212F-20F4-C49C-7084-7C64D9AB4AA0}"/>
          </ac:spMkLst>
        </pc:spChg>
        <pc:spChg chg="del">
          <ac:chgData name="Hugo Andreolly Albuquerque Costa Santos" userId="dd039489-a5e9-46ec-9c22-e4b308b076ae" providerId="ADAL" clId="{FDFE5069-CEB2-4A2A-8A71-CA12AA2171D5}" dt="2023-12-06T14:17:54.707" v="136" actId="478"/>
          <ac:spMkLst>
            <pc:docMk/>
            <pc:sldMk cId="466646463" sldId="2147471451"/>
            <ac:spMk id="178" creationId="{511C94EE-AA00-5C8F-813D-205942ECADF4}"/>
          </ac:spMkLst>
        </pc:spChg>
        <pc:spChg chg="del">
          <ac:chgData name="Hugo Andreolly Albuquerque Costa Santos" userId="dd039489-a5e9-46ec-9c22-e4b308b076ae" providerId="ADAL" clId="{FDFE5069-CEB2-4A2A-8A71-CA12AA2171D5}" dt="2023-12-06T14:17:54.707" v="136" actId="478"/>
          <ac:spMkLst>
            <pc:docMk/>
            <pc:sldMk cId="466646463" sldId="2147471451"/>
            <ac:spMk id="179" creationId="{F146B22A-5FF7-977D-EAF2-40B012CFED6D}"/>
          </ac:spMkLst>
        </pc:spChg>
        <pc:graphicFrameChg chg="del">
          <ac:chgData name="Hugo Andreolly Albuquerque Costa Santos" userId="dd039489-a5e9-46ec-9c22-e4b308b076ae" providerId="ADAL" clId="{FDFE5069-CEB2-4A2A-8A71-CA12AA2171D5}" dt="2023-12-06T14:17:54.707" v="136" actId="478"/>
          <ac:graphicFrameMkLst>
            <pc:docMk/>
            <pc:sldMk cId="466646463" sldId="2147471451"/>
            <ac:graphicFrameMk id="11" creationId="{77EAA1F3-C550-6241-F56A-D19A1FA1E964}"/>
          </ac:graphicFrameMkLst>
        </pc:graphicFrameChg>
        <pc:graphicFrameChg chg="del">
          <ac:chgData name="Hugo Andreolly Albuquerque Costa Santos" userId="dd039489-a5e9-46ec-9c22-e4b308b076ae" providerId="ADAL" clId="{FDFE5069-CEB2-4A2A-8A71-CA12AA2171D5}" dt="2023-12-06T14:17:54.707" v="136" actId="478"/>
          <ac:graphicFrameMkLst>
            <pc:docMk/>
            <pc:sldMk cId="466646463" sldId="2147471451"/>
            <ac:graphicFrameMk id="12" creationId="{D03E49B1-2161-36AD-4840-F366DDAF3C77}"/>
          </ac:graphicFrameMkLst>
        </pc:graphicFrameChg>
        <pc:graphicFrameChg chg="del">
          <ac:chgData name="Hugo Andreolly Albuquerque Costa Santos" userId="dd039489-a5e9-46ec-9c22-e4b308b076ae" providerId="ADAL" clId="{FDFE5069-CEB2-4A2A-8A71-CA12AA2171D5}" dt="2023-12-06T14:17:54.707" v="136" actId="478"/>
          <ac:graphicFrameMkLst>
            <pc:docMk/>
            <pc:sldMk cId="466646463" sldId="2147471451"/>
            <ac:graphicFrameMk id="135" creationId="{85507294-A962-BB9B-4B49-DEEC304E9478}"/>
          </ac:graphicFrameMkLst>
        </pc:graphicFrameChg>
        <pc:picChg chg="del">
          <ac:chgData name="Hugo Andreolly Albuquerque Costa Santos" userId="dd039489-a5e9-46ec-9c22-e4b308b076ae" providerId="ADAL" clId="{FDFE5069-CEB2-4A2A-8A71-CA12AA2171D5}" dt="2023-12-06T14:17:56.708" v="137" actId="478"/>
          <ac:picMkLst>
            <pc:docMk/>
            <pc:sldMk cId="466646463" sldId="2147471451"/>
            <ac:picMk id="542" creationId="{6E99AFFB-0924-308E-6A55-9E3421C08FC2}"/>
          </ac:picMkLst>
        </pc:picChg>
        <pc:picChg chg="del">
          <ac:chgData name="Hugo Andreolly Albuquerque Costa Santos" userId="dd039489-a5e9-46ec-9c22-e4b308b076ae" providerId="ADAL" clId="{FDFE5069-CEB2-4A2A-8A71-CA12AA2171D5}" dt="2023-12-06T14:17:56.708" v="137" actId="478"/>
          <ac:picMkLst>
            <pc:docMk/>
            <pc:sldMk cId="466646463" sldId="2147471451"/>
            <ac:picMk id="543" creationId="{18DD57DD-EC93-C919-E0C6-0AB8221E415C}"/>
          </ac:picMkLst>
        </pc:picChg>
        <pc:picChg chg="del">
          <ac:chgData name="Hugo Andreolly Albuquerque Costa Santos" userId="dd039489-a5e9-46ec-9c22-e4b308b076ae" providerId="ADAL" clId="{FDFE5069-CEB2-4A2A-8A71-CA12AA2171D5}" dt="2023-12-06T14:17:56.708" v="137" actId="478"/>
          <ac:picMkLst>
            <pc:docMk/>
            <pc:sldMk cId="466646463" sldId="2147471451"/>
            <ac:picMk id="556" creationId="{9B83B8D6-7DED-573E-BBDB-D61E0B2F43E5}"/>
          </ac:picMkLst>
        </pc:picChg>
      </pc:sldChg>
      <pc:sldChg chg="del">
        <pc:chgData name="Hugo Andreolly Albuquerque Costa Santos" userId="dd039489-a5e9-46ec-9c22-e4b308b076ae" providerId="ADAL" clId="{FDFE5069-CEB2-4A2A-8A71-CA12AA2171D5}" dt="2023-12-06T15:06:43.655" v="711" actId="2696"/>
        <pc:sldMkLst>
          <pc:docMk/>
          <pc:sldMk cId="3356512496" sldId="2147471455"/>
        </pc:sldMkLst>
      </pc:sldChg>
      <pc:sldChg chg="del">
        <pc:chgData name="Hugo Andreolly Albuquerque Costa Santos" userId="dd039489-a5e9-46ec-9c22-e4b308b076ae" providerId="ADAL" clId="{FDFE5069-CEB2-4A2A-8A71-CA12AA2171D5}" dt="2023-12-06T15:06:43.655" v="711" actId="2696"/>
        <pc:sldMkLst>
          <pc:docMk/>
          <pc:sldMk cId="0" sldId="2147471457"/>
        </pc:sldMkLst>
      </pc:sldChg>
      <pc:sldChg chg="del">
        <pc:chgData name="Hugo Andreolly Albuquerque Costa Santos" userId="dd039489-a5e9-46ec-9c22-e4b308b076ae" providerId="ADAL" clId="{FDFE5069-CEB2-4A2A-8A71-CA12AA2171D5}" dt="2023-12-06T15:06:43.655" v="711" actId="2696"/>
        <pc:sldMkLst>
          <pc:docMk/>
          <pc:sldMk cId="3315894854" sldId="2147471458"/>
        </pc:sldMkLst>
      </pc:sldChg>
      <pc:sldChg chg="del">
        <pc:chgData name="Hugo Andreolly Albuquerque Costa Santos" userId="dd039489-a5e9-46ec-9c22-e4b308b076ae" providerId="ADAL" clId="{FDFE5069-CEB2-4A2A-8A71-CA12AA2171D5}" dt="2023-12-06T15:06:43.655" v="711" actId="2696"/>
        <pc:sldMkLst>
          <pc:docMk/>
          <pc:sldMk cId="2017762942" sldId="2147471460"/>
        </pc:sldMkLst>
      </pc:sldChg>
      <pc:sldChg chg="del">
        <pc:chgData name="Hugo Andreolly Albuquerque Costa Santos" userId="dd039489-a5e9-46ec-9c22-e4b308b076ae" providerId="ADAL" clId="{FDFE5069-CEB2-4A2A-8A71-CA12AA2171D5}" dt="2023-12-06T15:06:43.655" v="711" actId="2696"/>
        <pc:sldMkLst>
          <pc:docMk/>
          <pc:sldMk cId="3483061507" sldId="2147471461"/>
        </pc:sldMkLst>
      </pc:sldChg>
      <pc:sldChg chg="del">
        <pc:chgData name="Hugo Andreolly Albuquerque Costa Santos" userId="dd039489-a5e9-46ec-9c22-e4b308b076ae" providerId="ADAL" clId="{FDFE5069-CEB2-4A2A-8A71-CA12AA2171D5}" dt="2023-12-06T15:06:43.655" v="711" actId="2696"/>
        <pc:sldMkLst>
          <pc:docMk/>
          <pc:sldMk cId="2781831919" sldId="2147471462"/>
        </pc:sldMkLst>
      </pc:sldChg>
      <pc:sldChg chg="del">
        <pc:chgData name="Hugo Andreolly Albuquerque Costa Santos" userId="dd039489-a5e9-46ec-9c22-e4b308b076ae" providerId="ADAL" clId="{FDFE5069-CEB2-4A2A-8A71-CA12AA2171D5}" dt="2023-12-06T15:06:43.655" v="711" actId="2696"/>
        <pc:sldMkLst>
          <pc:docMk/>
          <pc:sldMk cId="705538202" sldId="2147471464"/>
        </pc:sldMkLst>
      </pc:sldChg>
      <pc:sldChg chg="del">
        <pc:chgData name="Hugo Andreolly Albuquerque Costa Santos" userId="dd039489-a5e9-46ec-9c22-e4b308b076ae" providerId="ADAL" clId="{FDFE5069-CEB2-4A2A-8A71-CA12AA2171D5}" dt="2023-12-06T15:06:43.655" v="711" actId="2696"/>
        <pc:sldMkLst>
          <pc:docMk/>
          <pc:sldMk cId="4004676108" sldId="2147471465"/>
        </pc:sldMkLst>
      </pc:sldChg>
      <pc:sldChg chg="del">
        <pc:chgData name="Hugo Andreolly Albuquerque Costa Santos" userId="dd039489-a5e9-46ec-9c22-e4b308b076ae" providerId="ADAL" clId="{FDFE5069-CEB2-4A2A-8A71-CA12AA2171D5}" dt="2023-12-06T15:06:43.655" v="711" actId="2696"/>
        <pc:sldMkLst>
          <pc:docMk/>
          <pc:sldMk cId="2628408765" sldId="2147471466"/>
        </pc:sldMkLst>
      </pc:sldChg>
      <pc:sldChg chg="del">
        <pc:chgData name="Hugo Andreolly Albuquerque Costa Santos" userId="dd039489-a5e9-46ec-9c22-e4b308b076ae" providerId="ADAL" clId="{FDFE5069-CEB2-4A2A-8A71-CA12AA2171D5}" dt="2023-12-06T15:06:43.655" v="711" actId="2696"/>
        <pc:sldMkLst>
          <pc:docMk/>
          <pc:sldMk cId="1532416961" sldId="2147471469"/>
        </pc:sldMkLst>
      </pc:sldChg>
      <pc:sldChg chg="del">
        <pc:chgData name="Hugo Andreolly Albuquerque Costa Santos" userId="dd039489-a5e9-46ec-9c22-e4b308b076ae" providerId="ADAL" clId="{FDFE5069-CEB2-4A2A-8A71-CA12AA2171D5}" dt="2023-12-06T15:06:43.655" v="711" actId="2696"/>
        <pc:sldMkLst>
          <pc:docMk/>
          <pc:sldMk cId="1776756793" sldId="2147471470"/>
        </pc:sldMkLst>
      </pc:sldChg>
      <pc:sldChg chg="del">
        <pc:chgData name="Hugo Andreolly Albuquerque Costa Santos" userId="dd039489-a5e9-46ec-9c22-e4b308b076ae" providerId="ADAL" clId="{FDFE5069-CEB2-4A2A-8A71-CA12AA2171D5}" dt="2023-12-06T15:06:43.655" v="711" actId="2696"/>
        <pc:sldMkLst>
          <pc:docMk/>
          <pc:sldMk cId="3708264523" sldId="2147471471"/>
        </pc:sldMkLst>
      </pc:sldChg>
      <pc:sldChg chg="del">
        <pc:chgData name="Hugo Andreolly Albuquerque Costa Santos" userId="dd039489-a5e9-46ec-9c22-e4b308b076ae" providerId="ADAL" clId="{FDFE5069-CEB2-4A2A-8A71-CA12AA2171D5}" dt="2023-12-06T15:06:43.655" v="711" actId="2696"/>
        <pc:sldMkLst>
          <pc:docMk/>
          <pc:sldMk cId="1380016231" sldId="2147471473"/>
        </pc:sldMkLst>
      </pc:sldChg>
      <pc:sldChg chg="addSp delSp modSp mod">
        <pc:chgData name="Hugo Andreolly Albuquerque Costa Santos" userId="dd039489-a5e9-46ec-9c22-e4b308b076ae" providerId="ADAL" clId="{FDFE5069-CEB2-4A2A-8A71-CA12AA2171D5}" dt="2023-12-06T14:19:31.235" v="162" actId="20577"/>
        <pc:sldMkLst>
          <pc:docMk/>
          <pc:sldMk cId="3588942695" sldId="2147471478"/>
        </pc:sldMkLst>
        <pc:spChg chg="del">
          <ac:chgData name="Hugo Andreolly Albuquerque Costa Santos" userId="dd039489-a5e9-46ec-9c22-e4b308b076ae" providerId="ADAL" clId="{FDFE5069-CEB2-4A2A-8A71-CA12AA2171D5}" dt="2023-12-06T14:19:28.305" v="160" actId="478"/>
          <ac:spMkLst>
            <pc:docMk/>
            <pc:sldMk cId="3588942695" sldId="2147471478"/>
            <ac:spMk id="3" creationId="{3F724C28-D4E8-9971-F087-DE68B58D8D15}"/>
          </ac:spMkLst>
        </pc:spChg>
        <pc:spChg chg="add mod">
          <ac:chgData name="Hugo Andreolly Albuquerque Costa Santos" userId="dd039489-a5e9-46ec-9c22-e4b308b076ae" providerId="ADAL" clId="{FDFE5069-CEB2-4A2A-8A71-CA12AA2171D5}" dt="2023-12-06T14:19:31.235" v="162" actId="20577"/>
          <ac:spMkLst>
            <pc:docMk/>
            <pc:sldMk cId="3588942695" sldId="2147471478"/>
            <ac:spMk id="8" creationId="{6262C00D-B1E4-4756-E469-3F7F2D2B24C3}"/>
          </ac:spMkLst>
        </pc:spChg>
        <pc:spChg chg="del">
          <ac:chgData name="Hugo Andreolly Albuquerque Costa Santos" userId="dd039489-a5e9-46ec-9c22-e4b308b076ae" providerId="ADAL" clId="{FDFE5069-CEB2-4A2A-8A71-CA12AA2171D5}" dt="2023-12-06T14:14:17.641" v="106" actId="478"/>
          <ac:spMkLst>
            <pc:docMk/>
            <pc:sldMk cId="3588942695" sldId="2147471478"/>
            <ac:spMk id="27" creationId="{B8612A6A-2EA2-1B27-9F9F-00BBB1916C2A}"/>
          </ac:spMkLst>
        </pc:spChg>
        <pc:spChg chg="del">
          <ac:chgData name="Hugo Andreolly Albuquerque Costa Santos" userId="dd039489-a5e9-46ec-9c22-e4b308b076ae" providerId="ADAL" clId="{FDFE5069-CEB2-4A2A-8A71-CA12AA2171D5}" dt="2023-12-06T14:14:17.641" v="106" actId="478"/>
          <ac:spMkLst>
            <pc:docMk/>
            <pc:sldMk cId="3588942695" sldId="2147471478"/>
            <ac:spMk id="28" creationId="{F9F5BC97-FA3A-33F5-A83D-44FD024DBE65}"/>
          </ac:spMkLst>
        </pc:spChg>
        <pc:picChg chg="add mod">
          <ac:chgData name="Hugo Andreolly Albuquerque Costa Santos" userId="dd039489-a5e9-46ec-9c22-e4b308b076ae" providerId="ADAL" clId="{FDFE5069-CEB2-4A2A-8A71-CA12AA2171D5}" dt="2023-12-06T14:14:08.728" v="105"/>
          <ac:picMkLst>
            <pc:docMk/>
            <pc:sldMk cId="3588942695" sldId="2147471478"/>
            <ac:picMk id="6" creationId="{E47351DF-CE31-6A3C-0929-55D54EB4196F}"/>
          </ac:picMkLst>
        </pc:picChg>
        <pc:picChg chg="del">
          <ac:chgData name="Hugo Andreolly Albuquerque Costa Santos" userId="dd039489-a5e9-46ec-9c22-e4b308b076ae" providerId="ADAL" clId="{FDFE5069-CEB2-4A2A-8A71-CA12AA2171D5}" dt="2023-12-06T14:14:17.641" v="106" actId="478"/>
          <ac:picMkLst>
            <pc:docMk/>
            <pc:sldMk cId="3588942695" sldId="2147471478"/>
            <ac:picMk id="22" creationId="{D699F287-E66E-9EE0-34DA-898840FB4BA6}"/>
          </ac:picMkLst>
        </pc:picChg>
        <pc:picChg chg="del">
          <ac:chgData name="Hugo Andreolly Albuquerque Costa Santos" userId="dd039489-a5e9-46ec-9c22-e4b308b076ae" providerId="ADAL" clId="{FDFE5069-CEB2-4A2A-8A71-CA12AA2171D5}" dt="2023-12-06T14:14:17.641" v="106" actId="478"/>
          <ac:picMkLst>
            <pc:docMk/>
            <pc:sldMk cId="3588942695" sldId="2147471478"/>
            <ac:picMk id="39" creationId="{1ADE23B2-330C-7E8E-39A5-EB6CF01B9CCE}"/>
          </ac:picMkLst>
        </pc:picChg>
        <pc:picChg chg="del">
          <ac:chgData name="Hugo Andreolly Albuquerque Costa Santos" userId="dd039489-a5e9-46ec-9c22-e4b308b076ae" providerId="ADAL" clId="{FDFE5069-CEB2-4A2A-8A71-CA12AA2171D5}" dt="2023-12-06T14:14:17.641" v="106" actId="478"/>
          <ac:picMkLst>
            <pc:docMk/>
            <pc:sldMk cId="3588942695" sldId="2147471478"/>
            <ac:picMk id="40" creationId="{ADC3421A-FD70-FD95-DE02-D7089C4505AA}"/>
          </ac:picMkLst>
        </pc:picChg>
        <pc:picChg chg="del">
          <ac:chgData name="Hugo Andreolly Albuquerque Costa Santos" userId="dd039489-a5e9-46ec-9c22-e4b308b076ae" providerId="ADAL" clId="{FDFE5069-CEB2-4A2A-8A71-CA12AA2171D5}" dt="2023-12-06T14:14:17.641" v="106" actId="478"/>
          <ac:picMkLst>
            <pc:docMk/>
            <pc:sldMk cId="3588942695" sldId="2147471478"/>
            <ac:picMk id="41" creationId="{6DE66423-7299-1785-6ECC-F11378AAC52F}"/>
          </ac:picMkLst>
        </pc:picChg>
      </pc:sldChg>
      <pc:sldChg chg="del">
        <pc:chgData name="Hugo Andreolly Albuquerque Costa Santos" userId="dd039489-a5e9-46ec-9c22-e4b308b076ae" providerId="ADAL" clId="{FDFE5069-CEB2-4A2A-8A71-CA12AA2171D5}" dt="2023-12-06T15:06:43.655" v="711" actId="2696"/>
        <pc:sldMkLst>
          <pc:docMk/>
          <pc:sldMk cId="3252387408" sldId="2147471479"/>
        </pc:sldMkLst>
      </pc:sldChg>
      <pc:sldChg chg="del">
        <pc:chgData name="Hugo Andreolly Albuquerque Costa Santos" userId="dd039489-a5e9-46ec-9c22-e4b308b076ae" providerId="ADAL" clId="{FDFE5069-CEB2-4A2A-8A71-CA12AA2171D5}" dt="2023-12-06T15:06:43.655" v="711" actId="2696"/>
        <pc:sldMkLst>
          <pc:docMk/>
          <pc:sldMk cId="1082817564" sldId="2147471483"/>
        </pc:sldMkLst>
      </pc:sldChg>
      <pc:sldChg chg="del">
        <pc:chgData name="Hugo Andreolly Albuquerque Costa Santos" userId="dd039489-a5e9-46ec-9c22-e4b308b076ae" providerId="ADAL" clId="{FDFE5069-CEB2-4A2A-8A71-CA12AA2171D5}" dt="2023-12-06T15:06:43.655" v="711" actId="2696"/>
        <pc:sldMkLst>
          <pc:docMk/>
          <pc:sldMk cId="2026549582" sldId="2147471484"/>
        </pc:sldMkLst>
      </pc:sldChg>
      <pc:sldChg chg="del">
        <pc:chgData name="Hugo Andreolly Albuquerque Costa Santos" userId="dd039489-a5e9-46ec-9c22-e4b308b076ae" providerId="ADAL" clId="{FDFE5069-CEB2-4A2A-8A71-CA12AA2171D5}" dt="2023-12-06T15:06:43.655" v="711" actId="2696"/>
        <pc:sldMkLst>
          <pc:docMk/>
          <pc:sldMk cId="2278214968" sldId="2147471485"/>
        </pc:sldMkLst>
      </pc:sldChg>
      <pc:sldChg chg="del">
        <pc:chgData name="Hugo Andreolly Albuquerque Costa Santos" userId="dd039489-a5e9-46ec-9c22-e4b308b076ae" providerId="ADAL" clId="{FDFE5069-CEB2-4A2A-8A71-CA12AA2171D5}" dt="2023-12-06T15:06:43.655" v="711" actId="2696"/>
        <pc:sldMkLst>
          <pc:docMk/>
          <pc:sldMk cId="1918385692" sldId="2147471486"/>
        </pc:sldMkLst>
      </pc:sldChg>
      <pc:sldChg chg="del">
        <pc:chgData name="Hugo Andreolly Albuquerque Costa Santos" userId="dd039489-a5e9-46ec-9c22-e4b308b076ae" providerId="ADAL" clId="{FDFE5069-CEB2-4A2A-8A71-CA12AA2171D5}" dt="2023-12-06T15:06:43.655" v="711" actId="2696"/>
        <pc:sldMkLst>
          <pc:docMk/>
          <pc:sldMk cId="2701314848" sldId="2147471489"/>
        </pc:sldMkLst>
      </pc:sldChg>
      <pc:sldChg chg="del">
        <pc:chgData name="Hugo Andreolly Albuquerque Costa Santos" userId="dd039489-a5e9-46ec-9c22-e4b308b076ae" providerId="ADAL" clId="{FDFE5069-CEB2-4A2A-8A71-CA12AA2171D5}" dt="2023-12-06T15:06:43.655" v="711" actId="2696"/>
        <pc:sldMkLst>
          <pc:docMk/>
          <pc:sldMk cId="2572399607" sldId="2147471490"/>
        </pc:sldMkLst>
      </pc:sldChg>
      <pc:sldChg chg="del">
        <pc:chgData name="Hugo Andreolly Albuquerque Costa Santos" userId="dd039489-a5e9-46ec-9c22-e4b308b076ae" providerId="ADAL" clId="{FDFE5069-CEB2-4A2A-8A71-CA12AA2171D5}" dt="2023-12-06T15:06:43.655" v="711" actId="2696"/>
        <pc:sldMkLst>
          <pc:docMk/>
          <pc:sldMk cId="2188743581" sldId="2147471491"/>
        </pc:sldMkLst>
      </pc:sldChg>
      <pc:sldChg chg="del">
        <pc:chgData name="Hugo Andreolly Albuquerque Costa Santos" userId="dd039489-a5e9-46ec-9c22-e4b308b076ae" providerId="ADAL" clId="{FDFE5069-CEB2-4A2A-8A71-CA12AA2171D5}" dt="2023-12-06T15:06:43.655" v="711" actId="2696"/>
        <pc:sldMkLst>
          <pc:docMk/>
          <pc:sldMk cId="2107471008" sldId="2147471498"/>
        </pc:sldMkLst>
      </pc:sldChg>
      <pc:sldChg chg="del">
        <pc:chgData name="Hugo Andreolly Albuquerque Costa Santos" userId="dd039489-a5e9-46ec-9c22-e4b308b076ae" providerId="ADAL" clId="{FDFE5069-CEB2-4A2A-8A71-CA12AA2171D5}" dt="2023-12-06T15:06:43.655" v="711" actId="2696"/>
        <pc:sldMkLst>
          <pc:docMk/>
          <pc:sldMk cId="2542707735" sldId="2147471503"/>
        </pc:sldMkLst>
      </pc:sldChg>
      <pc:sldChg chg="del">
        <pc:chgData name="Hugo Andreolly Albuquerque Costa Santos" userId="dd039489-a5e9-46ec-9c22-e4b308b076ae" providerId="ADAL" clId="{FDFE5069-CEB2-4A2A-8A71-CA12AA2171D5}" dt="2023-12-06T15:06:43.655" v="711" actId="2696"/>
        <pc:sldMkLst>
          <pc:docMk/>
          <pc:sldMk cId="3614796673" sldId="2147471504"/>
        </pc:sldMkLst>
      </pc:sldChg>
      <pc:sldChg chg="del">
        <pc:chgData name="Hugo Andreolly Albuquerque Costa Santos" userId="dd039489-a5e9-46ec-9c22-e4b308b076ae" providerId="ADAL" clId="{FDFE5069-CEB2-4A2A-8A71-CA12AA2171D5}" dt="2023-12-06T15:06:43.655" v="711" actId="2696"/>
        <pc:sldMkLst>
          <pc:docMk/>
          <pc:sldMk cId="292702371" sldId="2147471507"/>
        </pc:sldMkLst>
      </pc:sldChg>
      <pc:sldChg chg="del">
        <pc:chgData name="Hugo Andreolly Albuquerque Costa Santos" userId="dd039489-a5e9-46ec-9c22-e4b308b076ae" providerId="ADAL" clId="{FDFE5069-CEB2-4A2A-8A71-CA12AA2171D5}" dt="2023-12-06T15:06:43.655" v="711" actId="2696"/>
        <pc:sldMkLst>
          <pc:docMk/>
          <pc:sldMk cId="4098664722" sldId="2147471510"/>
        </pc:sldMkLst>
      </pc:sldChg>
      <pc:sldChg chg="del">
        <pc:chgData name="Hugo Andreolly Albuquerque Costa Santos" userId="dd039489-a5e9-46ec-9c22-e4b308b076ae" providerId="ADAL" clId="{FDFE5069-CEB2-4A2A-8A71-CA12AA2171D5}" dt="2023-12-06T15:06:43.655" v="711" actId="2696"/>
        <pc:sldMkLst>
          <pc:docMk/>
          <pc:sldMk cId="1975462613" sldId="2147471520"/>
        </pc:sldMkLst>
      </pc:sldChg>
      <pc:sldChg chg="del">
        <pc:chgData name="Hugo Andreolly Albuquerque Costa Santos" userId="dd039489-a5e9-46ec-9c22-e4b308b076ae" providerId="ADAL" clId="{FDFE5069-CEB2-4A2A-8A71-CA12AA2171D5}" dt="2023-12-06T15:06:43.655" v="711" actId="2696"/>
        <pc:sldMkLst>
          <pc:docMk/>
          <pc:sldMk cId="457037722" sldId="2147471521"/>
        </pc:sldMkLst>
      </pc:sldChg>
      <pc:sldChg chg="del">
        <pc:chgData name="Hugo Andreolly Albuquerque Costa Santos" userId="dd039489-a5e9-46ec-9c22-e4b308b076ae" providerId="ADAL" clId="{FDFE5069-CEB2-4A2A-8A71-CA12AA2171D5}" dt="2023-12-06T15:06:43.655" v="711" actId="2696"/>
        <pc:sldMkLst>
          <pc:docMk/>
          <pc:sldMk cId="4041635212" sldId="2147471522"/>
        </pc:sldMkLst>
      </pc:sldChg>
      <pc:sldChg chg="del">
        <pc:chgData name="Hugo Andreolly Albuquerque Costa Santos" userId="dd039489-a5e9-46ec-9c22-e4b308b076ae" providerId="ADAL" clId="{FDFE5069-CEB2-4A2A-8A71-CA12AA2171D5}" dt="2023-12-06T15:06:43.655" v="711" actId="2696"/>
        <pc:sldMkLst>
          <pc:docMk/>
          <pc:sldMk cId="2696985013" sldId="2147471523"/>
        </pc:sldMkLst>
      </pc:sldChg>
      <pc:sldChg chg="delSp modSp mod">
        <pc:chgData name="Hugo Andreolly Albuquerque Costa Santos" userId="dd039489-a5e9-46ec-9c22-e4b308b076ae" providerId="ADAL" clId="{FDFE5069-CEB2-4A2A-8A71-CA12AA2171D5}" dt="2023-12-06T14:21:07.152" v="208" actId="20577"/>
        <pc:sldMkLst>
          <pc:docMk/>
          <pc:sldMk cId="3598948664" sldId="2147471526"/>
        </pc:sldMkLst>
        <pc:spChg chg="mod">
          <ac:chgData name="Hugo Andreolly Albuquerque Costa Santos" userId="dd039489-a5e9-46ec-9c22-e4b308b076ae" providerId="ADAL" clId="{FDFE5069-CEB2-4A2A-8A71-CA12AA2171D5}" dt="2023-12-06T14:21:07.152" v="208" actId="20577"/>
          <ac:spMkLst>
            <pc:docMk/>
            <pc:sldMk cId="3598948664" sldId="2147471526"/>
            <ac:spMk id="25" creationId="{19F7DE48-DC6C-51F8-111C-C9CE2CA5B535}"/>
          </ac:spMkLst>
        </pc:spChg>
        <pc:spChg chg="del">
          <ac:chgData name="Hugo Andreolly Albuquerque Costa Santos" userId="dd039489-a5e9-46ec-9c22-e4b308b076ae" providerId="ADAL" clId="{FDFE5069-CEB2-4A2A-8A71-CA12AA2171D5}" dt="2023-12-06T14:18:04.129" v="139" actId="478"/>
          <ac:spMkLst>
            <pc:docMk/>
            <pc:sldMk cId="3598948664" sldId="2147471526"/>
            <ac:spMk id="27" creationId="{ABD683B2-5B9E-ED17-C5E6-0189B450827D}"/>
          </ac:spMkLst>
        </pc:spChg>
        <pc:spChg chg="del">
          <ac:chgData name="Hugo Andreolly Albuquerque Costa Santos" userId="dd039489-a5e9-46ec-9c22-e4b308b076ae" providerId="ADAL" clId="{FDFE5069-CEB2-4A2A-8A71-CA12AA2171D5}" dt="2023-12-06T14:18:04.129" v="139" actId="478"/>
          <ac:spMkLst>
            <pc:docMk/>
            <pc:sldMk cId="3598948664" sldId="2147471526"/>
            <ac:spMk id="42" creationId="{B5F3F6DA-876D-BBA3-B210-1C432B4D44B6}"/>
          </ac:spMkLst>
        </pc:spChg>
        <pc:spChg chg="del">
          <ac:chgData name="Hugo Andreolly Albuquerque Costa Santos" userId="dd039489-a5e9-46ec-9c22-e4b308b076ae" providerId="ADAL" clId="{FDFE5069-CEB2-4A2A-8A71-CA12AA2171D5}" dt="2023-12-06T14:18:04.129" v="139" actId="478"/>
          <ac:spMkLst>
            <pc:docMk/>
            <pc:sldMk cId="3598948664" sldId="2147471526"/>
            <ac:spMk id="52" creationId="{B3624AF0-B14B-4473-56A4-60982B9AE4D2}"/>
          </ac:spMkLst>
        </pc:spChg>
        <pc:spChg chg="del">
          <ac:chgData name="Hugo Andreolly Albuquerque Costa Santos" userId="dd039489-a5e9-46ec-9c22-e4b308b076ae" providerId="ADAL" clId="{FDFE5069-CEB2-4A2A-8A71-CA12AA2171D5}" dt="2023-12-06T14:18:04.129" v="139" actId="478"/>
          <ac:spMkLst>
            <pc:docMk/>
            <pc:sldMk cId="3598948664" sldId="2147471526"/>
            <ac:spMk id="61" creationId="{17875DFA-B480-96B0-1585-6BD9A9A94526}"/>
          </ac:spMkLst>
        </pc:spChg>
        <pc:spChg chg="del">
          <ac:chgData name="Hugo Andreolly Albuquerque Costa Santos" userId="dd039489-a5e9-46ec-9c22-e4b308b076ae" providerId="ADAL" clId="{FDFE5069-CEB2-4A2A-8A71-CA12AA2171D5}" dt="2023-12-06T14:18:04.129" v="139" actId="478"/>
          <ac:spMkLst>
            <pc:docMk/>
            <pc:sldMk cId="3598948664" sldId="2147471526"/>
            <ac:spMk id="80" creationId="{6F00B8F2-C61C-3D17-6B39-1EF251DBA338}"/>
          </ac:spMkLst>
        </pc:spChg>
        <pc:spChg chg="del">
          <ac:chgData name="Hugo Andreolly Albuquerque Costa Santos" userId="dd039489-a5e9-46ec-9c22-e4b308b076ae" providerId="ADAL" clId="{FDFE5069-CEB2-4A2A-8A71-CA12AA2171D5}" dt="2023-12-06T14:18:04.129" v="139" actId="478"/>
          <ac:spMkLst>
            <pc:docMk/>
            <pc:sldMk cId="3598948664" sldId="2147471526"/>
            <ac:spMk id="82" creationId="{9510A0DB-490D-7E2A-5303-8648EE821812}"/>
          </ac:spMkLst>
        </pc:spChg>
        <pc:spChg chg="del">
          <ac:chgData name="Hugo Andreolly Albuquerque Costa Santos" userId="dd039489-a5e9-46ec-9c22-e4b308b076ae" providerId="ADAL" clId="{FDFE5069-CEB2-4A2A-8A71-CA12AA2171D5}" dt="2023-12-06T14:18:04.129" v="139" actId="478"/>
          <ac:spMkLst>
            <pc:docMk/>
            <pc:sldMk cId="3598948664" sldId="2147471526"/>
            <ac:spMk id="84" creationId="{FED4B0F1-02A2-F082-1055-C61A7FF9400F}"/>
          </ac:spMkLst>
        </pc:spChg>
        <pc:spChg chg="del">
          <ac:chgData name="Hugo Andreolly Albuquerque Costa Santos" userId="dd039489-a5e9-46ec-9c22-e4b308b076ae" providerId="ADAL" clId="{FDFE5069-CEB2-4A2A-8A71-CA12AA2171D5}" dt="2023-12-06T14:18:04.129" v="139" actId="478"/>
          <ac:spMkLst>
            <pc:docMk/>
            <pc:sldMk cId="3598948664" sldId="2147471526"/>
            <ac:spMk id="85" creationId="{62DF21C0-4F95-11CA-5FFF-DCB2E1B4D82D}"/>
          </ac:spMkLst>
        </pc:spChg>
        <pc:spChg chg="del">
          <ac:chgData name="Hugo Andreolly Albuquerque Costa Santos" userId="dd039489-a5e9-46ec-9c22-e4b308b076ae" providerId="ADAL" clId="{FDFE5069-CEB2-4A2A-8A71-CA12AA2171D5}" dt="2023-12-06T14:18:04.129" v="139" actId="478"/>
          <ac:spMkLst>
            <pc:docMk/>
            <pc:sldMk cId="3598948664" sldId="2147471526"/>
            <ac:spMk id="86" creationId="{56AD12A6-CE92-6068-B568-756783A80783}"/>
          </ac:spMkLst>
        </pc:spChg>
        <pc:spChg chg="del">
          <ac:chgData name="Hugo Andreolly Albuquerque Costa Santos" userId="dd039489-a5e9-46ec-9c22-e4b308b076ae" providerId="ADAL" clId="{FDFE5069-CEB2-4A2A-8A71-CA12AA2171D5}" dt="2023-12-06T14:18:04.129" v="139" actId="478"/>
          <ac:spMkLst>
            <pc:docMk/>
            <pc:sldMk cId="3598948664" sldId="2147471526"/>
            <ac:spMk id="88" creationId="{18DEE7DA-2E44-2D63-416F-CB854BCCEC32}"/>
          </ac:spMkLst>
        </pc:spChg>
        <pc:spChg chg="mod">
          <ac:chgData name="Hugo Andreolly Albuquerque Costa Santos" userId="dd039489-a5e9-46ec-9c22-e4b308b076ae" providerId="ADAL" clId="{FDFE5069-CEB2-4A2A-8A71-CA12AA2171D5}" dt="2023-12-06T14:18:07.711" v="140" actId="1076"/>
          <ac:spMkLst>
            <pc:docMk/>
            <pc:sldMk cId="3598948664" sldId="2147471526"/>
            <ac:spMk id="96" creationId="{A65CA18C-2D3D-26D0-480B-2CE1B63D57E5}"/>
          </ac:spMkLst>
        </pc:spChg>
        <pc:spChg chg="mod">
          <ac:chgData name="Hugo Andreolly Albuquerque Costa Santos" userId="dd039489-a5e9-46ec-9c22-e4b308b076ae" providerId="ADAL" clId="{FDFE5069-CEB2-4A2A-8A71-CA12AA2171D5}" dt="2023-12-06T14:18:07.711" v="140" actId="1076"/>
          <ac:spMkLst>
            <pc:docMk/>
            <pc:sldMk cId="3598948664" sldId="2147471526"/>
            <ac:spMk id="100" creationId="{DD704A46-05F3-BF45-6E45-9ACD96793A15}"/>
          </ac:spMkLst>
        </pc:spChg>
        <pc:spChg chg="mod">
          <ac:chgData name="Hugo Andreolly Albuquerque Costa Santos" userId="dd039489-a5e9-46ec-9c22-e4b308b076ae" providerId="ADAL" clId="{FDFE5069-CEB2-4A2A-8A71-CA12AA2171D5}" dt="2023-12-06T14:18:07.711" v="140" actId="1076"/>
          <ac:spMkLst>
            <pc:docMk/>
            <pc:sldMk cId="3598948664" sldId="2147471526"/>
            <ac:spMk id="104" creationId="{AE3B013F-70CB-E1D0-8135-04EBC4FE78EB}"/>
          </ac:spMkLst>
        </pc:spChg>
        <pc:spChg chg="mod">
          <ac:chgData name="Hugo Andreolly Albuquerque Costa Santos" userId="dd039489-a5e9-46ec-9c22-e4b308b076ae" providerId="ADAL" clId="{FDFE5069-CEB2-4A2A-8A71-CA12AA2171D5}" dt="2023-12-06T14:18:07.711" v="140" actId="1076"/>
          <ac:spMkLst>
            <pc:docMk/>
            <pc:sldMk cId="3598948664" sldId="2147471526"/>
            <ac:spMk id="106" creationId="{B27EEC4B-C1F0-27DF-1AF1-D7373B41B656}"/>
          </ac:spMkLst>
        </pc:spChg>
        <pc:grpChg chg="del">
          <ac:chgData name="Hugo Andreolly Albuquerque Costa Santos" userId="dd039489-a5e9-46ec-9c22-e4b308b076ae" providerId="ADAL" clId="{FDFE5069-CEB2-4A2A-8A71-CA12AA2171D5}" dt="2023-12-06T14:18:01.420" v="138" actId="478"/>
          <ac:grpSpMkLst>
            <pc:docMk/>
            <pc:sldMk cId="3598948664" sldId="2147471526"/>
            <ac:grpSpMk id="74" creationId="{67E8BC48-4DF5-9AB1-00C5-4B2A6DDC5354}"/>
          </ac:grpSpMkLst>
        </pc:grpChg>
        <pc:grpChg chg="del">
          <ac:chgData name="Hugo Andreolly Albuquerque Costa Santos" userId="dd039489-a5e9-46ec-9c22-e4b308b076ae" providerId="ADAL" clId="{FDFE5069-CEB2-4A2A-8A71-CA12AA2171D5}" dt="2023-12-06T14:18:04.129" v="139" actId="478"/>
          <ac:grpSpMkLst>
            <pc:docMk/>
            <pc:sldMk cId="3598948664" sldId="2147471526"/>
            <ac:grpSpMk id="102" creationId="{DA00ACD9-B067-B463-510A-90D84C4D852F}"/>
          </ac:grpSpMkLst>
        </pc:grpChg>
        <pc:picChg chg="del">
          <ac:chgData name="Hugo Andreolly Albuquerque Costa Santos" userId="dd039489-a5e9-46ec-9c22-e4b308b076ae" providerId="ADAL" clId="{FDFE5069-CEB2-4A2A-8A71-CA12AA2171D5}" dt="2023-12-06T14:18:04.129" v="139" actId="478"/>
          <ac:picMkLst>
            <pc:docMk/>
            <pc:sldMk cId="3598948664" sldId="2147471526"/>
            <ac:picMk id="40" creationId="{E9D462DE-6264-F00B-E14D-BB656EB47185}"/>
          </ac:picMkLst>
        </pc:picChg>
        <pc:picChg chg="del">
          <ac:chgData name="Hugo Andreolly Albuquerque Costa Santos" userId="dd039489-a5e9-46ec-9c22-e4b308b076ae" providerId="ADAL" clId="{FDFE5069-CEB2-4A2A-8A71-CA12AA2171D5}" dt="2023-12-06T14:18:04.129" v="139" actId="478"/>
          <ac:picMkLst>
            <pc:docMk/>
            <pc:sldMk cId="3598948664" sldId="2147471526"/>
            <ac:picMk id="44" creationId="{A6ADA67F-5DE8-8C4A-02C7-5F0DE2B0643E}"/>
          </ac:picMkLst>
        </pc:picChg>
        <pc:picChg chg="del">
          <ac:chgData name="Hugo Andreolly Albuquerque Costa Santos" userId="dd039489-a5e9-46ec-9c22-e4b308b076ae" providerId="ADAL" clId="{FDFE5069-CEB2-4A2A-8A71-CA12AA2171D5}" dt="2023-12-06T14:18:04.129" v="139" actId="478"/>
          <ac:picMkLst>
            <pc:docMk/>
            <pc:sldMk cId="3598948664" sldId="2147471526"/>
            <ac:picMk id="81" creationId="{F229E6E8-4362-606A-4B35-841DF9AE3E21}"/>
          </ac:picMkLst>
        </pc:picChg>
        <pc:picChg chg="del">
          <ac:chgData name="Hugo Andreolly Albuquerque Costa Santos" userId="dd039489-a5e9-46ec-9c22-e4b308b076ae" providerId="ADAL" clId="{FDFE5069-CEB2-4A2A-8A71-CA12AA2171D5}" dt="2023-12-06T14:18:04.129" v="139" actId="478"/>
          <ac:picMkLst>
            <pc:docMk/>
            <pc:sldMk cId="3598948664" sldId="2147471526"/>
            <ac:picMk id="83" creationId="{560EF7AE-D849-A431-0452-D67CAC4B83F2}"/>
          </ac:picMkLst>
        </pc:picChg>
        <pc:picChg chg="del">
          <ac:chgData name="Hugo Andreolly Albuquerque Costa Santos" userId="dd039489-a5e9-46ec-9c22-e4b308b076ae" providerId="ADAL" clId="{FDFE5069-CEB2-4A2A-8A71-CA12AA2171D5}" dt="2023-12-06T14:18:04.129" v="139" actId="478"/>
          <ac:picMkLst>
            <pc:docMk/>
            <pc:sldMk cId="3598948664" sldId="2147471526"/>
            <ac:picMk id="87" creationId="{8B39606A-AC25-F320-636D-94C243CA85F8}"/>
          </ac:picMkLst>
        </pc:picChg>
        <pc:picChg chg="del">
          <ac:chgData name="Hugo Andreolly Albuquerque Costa Santos" userId="dd039489-a5e9-46ec-9c22-e4b308b076ae" providerId="ADAL" clId="{FDFE5069-CEB2-4A2A-8A71-CA12AA2171D5}" dt="2023-12-06T14:18:04.129" v="139" actId="478"/>
          <ac:picMkLst>
            <pc:docMk/>
            <pc:sldMk cId="3598948664" sldId="2147471526"/>
            <ac:picMk id="89" creationId="{96FE00C2-4CFE-12DC-4F7C-C368DF85F964}"/>
          </ac:picMkLst>
        </pc:picChg>
        <pc:picChg chg="mod">
          <ac:chgData name="Hugo Andreolly Albuquerque Costa Santos" userId="dd039489-a5e9-46ec-9c22-e4b308b076ae" providerId="ADAL" clId="{FDFE5069-CEB2-4A2A-8A71-CA12AA2171D5}" dt="2023-12-06T14:18:07.711" v="140" actId="1076"/>
          <ac:picMkLst>
            <pc:docMk/>
            <pc:sldMk cId="3598948664" sldId="2147471526"/>
            <ac:picMk id="97" creationId="{F0CFE8E7-2110-BA2E-9AF5-190DEE508CC0}"/>
          </ac:picMkLst>
        </pc:picChg>
        <pc:picChg chg="mod">
          <ac:chgData name="Hugo Andreolly Albuquerque Costa Santos" userId="dd039489-a5e9-46ec-9c22-e4b308b076ae" providerId="ADAL" clId="{FDFE5069-CEB2-4A2A-8A71-CA12AA2171D5}" dt="2023-12-06T14:18:07.711" v="140" actId="1076"/>
          <ac:picMkLst>
            <pc:docMk/>
            <pc:sldMk cId="3598948664" sldId="2147471526"/>
            <ac:picMk id="99" creationId="{8DACF14A-B12B-1456-CFC5-FE2B2647746F}"/>
          </ac:picMkLst>
        </pc:picChg>
        <pc:picChg chg="del">
          <ac:chgData name="Hugo Andreolly Albuquerque Costa Santos" userId="dd039489-a5e9-46ec-9c22-e4b308b076ae" providerId="ADAL" clId="{FDFE5069-CEB2-4A2A-8A71-CA12AA2171D5}" dt="2023-12-06T14:18:01.420" v="138" actId="478"/>
          <ac:picMkLst>
            <pc:docMk/>
            <pc:sldMk cId="3598948664" sldId="2147471526"/>
            <ac:picMk id="103" creationId="{450DCFCD-61CE-0DEE-D369-AF03FAA14D36}"/>
          </ac:picMkLst>
        </pc:picChg>
      </pc:sldChg>
      <pc:sldChg chg="del">
        <pc:chgData name="Hugo Andreolly Albuquerque Costa Santos" userId="dd039489-a5e9-46ec-9c22-e4b308b076ae" providerId="ADAL" clId="{FDFE5069-CEB2-4A2A-8A71-CA12AA2171D5}" dt="2023-12-06T15:06:43.655" v="711" actId="2696"/>
        <pc:sldMkLst>
          <pc:docMk/>
          <pc:sldMk cId="670988063" sldId="2147471530"/>
        </pc:sldMkLst>
      </pc:sldChg>
      <pc:sldChg chg="del">
        <pc:chgData name="Hugo Andreolly Albuquerque Costa Santos" userId="dd039489-a5e9-46ec-9c22-e4b308b076ae" providerId="ADAL" clId="{FDFE5069-CEB2-4A2A-8A71-CA12AA2171D5}" dt="2023-12-06T15:06:43.655" v="711" actId="2696"/>
        <pc:sldMkLst>
          <pc:docMk/>
          <pc:sldMk cId="4262035435" sldId="2147471532"/>
        </pc:sldMkLst>
      </pc:sldChg>
      <pc:sldChg chg="addSp modSp mod">
        <pc:chgData name="Hugo Andreolly Albuquerque Costa Santos" userId="dd039489-a5e9-46ec-9c22-e4b308b076ae" providerId="ADAL" clId="{FDFE5069-CEB2-4A2A-8A71-CA12AA2171D5}" dt="2023-12-06T14:21:14.706" v="210" actId="20577"/>
        <pc:sldMkLst>
          <pc:docMk/>
          <pc:sldMk cId="3902975858" sldId="2147471534"/>
        </pc:sldMkLst>
        <pc:spChg chg="mod">
          <ac:chgData name="Hugo Andreolly Albuquerque Costa Santos" userId="dd039489-a5e9-46ec-9c22-e4b308b076ae" providerId="ADAL" clId="{FDFE5069-CEB2-4A2A-8A71-CA12AA2171D5}" dt="2023-12-06T14:21:14.706" v="210" actId="20577"/>
          <ac:spMkLst>
            <pc:docMk/>
            <pc:sldMk cId="3902975858" sldId="2147471534"/>
            <ac:spMk id="7" creationId="{D6FB66B4-FDC0-F6C8-3070-755977E8F69F}"/>
          </ac:spMkLst>
        </pc:spChg>
        <pc:picChg chg="add mod">
          <ac:chgData name="Hugo Andreolly Albuquerque Costa Santos" userId="dd039489-a5e9-46ec-9c22-e4b308b076ae" providerId="ADAL" clId="{FDFE5069-CEB2-4A2A-8A71-CA12AA2171D5}" dt="2023-12-06T14:11:10.903" v="91"/>
          <ac:picMkLst>
            <pc:docMk/>
            <pc:sldMk cId="3902975858" sldId="2147471534"/>
            <ac:picMk id="10" creationId="{81BE92BC-7F94-677D-97EC-9ACEA90A54F5}"/>
          </ac:picMkLst>
        </pc:picChg>
      </pc:sldChg>
      <pc:sldChg chg="del">
        <pc:chgData name="Hugo Andreolly Albuquerque Costa Santos" userId="dd039489-a5e9-46ec-9c22-e4b308b076ae" providerId="ADAL" clId="{FDFE5069-CEB2-4A2A-8A71-CA12AA2171D5}" dt="2023-12-06T15:06:43.655" v="711" actId="2696"/>
        <pc:sldMkLst>
          <pc:docMk/>
          <pc:sldMk cId="2055461398" sldId="2147471538"/>
        </pc:sldMkLst>
      </pc:sldChg>
      <pc:sldChg chg="del">
        <pc:chgData name="Hugo Andreolly Albuquerque Costa Santos" userId="dd039489-a5e9-46ec-9c22-e4b308b076ae" providerId="ADAL" clId="{FDFE5069-CEB2-4A2A-8A71-CA12AA2171D5}" dt="2023-12-06T15:06:43.655" v="711" actId="2696"/>
        <pc:sldMkLst>
          <pc:docMk/>
          <pc:sldMk cId="3667881518" sldId="2147471542"/>
        </pc:sldMkLst>
      </pc:sldChg>
      <pc:sldChg chg="del">
        <pc:chgData name="Hugo Andreolly Albuquerque Costa Santos" userId="dd039489-a5e9-46ec-9c22-e4b308b076ae" providerId="ADAL" clId="{FDFE5069-CEB2-4A2A-8A71-CA12AA2171D5}" dt="2023-12-06T15:06:43.655" v="711" actId="2696"/>
        <pc:sldMkLst>
          <pc:docMk/>
          <pc:sldMk cId="2020735960" sldId="2147471544"/>
        </pc:sldMkLst>
      </pc:sldChg>
      <pc:sldChg chg="del">
        <pc:chgData name="Hugo Andreolly Albuquerque Costa Santos" userId="dd039489-a5e9-46ec-9c22-e4b308b076ae" providerId="ADAL" clId="{FDFE5069-CEB2-4A2A-8A71-CA12AA2171D5}" dt="2023-12-06T15:06:43.655" v="711" actId="2696"/>
        <pc:sldMkLst>
          <pc:docMk/>
          <pc:sldMk cId="2031253726" sldId="2147471545"/>
        </pc:sldMkLst>
      </pc:sldChg>
      <pc:sldChg chg="addSp delSp modSp mod">
        <pc:chgData name="Hugo Andreolly Albuquerque Costa Santos" userId="dd039489-a5e9-46ec-9c22-e4b308b076ae" providerId="ADAL" clId="{FDFE5069-CEB2-4A2A-8A71-CA12AA2171D5}" dt="2023-12-06T14:19:21.337" v="159" actId="20577"/>
        <pc:sldMkLst>
          <pc:docMk/>
          <pc:sldMk cId="321121393" sldId="2147471547"/>
        </pc:sldMkLst>
        <pc:spChg chg="del">
          <ac:chgData name="Hugo Andreolly Albuquerque Costa Santos" userId="dd039489-a5e9-46ec-9c22-e4b308b076ae" providerId="ADAL" clId="{FDFE5069-CEB2-4A2A-8A71-CA12AA2171D5}" dt="2023-12-06T14:19:13.316" v="155" actId="478"/>
          <ac:spMkLst>
            <pc:docMk/>
            <pc:sldMk cId="321121393" sldId="2147471547"/>
            <ac:spMk id="3" creationId="{3F724C28-D4E8-9971-F087-DE68B58D8D15}"/>
          </ac:spMkLst>
        </pc:spChg>
        <pc:spChg chg="add del">
          <ac:chgData name="Hugo Andreolly Albuquerque Costa Santos" userId="dd039489-a5e9-46ec-9c22-e4b308b076ae" providerId="ADAL" clId="{FDFE5069-CEB2-4A2A-8A71-CA12AA2171D5}" dt="2023-12-06T14:19:15.022" v="157" actId="22"/>
          <ac:spMkLst>
            <pc:docMk/>
            <pc:sldMk cId="321121393" sldId="2147471547"/>
            <ac:spMk id="10" creationId="{1AD4081A-16DF-97CA-5D7F-D6C0DBB1EE66}"/>
          </ac:spMkLst>
        </pc:spChg>
        <pc:spChg chg="add mod">
          <ac:chgData name="Hugo Andreolly Albuquerque Costa Santos" userId="dd039489-a5e9-46ec-9c22-e4b308b076ae" providerId="ADAL" clId="{FDFE5069-CEB2-4A2A-8A71-CA12AA2171D5}" dt="2023-12-06T14:19:21.337" v="159" actId="20577"/>
          <ac:spMkLst>
            <pc:docMk/>
            <pc:sldMk cId="321121393" sldId="2147471547"/>
            <ac:spMk id="11" creationId="{965A0269-86D7-6230-1B8E-B1F1853282E0}"/>
          </ac:spMkLst>
        </pc:spChg>
        <pc:spChg chg="del">
          <ac:chgData name="Hugo Andreolly Albuquerque Costa Santos" userId="dd039489-a5e9-46ec-9c22-e4b308b076ae" providerId="ADAL" clId="{FDFE5069-CEB2-4A2A-8A71-CA12AA2171D5}" dt="2023-12-06T14:16:28.980" v="112" actId="478"/>
          <ac:spMkLst>
            <pc:docMk/>
            <pc:sldMk cId="321121393" sldId="2147471547"/>
            <ac:spMk id="27" creationId="{B8612A6A-2EA2-1B27-9F9F-00BBB1916C2A}"/>
          </ac:spMkLst>
        </pc:spChg>
        <pc:spChg chg="del">
          <ac:chgData name="Hugo Andreolly Albuquerque Costa Santos" userId="dd039489-a5e9-46ec-9c22-e4b308b076ae" providerId="ADAL" clId="{FDFE5069-CEB2-4A2A-8A71-CA12AA2171D5}" dt="2023-12-06T14:16:28.980" v="112" actId="478"/>
          <ac:spMkLst>
            <pc:docMk/>
            <pc:sldMk cId="321121393" sldId="2147471547"/>
            <ac:spMk id="28" creationId="{F9F5BC97-FA3A-33F5-A83D-44FD024DBE65}"/>
          </ac:spMkLst>
        </pc:spChg>
        <pc:picChg chg="del">
          <ac:chgData name="Hugo Andreolly Albuquerque Costa Santos" userId="dd039489-a5e9-46ec-9c22-e4b308b076ae" providerId="ADAL" clId="{FDFE5069-CEB2-4A2A-8A71-CA12AA2171D5}" dt="2023-12-06T14:16:28.980" v="112" actId="478"/>
          <ac:picMkLst>
            <pc:docMk/>
            <pc:sldMk cId="321121393" sldId="2147471547"/>
            <ac:picMk id="22" creationId="{D699F287-E66E-9EE0-34DA-898840FB4BA6}"/>
          </ac:picMkLst>
        </pc:picChg>
        <pc:picChg chg="del">
          <ac:chgData name="Hugo Andreolly Albuquerque Costa Santos" userId="dd039489-a5e9-46ec-9c22-e4b308b076ae" providerId="ADAL" clId="{FDFE5069-CEB2-4A2A-8A71-CA12AA2171D5}" dt="2023-12-06T14:16:28.980" v="112" actId="478"/>
          <ac:picMkLst>
            <pc:docMk/>
            <pc:sldMk cId="321121393" sldId="2147471547"/>
            <ac:picMk id="39" creationId="{1ADE23B2-330C-7E8E-39A5-EB6CF01B9CCE}"/>
          </ac:picMkLst>
        </pc:picChg>
        <pc:picChg chg="del">
          <ac:chgData name="Hugo Andreolly Albuquerque Costa Santos" userId="dd039489-a5e9-46ec-9c22-e4b308b076ae" providerId="ADAL" clId="{FDFE5069-CEB2-4A2A-8A71-CA12AA2171D5}" dt="2023-12-06T14:16:28.980" v="112" actId="478"/>
          <ac:picMkLst>
            <pc:docMk/>
            <pc:sldMk cId="321121393" sldId="2147471547"/>
            <ac:picMk id="40" creationId="{ADC3421A-FD70-FD95-DE02-D7089C4505AA}"/>
          </ac:picMkLst>
        </pc:picChg>
        <pc:picChg chg="del">
          <ac:chgData name="Hugo Andreolly Albuquerque Costa Santos" userId="dd039489-a5e9-46ec-9c22-e4b308b076ae" providerId="ADAL" clId="{FDFE5069-CEB2-4A2A-8A71-CA12AA2171D5}" dt="2023-12-06T14:16:28.980" v="112" actId="478"/>
          <ac:picMkLst>
            <pc:docMk/>
            <pc:sldMk cId="321121393" sldId="2147471547"/>
            <ac:picMk id="41" creationId="{6DE66423-7299-1785-6ECC-F11378AAC52F}"/>
          </ac:picMkLst>
        </pc:picChg>
      </pc:sldChg>
      <pc:sldChg chg="del">
        <pc:chgData name="Hugo Andreolly Albuquerque Costa Santos" userId="dd039489-a5e9-46ec-9c22-e4b308b076ae" providerId="ADAL" clId="{FDFE5069-CEB2-4A2A-8A71-CA12AA2171D5}" dt="2023-12-06T15:06:43.655" v="711" actId="2696"/>
        <pc:sldMkLst>
          <pc:docMk/>
          <pc:sldMk cId="2412383564" sldId="2147471551"/>
        </pc:sldMkLst>
      </pc:sldChg>
      <pc:sldChg chg="addSp delSp modSp mod">
        <pc:chgData name="Hugo Andreolly Albuquerque Costa Santos" userId="dd039489-a5e9-46ec-9c22-e4b308b076ae" providerId="ADAL" clId="{FDFE5069-CEB2-4A2A-8A71-CA12AA2171D5}" dt="2023-12-06T14:20:42.337" v="200" actId="20577"/>
        <pc:sldMkLst>
          <pc:docMk/>
          <pc:sldMk cId="402056485" sldId="2147471552"/>
        </pc:sldMkLst>
        <pc:spChg chg="del">
          <ac:chgData name="Hugo Andreolly Albuquerque Costa Santos" userId="dd039489-a5e9-46ec-9c22-e4b308b076ae" providerId="ADAL" clId="{FDFE5069-CEB2-4A2A-8A71-CA12AA2171D5}" dt="2023-12-06T14:20:38.249" v="192" actId="478"/>
          <ac:spMkLst>
            <pc:docMk/>
            <pc:sldMk cId="402056485" sldId="2147471552"/>
            <ac:spMk id="7" creationId="{9C7BC633-45C4-6101-4EE1-1B60007C7C74}"/>
          </ac:spMkLst>
        </pc:spChg>
        <pc:spChg chg="add mod">
          <ac:chgData name="Hugo Andreolly Albuquerque Costa Santos" userId="dd039489-a5e9-46ec-9c22-e4b308b076ae" providerId="ADAL" clId="{FDFE5069-CEB2-4A2A-8A71-CA12AA2171D5}" dt="2023-12-06T14:20:42.337" v="200" actId="20577"/>
          <ac:spMkLst>
            <pc:docMk/>
            <pc:sldMk cId="402056485" sldId="2147471552"/>
            <ac:spMk id="10" creationId="{E7EC1EC8-474A-529A-428E-BC6E6AEC02A1}"/>
          </ac:spMkLst>
        </pc:spChg>
        <pc:picChg chg="add mod">
          <ac:chgData name="Hugo Andreolly Albuquerque Costa Santos" userId="dd039489-a5e9-46ec-9c22-e4b308b076ae" providerId="ADAL" clId="{FDFE5069-CEB2-4A2A-8A71-CA12AA2171D5}" dt="2023-12-06T14:13:31.575" v="97"/>
          <ac:picMkLst>
            <pc:docMk/>
            <pc:sldMk cId="402056485" sldId="2147471552"/>
            <ac:picMk id="3" creationId="{0F9CD5E0-DAC1-7387-27B9-9A78ADE2310A}"/>
          </ac:picMkLst>
        </pc:picChg>
      </pc:sldChg>
      <pc:sldChg chg="del">
        <pc:chgData name="Hugo Andreolly Albuquerque Costa Santos" userId="dd039489-a5e9-46ec-9c22-e4b308b076ae" providerId="ADAL" clId="{FDFE5069-CEB2-4A2A-8A71-CA12AA2171D5}" dt="2023-12-06T15:06:53.105" v="712" actId="47"/>
        <pc:sldMkLst>
          <pc:docMk/>
          <pc:sldMk cId="3129682016" sldId="2147471553"/>
        </pc:sldMkLst>
      </pc:sldChg>
      <pc:sldChg chg="del">
        <pc:chgData name="Hugo Andreolly Albuquerque Costa Santos" userId="dd039489-a5e9-46ec-9c22-e4b308b076ae" providerId="ADAL" clId="{FDFE5069-CEB2-4A2A-8A71-CA12AA2171D5}" dt="2023-12-06T15:06:43.655" v="711" actId="2696"/>
        <pc:sldMkLst>
          <pc:docMk/>
          <pc:sldMk cId="3246843985" sldId="2147471557"/>
        </pc:sldMkLst>
      </pc:sldChg>
      <pc:sldChg chg="mod ord modShow">
        <pc:chgData name="Hugo Andreolly Albuquerque Costa Santos" userId="dd039489-a5e9-46ec-9c22-e4b308b076ae" providerId="ADAL" clId="{FDFE5069-CEB2-4A2A-8A71-CA12AA2171D5}" dt="2023-12-06T14:12:38.707" v="94"/>
        <pc:sldMkLst>
          <pc:docMk/>
          <pc:sldMk cId="1734570590" sldId="2147471574"/>
        </pc:sldMkLst>
      </pc:sldChg>
      <pc:sldChg chg="mod ord modShow">
        <pc:chgData name="Hugo Andreolly Albuquerque Costa Santos" userId="dd039489-a5e9-46ec-9c22-e4b308b076ae" providerId="ADAL" clId="{FDFE5069-CEB2-4A2A-8A71-CA12AA2171D5}" dt="2023-12-06T14:12:38.707" v="94"/>
        <pc:sldMkLst>
          <pc:docMk/>
          <pc:sldMk cId="783425057" sldId="2147471575"/>
        </pc:sldMkLst>
      </pc:sldChg>
      <pc:sldChg chg="addSp delSp modSp add mod">
        <pc:chgData name="Hugo Andreolly Albuquerque Costa Santos" userId="dd039489-a5e9-46ec-9c22-e4b308b076ae" providerId="ADAL" clId="{FDFE5069-CEB2-4A2A-8A71-CA12AA2171D5}" dt="2023-12-07T17:28:49.311" v="965" actId="20577"/>
        <pc:sldMkLst>
          <pc:docMk/>
          <pc:sldMk cId="347815809" sldId="2147471576"/>
        </pc:sldMkLst>
        <pc:spChg chg="mod">
          <ac:chgData name="Hugo Andreolly Albuquerque Costa Santos" userId="dd039489-a5e9-46ec-9c22-e4b308b076ae" providerId="ADAL" clId="{FDFE5069-CEB2-4A2A-8A71-CA12AA2171D5}" dt="2023-12-06T14:19:01.809" v="154" actId="20577"/>
          <ac:spMkLst>
            <pc:docMk/>
            <pc:sldMk cId="347815809" sldId="2147471576"/>
            <ac:spMk id="3" creationId="{3F724C28-D4E8-9971-F087-DE68B58D8D15}"/>
          </ac:spMkLst>
        </pc:spChg>
        <pc:spChg chg="del">
          <ac:chgData name="Hugo Andreolly Albuquerque Costa Santos" userId="dd039489-a5e9-46ec-9c22-e4b308b076ae" providerId="ADAL" clId="{FDFE5069-CEB2-4A2A-8A71-CA12AA2171D5}" dt="2023-12-06T14:16:43.013" v="129" actId="478"/>
          <ac:spMkLst>
            <pc:docMk/>
            <pc:sldMk cId="347815809" sldId="2147471576"/>
            <ac:spMk id="5" creationId="{994BE904-1834-7782-A2F9-A20CE8503EA3}"/>
          </ac:spMkLst>
        </pc:spChg>
        <pc:spChg chg="del">
          <ac:chgData name="Hugo Andreolly Albuquerque Costa Santos" userId="dd039489-a5e9-46ec-9c22-e4b308b076ae" providerId="ADAL" clId="{FDFE5069-CEB2-4A2A-8A71-CA12AA2171D5}" dt="2023-12-06T14:16:43.013" v="129" actId="478"/>
          <ac:spMkLst>
            <pc:docMk/>
            <pc:sldMk cId="347815809" sldId="2147471576"/>
            <ac:spMk id="7" creationId="{4A597FDA-0B26-1AE2-7D57-66DB03DC956E}"/>
          </ac:spMkLst>
        </pc:spChg>
        <pc:spChg chg="mod topLvl">
          <ac:chgData name="Hugo Andreolly Albuquerque Costa Santos" userId="dd039489-a5e9-46ec-9c22-e4b308b076ae" providerId="ADAL" clId="{FDFE5069-CEB2-4A2A-8A71-CA12AA2171D5}" dt="2023-12-06T14:46:43.065" v="467" actId="207"/>
          <ac:spMkLst>
            <pc:docMk/>
            <pc:sldMk cId="347815809" sldId="2147471576"/>
            <ac:spMk id="13" creationId="{D1624565-BB27-DE64-3BEC-971426B75CDE}"/>
          </ac:spMkLst>
        </pc:spChg>
        <pc:spChg chg="mod topLvl">
          <ac:chgData name="Hugo Andreolly Albuquerque Costa Santos" userId="dd039489-a5e9-46ec-9c22-e4b308b076ae" providerId="ADAL" clId="{FDFE5069-CEB2-4A2A-8A71-CA12AA2171D5}" dt="2023-12-06T15:01:18.955" v="665" actId="20577"/>
          <ac:spMkLst>
            <pc:docMk/>
            <pc:sldMk cId="347815809" sldId="2147471576"/>
            <ac:spMk id="15" creationId="{BFE1338D-DE88-00B9-C18D-B523CEAE2040}"/>
          </ac:spMkLst>
        </pc:spChg>
        <pc:spChg chg="add mod">
          <ac:chgData name="Hugo Andreolly Albuquerque Costa Santos" userId="dd039489-a5e9-46ec-9c22-e4b308b076ae" providerId="ADAL" clId="{FDFE5069-CEB2-4A2A-8A71-CA12AA2171D5}" dt="2023-12-07T17:28:49.311" v="965" actId="20577"/>
          <ac:spMkLst>
            <pc:docMk/>
            <pc:sldMk cId="347815809" sldId="2147471576"/>
            <ac:spMk id="19" creationId="{864CFDDB-7FFA-5F97-0C6E-23231F072C2F}"/>
          </ac:spMkLst>
        </pc:spChg>
        <pc:spChg chg="add mod">
          <ac:chgData name="Hugo Andreolly Albuquerque Costa Santos" userId="dd039489-a5e9-46ec-9c22-e4b308b076ae" providerId="ADAL" clId="{FDFE5069-CEB2-4A2A-8A71-CA12AA2171D5}" dt="2023-12-06T15:02:19.820" v="703" actId="1036"/>
          <ac:spMkLst>
            <pc:docMk/>
            <pc:sldMk cId="347815809" sldId="2147471576"/>
            <ac:spMk id="20" creationId="{3EBA0F5B-625D-C063-B879-6531044EF167}"/>
          </ac:spMkLst>
        </pc:spChg>
        <pc:spChg chg="add mod">
          <ac:chgData name="Hugo Andreolly Albuquerque Costa Santos" userId="dd039489-a5e9-46ec-9c22-e4b308b076ae" providerId="ADAL" clId="{FDFE5069-CEB2-4A2A-8A71-CA12AA2171D5}" dt="2023-12-06T15:02:23.778" v="709" actId="1035"/>
          <ac:spMkLst>
            <pc:docMk/>
            <pc:sldMk cId="347815809" sldId="2147471576"/>
            <ac:spMk id="21" creationId="{48D4B8A1-45F6-6D57-AC18-CA4C77B2D4D9}"/>
          </ac:spMkLst>
        </pc:spChg>
        <pc:spChg chg="add mod">
          <ac:chgData name="Hugo Andreolly Albuquerque Costa Santos" userId="dd039489-a5e9-46ec-9c22-e4b308b076ae" providerId="ADAL" clId="{FDFE5069-CEB2-4A2A-8A71-CA12AA2171D5}" dt="2023-12-06T15:02:23.778" v="709" actId="1035"/>
          <ac:spMkLst>
            <pc:docMk/>
            <pc:sldMk cId="347815809" sldId="2147471576"/>
            <ac:spMk id="23" creationId="{4FDB11DF-BB05-EF5B-646C-ECC0C3D1712E}"/>
          </ac:spMkLst>
        </pc:spChg>
        <pc:spChg chg="add mod">
          <ac:chgData name="Hugo Andreolly Albuquerque Costa Santos" userId="dd039489-a5e9-46ec-9c22-e4b308b076ae" providerId="ADAL" clId="{FDFE5069-CEB2-4A2A-8A71-CA12AA2171D5}" dt="2023-12-06T15:02:23.778" v="709" actId="1035"/>
          <ac:spMkLst>
            <pc:docMk/>
            <pc:sldMk cId="347815809" sldId="2147471576"/>
            <ac:spMk id="24" creationId="{9A344004-3FC6-2334-F6AF-B9C23D3E1210}"/>
          </ac:spMkLst>
        </pc:spChg>
        <pc:spChg chg="add mod">
          <ac:chgData name="Hugo Andreolly Albuquerque Costa Santos" userId="dd039489-a5e9-46ec-9c22-e4b308b076ae" providerId="ADAL" clId="{FDFE5069-CEB2-4A2A-8A71-CA12AA2171D5}" dt="2023-12-06T15:02:23.778" v="709" actId="1035"/>
          <ac:spMkLst>
            <pc:docMk/>
            <pc:sldMk cId="347815809" sldId="2147471576"/>
            <ac:spMk id="25" creationId="{D97A6E70-C350-8A13-2BDF-C872E93AEC72}"/>
          </ac:spMkLst>
        </pc:spChg>
        <pc:spChg chg="add mod">
          <ac:chgData name="Hugo Andreolly Albuquerque Costa Santos" userId="dd039489-a5e9-46ec-9c22-e4b308b076ae" providerId="ADAL" clId="{FDFE5069-CEB2-4A2A-8A71-CA12AA2171D5}" dt="2023-12-06T15:02:23.778" v="709" actId="1035"/>
          <ac:spMkLst>
            <pc:docMk/>
            <pc:sldMk cId="347815809" sldId="2147471576"/>
            <ac:spMk id="26" creationId="{02F70935-AF2D-0686-8609-EE503BE13ACE}"/>
          </ac:spMkLst>
        </pc:spChg>
        <pc:spChg chg="del">
          <ac:chgData name="Hugo Andreolly Albuquerque Costa Santos" userId="dd039489-a5e9-46ec-9c22-e4b308b076ae" providerId="ADAL" clId="{FDFE5069-CEB2-4A2A-8A71-CA12AA2171D5}" dt="2023-12-06T14:16:26.621" v="111" actId="478"/>
          <ac:spMkLst>
            <pc:docMk/>
            <pc:sldMk cId="347815809" sldId="2147471576"/>
            <ac:spMk id="27" creationId="{B8612A6A-2EA2-1B27-9F9F-00BBB1916C2A}"/>
          </ac:spMkLst>
        </pc:spChg>
        <pc:spChg chg="del">
          <ac:chgData name="Hugo Andreolly Albuquerque Costa Santos" userId="dd039489-a5e9-46ec-9c22-e4b308b076ae" providerId="ADAL" clId="{FDFE5069-CEB2-4A2A-8A71-CA12AA2171D5}" dt="2023-12-06T14:16:26.621" v="111" actId="478"/>
          <ac:spMkLst>
            <pc:docMk/>
            <pc:sldMk cId="347815809" sldId="2147471576"/>
            <ac:spMk id="28" creationId="{F9F5BC97-FA3A-33F5-A83D-44FD024DBE65}"/>
          </ac:spMkLst>
        </pc:spChg>
        <pc:spChg chg="add mod">
          <ac:chgData name="Hugo Andreolly Albuquerque Costa Santos" userId="dd039489-a5e9-46ec-9c22-e4b308b076ae" providerId="ADAL" clId="{FDFE5069-CEB2-4A2A-8A71-CA12AA2171D5}" dt="2023-12-06T15:02:23.778" v="709" actId="1035"/>
          <ac:spMkLst>
            <pc:docMk/>
            <pc:sldMk cId="347815809" sldId="2147471576"/>
            <ac:spMk id="29" creationId="{F60B85F0-52E9-CB34-947E-07E6AF864178}"/>
          </ac:spMkLst>
        </pc:spChg>
        <pc:spChg chg="add del mod">
          <ac:chgData name="Hugo Andreolly Albuquerque Costa Santos" userId="dd039489-a5e9-46ec-9c22-e4b308b076ae" providerId="ADAL" clId="{FDFE5069-CEB2-4A2A-8A71-CA12AA2171D5}" dt="2023-12-06T15:00:02.462" v="624" actId="21"/>
          <ac:spMkLst>
            <pc:docMk/>
            <pc:sldMk cId="347815809" sldId="2147471576"/>
            <ac:spMk id="36" creationId="{F333A05C-6BB4-376C-C67A-F6522C8B2844}"/>
          </ac:spMkLst>
        </pc:spChg>
        <pc:spChg chg="add del mod">
          <ac:chgData name="Hugo Andreolly Albuquerque Costa Santos" userId="dd039489-a5e9-46ec-9c22-e4b308b076ae" providerId="ADAL" clId="{FDFE5069-CEB2-4A2A-8A71-CA12AA2171D5}" dt="2023-12-06T14:51:20.344" v="521"/>
          <ac:spMkLst>
            <pc:docMk/>
            <pc:sldMk cId="347815809" sldId="2147471576"/>
            <ac:spMk id="38" creationId="{6F5F288E-5FA1-844A-1936-49AEDBFEE618}"/>
          </ac:spMkLst>
        </pc:spChg>
        <pc:spChg chg="add del mod">
          <ac:chgData name="Hugo Andreolly Albuquerque Costa Santos" userId="dd039489-a5e9-46ec-9c22-e4b308b076ae" providerId="ADAL" clId="{FDFE5069-CEB2-4A2A-8A71-CA12AA2171D5}" dt="2023-12-06T14:51:20.344" v="521"/>
          <ac:spMkLst>
            <pc:docMk/>
            <pc:sldMk cId="347815809" sldId="2147471576"/>
            <ac:spMk id="42" creationId="{23016E1B-729D-63A8-53ED-4CF6D96AAD64}"/>
          </ac:spMkLst>
        </pc:spChg>
        <pc:spChg chg="add del mod">
          <ac:chgData name="Hugo Andreolly Albuquerque Costa Santos" userId="dd039489-a5e9-46ec-9c22-e4b308b076ae" providerId="ADAL" clId="{FDFE5069-CEB2-4A2A-8A71-CA12AA2171D5}" dt="2023-12-06T14:51:20.344" v="521"/>
          <ac:spMkLst>
            <pc:docMk/>
            <pc:sldMk cId="347815809" sldId="2147471576"/>
            <ac:spMk id="43" creationId="{4D692BBE-2277-B0AD-A1DC-B606B838B80D}"/>
          </ac:spMkLst>
        </pc:spChg>
        <pc:spChg chg="add del mod">
          <ac:chgData name="Hugo Andreolly Albuquerque Costa Santos" userId="dd039489-a5e9-46ec-9c22-e4b308b076ae" providerId="ADAL" clId="{FDFE5069-CEB2-4A2A-8A71-CA12AA2171D5}" dt="2023-12-06T14:51:20.344" v="521"/>
          <ac:spMkLst>
            <pc:docMk/>
            <pc:sldMk cId="347815809" sldId="2147471576"/>
            <ac:spMk id="44" creationId="{00D147A7-F526-CB52-D7C6-04D6B8687AA1}"/>
          </ac:spMkLst>
        </pc:spChg>
        <pc:spChg chg="add del mod">
          <ac:chgData name="Hugo Andreolly Albuquerque Costa Santos" userId="dd039489-a5e9-46ec-9c22-e4b308b076ae" providerId="ADAL" clId="{FDFE5069-CEB2-4A2A-8A71-CA12AA2171D5}" dt="2023-12-06T14:51:20.344" v="521"/>
          <ac:spMkLst>
            <pc:docMk/>
            <pc:sldMk cId="347815809" sldId="2147471576"/>
            <ac:spMk id="45" creationId="{9D4A560B-C5DF-69B3-BF64-A4E5614A9228}"/>
          </ac:spMkLst>
        </pc:spChg>
        <pc:spChg chg="add del mod">
          <ac:chgData name="Hugo Andreolly Albuquerque Costa Santos" userId="dd039489-a5e9-46ec-9c22-e4b308b076ae" providerId="ADAL" clId="{FDFE5069-CEB2-4A2A-8A71-CA12AA2171D5}" dt="2023-12-06T14:51:20.344" v="521"/>
          <ac:spMkLst>
            <pc:docMk/>
            <pc:sldMk cId="347815809" sldId="2147471576"/>
            <ac:spMk id="46" creationId="{3E80D1E3-68E1-FC51-5ADD-1303F3C51215}"/>
          </ac:spMkLst>
        </pc:spChg>
        <pc:spChg chg="add del mod">
          <ac:chgData name="Hugo Andreolly Albuquerque Costa Santos" userId="dd039489-a5e9-46ec-9c22-e4b308b076ae" providerId="ADAL" clId="{FDFE5069-CEB2-4A2A-8A71-CA12AA2171D5}" dt="2023-12-06T14:51:20.344" v="521"/>
          <ac:spMkLst>
            <pc:docMk/>
            <pc:sldMk cId="347815809" sldId="2147471576"/>
            <ac:spMk id="47" creationId="{EB6D78CE-6368-014E-7F13-493A64022AFA}"/>
          </ac:spMkLst>
        </pc:spChg>
        <pc:spChg chg="add del mod">
          <ac:chgData name="Hugo Andreolly Albuquerque Costa Santos" userId="dd039489-a5e9-46ec-9c22-e4b308b076ae" providerId="ADAL" clId="{FDFE5069-CEB2-4A2A-8A71-CA12AA2171D5}" dt="2023-12-06T14:51:20.344" v="521"/>
          <ac:spMkLst>
            <pc:docMk/>
            <pc:sldMk cId="347815809" sldId="2147471576"/>
            <ac:spMk id="48" creationId="{B8AA4232-C9B0-91D2-0C9C-A4B29D147A03}"/>
          </ac:spMkLst>
        </pc:spChg>
        <pc:spChg chg="add del mod">
          <ac:chgData name="Hugo Andreolly Albuquerque Costa Santos" userId="dd039489-a5e9-46ec-9c22-e4b308b076ae" providerId="ADAL" clId="{FDFE5069-CEB2-4A2A-8A71-CA12AA2171D5}" dt="2023-12-06T14:51:20.344" v="521"/>
          <ac:spMkLst>
            <pc:docMk/>
            <pc:sldMk cId="347815809" sldId="2147471576"/>
            <ac:spMk id="49" creationId="{DC2E50F3-1DF5-C637-DEAA-179FD793348A}"/>
          </ac:spMkLst>
        </pc:spChg>
        <pc:spChg chg="add del mod">
          <ac:chgData name="Hugo Andreolly Albuquerque Costa Santos" userId="dd039489-a5e9-46ec-9c22-e4b308b076ae" providerId="ADAL" clId="{FDFE5069-CEB2-4A2A-8A71-CA12AA2171D5}" dt="2023-12-06T14:51:20.344" v="521"/>
          <ac:spMkLst>
            <pc:docMk/>
            <pc:sldMk cId="347815809" sldId="2147471576"/>
            <ac:spMk id="50" creationId="{7C21F04B-F149-BBC9-ED3C-5A12BE7C78EA}"/>
          </ac:spMkLst>
        </pc:spChg>
        <pc:spChg chg="add del mod">
          <ac:chgData name="Hugo Andreolly Albuquerque Costa Santos" userId="dd039489-a5e9-46ec-9c22-e4b308b076ae" providerId="ADAL" clId="{FDFE5069-CEB2-4A2A-8A71-CA12AA2171D5}" dt="2023-12-06T14:51:20.344" v="521"/>
          <ac:spMkLst>
            <pc:docMk/>
            <pc:sldMk cId="347815809" sldId="2147471576"/>
            <ac:spMk id="51" creationId="{D058D57D-E64A-002E-73BF-5EF08B4B4FBE}"/>
          </ac:spMkLst>
        </pc:spChg>
        <pc:spChg chg="add del mod">
          <ac:chgData name="Hugo Andreolly Albuquerque Costa Santos" userId="dd039489-a5e9-46ec-9c22-e4b308b076ae" providerId="ADAL" clId="{FDFE5069-CEB2-4A2A-8A71-CA12AA2171D5}" dt="2023-12-06T14:51:20.344" v="521"/>
          <ac:spMkLst>
            <pc:docMk/>
            <pc:sldMk cId="347815809" sldId="2147471576"/>
            <ac:spMk id="52" creationId="{3A157C63-653C-3541-0F1B-CC63CC4C1C3F}"/>
          </ac:spMkLst>
        </pc:spChg>
        <pc:spChg chg="add del mod">
          <ac:chgData name="Hugo Andreolly Albuquerque Costa Santos" userId="dd039489-a5e9-46ec-9c22-e4b308b076ae" providerId="ADAL" clId="{FDFE5069-CEB2-4A2A-8A71-CA12AA2171D5}" dt="2023-12-06T14:51:20.344" v="521"/>
          <ac:spMkLst>
            <pc:docMk/>
            <pc:sldMk cId="347815809" sldId="2147471576"/>
            <ac:spMk id="53" creationId="{5EE246B0-4F26-E674-DED2-5CA034923E41}"/>
          </ac:spMkLst>
        </pc:spChg>
        <pc:spChg chg="add del mod">
          <ac:chgData name="Hugo Andreolly Albuquerque Costa Santos" userId="dd039489-a5e9-46ec-9c22-e4b308b076ae" providerId="ADAL" clId="{FDFE5069-CEB2-4A2A-8A71-CA12AA2171D5}" dt="2023-12-06T14:51:20.344" v="521"/>
          <ac:spMkLst>
            <pc:docMk/>
            <pc:sldMk cId="347815809" sldId="2147471576"/>
            <ac:spMk id="54" creationId="{C45CB91C-F458-D54A-EB19-C089C7DBCD7F}"/>
          </ac:spMkLst>
        </pc:spChg>
        <pc:spChg chg="add del mod">
          <ac:chgData name="Hugo Andreolly Albuquerque Costa Santos" userId="dd039489-a5e9-46ec-9c22-e4b308b076ae" providerId="ADAL" clId="{FDFE5069-CEB2-4A2A-8A71-CA12AA2171D5}" dt="2023-12-06T14:51:20.344" v="521"/>
          <ac:spMkLst>
            <pc:docMk/>
            <pc:sldMk cId="347815809" sldId="2147471576"/>
            <ac:spMk id="55" creationId="{6894348A-1161-5EC0-7B1F-70A29C431F85}"/>
          </ac:spMkLst>
        </pc:spChg>
        <pc:spChg chg="add mod">
          <ac:chgData name="Hugo Andreolly Albuquerque Costa Santos" userId="dd039489-a5e9-46ec-9c22-e4b308b076ae" providerId="ADAL" clId="{FDFE5069-CEB2-4A2A-8A71-CA12AA2171D5}" dt="2023-12-06T15:01:49.860" v="699" actId="1035"/>
          <ac:spMkLst>
            <pc:docMk/>
            <pc:sldMk cId="347815809" sldId="2147471576"/>
            <ac:spMk id="59" creationId="{989E483B-D1F4-430F-65D8-15FE868D64BC}"/>
          </ac:spMkLst>
        </pc:spChg>
        <pc:spChg chg="add mod">
          <ac:chgData name="Hugo Andreolly Albuquerque Costa Santos" userId="dd039489-a5e9-46ec-9c22-e4b308b076ae" providerId="ADAL" clId="{FDFE5069-CEB2-4A2A-8A71-CA12AA2171D5}" dt="2023-12-06T15:01:49.860" v="699" actId="1035"/>
          <ac:spMkLst>
            <pc:docMk/>
            <pc:sldMk cId="347815809" sldId="2147471576"/>
            <ac:spMk id="60" creationId="{312B2429-1D11-FA30-A9D1-B75B54C5537A}"/>
          </ac:spMkLst>
        </pc:spChg>
        <pc:spChg chg="add mod">
          <ac:chgData name="Hugo Andreolly Albuquerque Costa Santos" userId="dd039489-a5e9-46ec-9c22-e4b308b076ae" providerId="ADAL" clId="{FDFE5069-CEB2-4A2A-8A71-CA12AA2171D5}" dt="2023-12-06T15:01:49.860" v="699" actId="1035"/>
          <ac:spMkLst>
            <pc:docMk/>
            <pc:sldMk cId="347815809" sldId="2147471576"/>
            <ac:spMk id="61" creationId="{0071217A-3B2C-F11A-2132-553EB4E28E9B}"/>
          </ac:spMkLst>
        </pc:spChg>
        <pc:spChg chg="add mod">
          <ac:chgData name="Hugo Andreolly Albuquerque Costa Santos" userId="dd039489-a5e9-46ec-9c22-e4b308b076ae" providerId="ADAL" clId="{FDFE5069-CEB2-4A2A-8A71-CA12AA2171D5}" dt="2023-12-06T15:01:49.860" v="699" actId="1035"/>
          <ac:spMkLst>
            <pc:docMk/>
            <pc:sldMk cId="347815809" sldId="2147471576"/>
            <ac:spMk id="62" creationId="{CC1835D1-D5E6-513F-CBCC-8690FA7600A0}"/>
          </ac:spMkLst>
        </pc:spChg>
        <pc:spChg chg="add mod">
          <ac:chgData name="Hugo Andreolly Albuquerque Costa Santos" userId="dd039489-a5e9-46ec-9c22-e4b308b076ae" providerId="ADAL" clId="{FDFE5069-CEB2-4A2A-8A71-CA12AA2171D5}" dt="2023-12-06T15:01:49.860" v="699" actId="1035"/>
          <ac:spMkLst>
            <pc:docMk/>
            <pc:sldMk cId="347815809" sldId="2147471576"/>
            <ac:spMk id="63" creationId="{7AAC172A-6777-1C23-D9EB-6F0DE41608F2}"/>
          </ac:spMkLst>
        </pc:spChg>
        <pc:spChg chg="add mod">
          <ac:chgData name="Hugo Andreolly Albuquerque Costa Santos" userId="dd039489-a5e9-46ec-9c22-e4b308b076ae" providerId="ADAL" clId="{FDFE5069-CEB2-4A2A-8A71-CA12AA2171D5}" dt="2023-12-06T15:01:49.860" v="699" actId="1035"/>
          <ac:spMkLst>
            <pc:docMk/>
            <pc:sldMk cId="347815809" sldId="2147471576"/>
            <ac:spMk id="64" creationId="{B5F1CD11-8219-23C4-0DD8-B8124938015E}"/>
          </ac:spMkLst>
        </pc:spChg>
        <pc:spChg chg="add mod">
          <ac:chgData name="Hugo Andreolly Albuquerque Costa Santos" userId="dd039489-a5e9-46ec-9c22-e4b308b076ae" providerId="ADAL" clId="{FDFE5069-CEB2-4A2A-8A71-CA12AA2171D5}" dt="2023-12-06T15:01:49.860" v="699" actId="1035"/>
          <ac:spMkLst>
            <pc:docMk/>
            <pc:sldMk cId="347815809" sldId="2147471576"/>
            <ac:spMk id="65" creationId="{18622521-4F12-830B-41B8-6FCA8EAB394F}"/>
          </ac:spMkLst>
        </pc:spChg>
        <pc:spChg chg="add del">
          <ac:chgData name="Hugo Andreolly Albuquerque Costa Santos" userId="dd039489-a5e9-46ec-9c22-e4b308b076ae" providerId="ADAL" clId="{FDFE5069-CEB2-4A2A-8A71-CA12AA2171D5}" dt="2023-12-06T14:59:38.472" v="618" actId="478"/>
          <ac:spMkLst>
            <pc:docMk/>
            <pc:sldMk cId="347815809" sldId="2147471576"/>
            <ac:spMk id="66" creationId="{B5F64518-7F2A-EC0B-6B67-9BC4E6F60A0D}"/>
          </ac:spMkLst>
        </pc:spChg>
        <pc:spChg chg="add mod">
          <ac:chgData name="Hugo Andreolly Albuquerque Costa Santos" userId="dd039489-a5e9-46ec-9c22-e4b308b076ae" providerId="ADAL" clId="{FDFE5069-CEB2-4A2A-8A71-CA12AA2171D5}" dt="2023-12-06T15:02:19.820" v="703" actId="1036"/>
          <ac:spMkLst>
            <pc:docMk/>
            <pc:sldMk cId="347815809" sldId="2147471576"/>
            <ac:spMk id="67" creationId="{C7C1890B-A5C5-45F0-919A-2D515B9D974A}"/>
          </ac:spMkLst>
        </pc:spChg>
        <pc:spChg chg="add mod">
          <ac:chgData name="Hugo Andreolly Albuquerque Costa Santos" userId="dd039489-a5e9-46ec-9c22-e4b308b076ae" providerId="ADAL" clId="{FDFE5069-CEB2-4A2A-8A71-CA12AA2171D5}" dt="2023-12-06T15:02:19.820" v="703" actId="1036"/>
          <ac:spMkLst>
            <pc:docMk/>
            <pc:sldMk cId="347815809" sldId="2147471576"/>
            <ac:spMk id="68" creationId="{75201B9D-FD91-D0C5-97B7-72CC0D410086}"/>
          </ac:spMkLst>
        </pc:spChg>
        <pc:grpChg chg="del">
          <ac:chgData name="Hugo Andreolly Albuquerque Costa Santos" userId="dd039489-a5e9-46ec-9c22-e4b308b076ae" providerId="ADAL" clId="{FDFE5069-CEB2-4A2A-8A71-CA12AA2171D5}" dt="2023-12-06T14:46:17.237" v="461" actId="165"/>
          <ac:grpSpMkLst>
            <pc:docMk/>
            <pc:sldMk cId="347815809" sldId="2147471576"/>
            <ac:grpSpMk id="12" creationId="{B5EBC837-83F4-4D0E-A15D-F7C3FF2393E9}"/>
          </ac:grpSpMkLst>
        </pc:grpChg>
        <pc:graphicFrameChg chg="add del mod">
          <ac:chgData name="Hugo Andreolly Albuquerque Costa Santos" userId="dd039489-a5e9-46ec-9c22-e4b308b076ae" providerId="ADAL" clId="{FDFE5069-CEB2-4A2A-8A71-CA12AA2171D5}" dt="2023-12-06T14:51:20.344" v="521"/>
          <ac:graphicFrameMkLst>
            <pc:docMk/>
            <pc:sldMk cId="347815809" sldId="2147471576"/>
            <ac:graphicFrameMk id="37" creationId="{BB65FC37-725E-0ADD-477B-F6DB43957BF8}"/>
          </ac:graphicFrameMkLst>
        </pc:graphicFrameChg>
        <pc:graphicFrameChg chg="add mod">
          <ac:chgData name="Hugo Andreolly Albuquerque Costa Santos" userId="dd039489-a5e9-46ec-9c22-e4b308b076ae" providerId="ADAL" clId="{FDFE5069-CEB2-4A2A-8A71-CA12AA2171D5}" dt="2023-12-06T15:01:49.860" v="699" actId="1035"/>
          <ac:graphicFrameMkLst>
            <pc:docMk/>
            <pc:sldMk cId="347815809" sldId="2147471576"/>
            <ac:graphicFrameMk id="58" creationId="{EB8B731C-32BE-1216-4D08-7312390F91FA}"/>
          </ac:graphicFrameMkLst>
        </pc:graphicFrameChg>
        <pc:graphicFrameChg chg="add mod">
          <ac:chgData name="Hugo Andreolly Albuquerque Costa Santos" userId="dd039489-a5e9-46ec-9c22-e4b308b076ae" providerId="ADAL" clId="{FDFE5069-CEB2-4A2A-8A71-CA12AA2171D5}" dt="2023-12-06T17:16:11.748" v="964" actId="1076"/>
          <ac:graphicFrameMkLst>
            <pc:docMk/>
            <pc:sldMk cId="347815809" sldId="2147471576"/>
            <ac:graphicFrameMk id="73" creationId="{7B120361-DCBC-E686-2A83-5CF5477D28B4}"/>
          </ac:graphicFrameMkLst>
        </pc:graphicFrameChg>
        <pc:picChg chg="del">
          <ac:chgData name="Hugo Andreolly Albuquerque Costa Santos" userId="dd039489-a5e9-46ec-9c22-e4b308b076ae" providerId="ADAL" clId="{FDFE5069-CEB2-4A2A-8A71-CA12AA2171D5}" dt="2023-12-06T14:16:43.013" v="129" actId="478"/>
          <ac:picMkLst>
            <pc:docMk/>
            <pc:sldMk cId="347815809" sldId="2147471576"/>
            <ac:picMk id="6" creationId="{7EE96478-BEEF-031E-6EC5-88A6A4D5F75B}"/>
          </ac:picMkLst>
        </pc:picChg>
        <pc:picChg chg="del">
          <ac:chgData name="Hugo Andreolly Albuquerque Costa Santos" userId="dd039489-a5e9-46ec-9c22-e4b308b076ae" providerId="ADAL" clId="{FDFE5069-CEB2-4A2A-8A71-CA12AA2171D5}" dt="2023-12-06T14:16:45.747" v="130" actId="478"/>
          <ac:picMkLst>
            <pc:docMk/>
            <pc:sldMk cId="347815809" sldId="2147471576"/>
            <ac:picMk id="8" creationId="{BEA8F67C-B2A7-BB62-43E7-EFE9070032FD}"/>
          </ac:picMkLst>
        </pc:picChg>
        <pc:picChg chg="add del mod">
          <ac:chgData name="Hugo Andreolly Albuquerque Costa Santos" userId="dd039489-a5e9-46ec-9c22-e4b308b076ae" providerId="ADAL" clId="{FDFE5069-CEB2-4A2A-8A71-CA12AA2171D5}" dt="2023-12-06T15:02:28.904" v="710" actId="478"/>
          <ac:picMkLst>
            <pc:docMk/>
            <pc:sldMk cId="347815809" sldId="2147471576"/>
            <ac:picMk id="10" creationId="{91BC8334-A60D-DFFD-1530-EBE058761BA1}"/>
          </ac:picMkLst>
        </pc:picChg>
        <pc:picChg chg="add del mod">
          <ac:chgData name="Hugo Andreolly Albuquerque Costa Santos" userId="dd039489-a5e9-46ec-9c22-e4b308b076ae" providerId="ADAL" clId="{FDFE5069-CEB2-4A2A-8A71-CA12AA2171D5}" dt="2023-12-06T15:02:28.904" v="710" actId="478"/>
          <ac:picMkLst>
            <pc:docMk/>
            <pc:sldMk cId="347815809" sldId="2147471576"/>
            <ac:picMk id="14" creationId="{7B4EAAC9-B10B-7471-7C3A-43412C61E4BF}"/>
          </ac:picMkLst>
        </pc:picChg>
        <pc:picChg chg="add del mod">
          <ac:chgData name="Hugo Andreolly Albuquerque Costa Santos" userId="dd039489-a5e9-46ec-9c22-e4b308b076ae" providerId="ADAL" clId="{FDFE5069-CEB2-4A2A-8A71-CA12AA2171D5}" dt="2023-12-06T15:02:28.904" v="710" actId="478"/>
          <ac:picMkLst>
            <pc:docMk/>
            <pc:sldMk cId="347815809" sldId="2147471576"/>
            <ac:picMk id="18" creationId="{33736412-8A50-01E8-830E-D30D45DB51C9}"/>
          </ac:picMkLst>
        </pc:picChg>
        <pc:picChg chg="del">
          <ac:chgData name="Hugo Andreolly Albuquerque Costa Santos" userId="dd039489-a5e9-46ec-9c22-e4b308b076ae" providerId="ADAL" clId="{FDFE5069-CEB2-4A2A-8A71-CA12AA2171D5}" dt="2023-12-06T14:16:26.621" v="111" actId="478"/>
          <ac:picMkLst>
            <pc:docMk/>
            <pc:sldMk cId="347815809" sldId="2147471576"/>
            <ac:picMk id="22" creationId="{D699F287-E66E-9EE0-34DA-898840FB4BA6}"/>
          </ac:picMkLst>
        </pc:picChg>
        <pc:picChg chg="add mod">
          <ac:chgData name="Hugo Andreolly Albuquerque Costa Santos" userId="dd039489-a5e9-46ec-9c22-e4b308b076ae" providerId="ADAL" clId="{FDFE5069-CEB2-4A2A-8A71-CA12AA2171D5}" dt="2023-12-06T15:02:23.778" v="709" actId="1035"/>
          <ac:picMkLst>
            <pc:docMk/>
            <pc:sldMk cId="347815809" sldId="2147471576"/>
            <ac:picMk id="31" creationId="{C11F2BA7-8329-F24C-8BCD-FE93E063A3C3}"/>
          </ac:picMkLst>
        </pc:picChg>
        <pc:picChg chg="add del mod">
          <ac:chgData name="Hugo Andreolly Albuquerque Costa Santos" userId="dd039489-a5e9-46ec-9c22-e4b308b076ae" providerId="ADAL" clId="{FDFE5069-CEB2-4A2A-8A71-CA12AA2171D5}" dt="2023-12-06T17:12:05.664" v="910" actId="478"/>
          <ac:picMkLst>
            <pc:docMk/>
            <pc:sldMk cId="347815809" sldId="2147471576"/>
            <ac:picMk id="33" creationId="{E3913C2C-4357-E83C-D2D6-AA0E4D7E557C}"/>
          </ac:picMkLst>
        </pc:picChg>
        <pc:picChg chg="add mod">
          <ac:chgData name="Hugo Andreolly Albuquerque Costa Santos" userId="dd039489-a5e9-46ec-9c22-e4b308b076ae" providerId="ADAL" clId="{FDFE5069-CEB2-4A2A-8A71-CA12AA2171D5}" dt="2023-12-06T15:02:23.778" v="709" actId="1035"/>
          <ac:picMkLst>
            <pc:docMk/>
            <pc:sldMk cId="347815809" sldId="2147471576"/>
            <ac:picMk id="35" creationId="{5D9ABD21-6FA6-A840-079F-BB7ED2FFE6DE}"/>
          </ac:picMkLst>
        </pc:picChg>
        <pc:picChg chg="del">
          <ac:chgData name="Hugo Andreolly Albuquerque Costa Santos" userId="dd039489-a5e9-46ec-9c22-e4b308b076ae" providerId="ADAL" clId="{FDFE5069-CEB2-4A2A-8A71-CA12AA2171D5}" dt="2023-12-06T14:16:26.621" v="111" actId="478"/>
          <ac:picMkLst>
            <pc:docMk/>
            <pc:sldMk cId="347815809" sldId="2147471576"/>
            <ac:picMk id="39" creationId="{1ADE23B2-330C-7E8E-39A5-EB6CF01B9CCE}"/>
          </ac:picMkLst>
        </pc:picChg>
        <pc:picChg chg="del">
          <ac:chgData name="Hugo Andreolly Albuquerque Costa Santos" userId="dd039489-a5e9-46ec-9c22-e4b308b076ae" providerId="ADAL" clId="{FDFE5069-CEB2-4A2A-8A71-CA12AA2171D5}" dt="2023-12-06T14:16:26.621" v="111" actId="478"/>
          <ac:picMkLst>
            <pc:docMk/>
            <pc:sldMk cId="347815809" sldId="2147471576"/>
            <ac:picMk id="40" creationId="{ADC3421A-FD70-FD95-DE02-D7089C4505AA}"/>
          </ac:picMkLst>
        </pc:picChg>
        <pc:picChg chg="del">
          <ac:chgData name="Hugo Andreolly Albuquerque Costa Santos" userId="dd039489-a5e9-46ec-9c22-e4b308b076ae" providerId="ADAL" clId="{FDFE5069-CEB2-4A2A-8A71-CA12AA2171D5}" dt="2023-12-06T14:16:26.621" v="111" actId="478"/>
          <ac:picMkLst>
            <pc:docMk/>
            <pc:sldMk cId="347815809" sldId="2147471576"/>
            <ac:picMk id="41" creationId="{6DE66423-7299-1785-6ECC-F11378AAC52F}"/>
          </ac:picMkLst>
        </pc:picChg>
        <pc:picChg chg="add mod">
          <ac:chgData name="Hugo Andreolly Albuquerque Costa Santos" userId="dd039489-a5e9-46ec-9c22-e4b308b076ae" providerId="ADAL" clId="{FDFE5069-CEB2-4A2A-8A71-CA12AA2171D5}" dt="2023-12-06T17:12:20.687" v="913" actId="1076"/>
          <ac:picMkLst>
            <pc:docMk/>
            <pc:sldMk cId="347815809" sldId="2147471576"/>
            <ac:picMk id="70" creationId="{372BCE23-0A0A-4A13-F5A9-7444573E4046}"/>
          </ac:picMkLst>
        </pc:picChg>
        <pc:cxnChg chg="mod">
          <ac:chgData name="Hugo Andreolly Albuquerque Costa Santos" userId="dd039489-a5e9-46ec-9c22-e4b308b076ae" providerId="ADAL" clId="{FDFE5069-CEB2-4A2A-8A71-CA12AA2171D5}" dt="2023-12-06T14:46:30.641" v="465" actId="1076"/>
          <ac:cxnSpMkLst>
            <pc:docMk/>
            <pc:sldMk cId="347815809" sldId="2147471576"/>
            <ac:cxnSpMk id="17" creationId="{1D88849F-71DD-6732-8A45-B26B416FB34A}"/>
          </ac:cxnSpMkLst>
        </pc:cxnChg>
      </pc:sldChg>
      <pc:sldChg chg="add ord">
        <pc:chgData name="Hugo Andreolly Albuquerque Costa Santos" userId="dd039489-a5e9-46ec-9c22-e4b308b076ae" providerId="ADAL" clId="{FDFE5069-CEB2-4A2A-8A71-CA12AA2171D5}" dt="2023-12-07T17:32:12.870" v="983"/>
        <pc:sldMkLst>
          <pc:docMk/>
          <pc:sldMk cId="1070963272" sldId="2147471577"/>
        </pc:sldMkLst>
      </pc:sldChg>
      <pc:sldChg chg="addSp delSp modSp add mod modAnim">
        <pc:chgData name="Hugo Andreolly Albuquerque Costa Santos" userId="dd039489-a5e9-46ec-9c22-e4b308b076ae" providerId="ADAL" clId="{FDFE5069-CEB2-4A2A-8A71-CA12AA2171D5}" dt="2023-12-07T17:30:18.028" v="981" actId="1038"/>
        <pc:sldMkLst>
          <pc:docMk/>
          <pc:sldMk cId="3365458216" sldId="2147471578"/>
        </pc:sldMkLst>
        <pc:spChg chg="del">
          <ac:chgData name="Hugo Andreolly Albuquerque Costa Santos" userId="dd039489-a5e9-46ec-9c22-e4b308b076ae" providerId="ADAL" clId="{FDFE5069-CEB2-4A2A-8A71-CA12AA2171D5}" dt="2023-12-07T17:29:29.210" v="968" actId="478"/>
          <ac:spMkLst>
            <pc:docMk/>
            <pc:sldMk cId="3365458216" sldId="2147471578"/>
            <ac:spMk id="34" creationId="{CAEE5D7F-D3E7-CFB4-9A98-29BF98AE4CD2}"/>
          </ac:spMkLst>
        </pc:spChg>
        <pc:spChg chg="del">
          <ac:chgData name="Hugo Andreolly Albuquerque Costa Santos" userId="dd039489-a5e9-46ec-9c22-e4b308b076ae" providerId="ADAL" clId="{FDFE5069-CEB2-4A2A-8A71-CA12AA2171D5}" dt="2023-12-07T17:29:29.210" v="968" actId="478"/>
          <ac:spMkLst>
            <pc:docMk/>
            <pc:sldMk cId="3365458216" sldId="2147471578"/>
            <ac:spMk id="35" creationId="{0F17AD2B-01DD-F6C9-FFB3-A421AC4D0AAC}"/>
          </ac:spMkLst>
        </pc:spChg>
        <pc:grpChg chg="del">
          <ac:chgData name="Hugo Andreolly Albuquerque Costa Santos" userId="dd039489-a5e9-46ec-9c22-e4b308b076ae" providerId="ADAL" clId="{FDFE5069-CEB2-4A2A-8A71-CA12AA2171D5}" dt="2023-12-07T17:29:26.743" v="967" actId="478"/>
          <ac:grpSpMkLst>
            <pc:docMk/>
            <pc:sldMk cId="3365458216" sldId="2147471578"/>
            <ac:grpSpMk id="12" creationId="{00000000-0000-0000-0000-000000000000}"/>
          </ac:grpSpMkLst>
        </pc:grpChg>
        <pc:picChg chg="add mod">
          <ac:chgData name="Hugo Andreolly Albuquerque Costa Santos" userId="dd039489-a5e9-46ec-9c22-e4b308b076ae" providerId="ADAL" clId="{FDFE5069-CEB2-4A2A-8A71-CA12AA2171D5}" dt="2023-12-07T17:30:18.028" v="981" actId="1038"/>
          <ac:picMkLst>
            <pc:docMk/>
            <pc:sldMk cId="3365458216" sldId="2147471578"/>
            <ac:picMk id="2" creationId="{A044921C-1F40-1DE6-9EEA-693F1B5E878C}"/>
          </ac:picMkLst>
        </pc:picChg>
        <pc:picChg chg="del">
          <ac:chgData name="Hugo Andreolly Albuquerque Costa Santos" userId="dd039489-a5e9-46ec-9c22-e4b308b076ae" providerId="ADAL" clId="{FDFE5069-CEB2-4A2A-8A71-CA12AA2171D5}" dt="2023-12-07T17:29:29.210" v="968" actId="478"/>
          <ac:picMkLst>
            <pc:docMk/>
            <pc:sldMk cId="3365458216" sldId="2147471578"/>
            <ac:picMk id="4" creationId="{3677EE03-0487-02BE-7D04-951D9F94C683}"/>
          </ac:picMkLst>
        </pc:picChg>
        <pc:picChg chg="del">
          <ac:chgData name="Hugo Andreolly Albuquerque Costa Santos" userId="dd039489-a5e9-46ec-9c22-e4b308b076ae" providerId="ADAL" clId="{FDFE5069-CEB2-4A2A-8A71-CA12AA2171D5}" dt="2023-12-07T17:29:29.210" v="968" actId="478"/>
          <ac:picMkLst>
            <pc:docMk/>
            <pc:sldMk cId="3365458216" sldId="2147471578"/>
            <ac:picMk id="5" creationId="{217632DA-3BDD-AD38-3D0D-49F5244D173A}"/>
          </ac:picMkLst>
        </pc:picChg>
        <pc:picChg chg="del">
          <ac:chgData name="Hugo Andreolly Albuquerque Costa Santos" userId="dd039489-a5e9-46ec-9c22-e4b308b076ae" providerId="ADAL" clId="{FDFE5069-CEB2-4A2A-8A71-CA12AA2171D5}" dt="2023-12-07T17:29:29.210" v="968" actId="478"/>
          <ac:picMkLst>
            <pc:docMk/>
            <pc:sldMk cId="3365458216" sldId="2147471578"/>
            <ac:picMk id="8" creationId="{0121A55F-7DD5-DDC5-A6A1-DEC0DC946001}"/>
          </ac:picMkLst>
        </pc:picChg>
        <pc:picChg chg="del">
          <ac:chgData name="Hugo Andreolly Albuquerque Costa Santos" userId="dd039489-a5e9-46ec-9c22-e4b308b076ae" providerId="ADAL" clId="{FDFE5069-CEB2-4A2A-8A71-CA12AA2171D5}" dt="2023-12-07T17:29:29.210" v="968" actId="478"/>
          <ac:picMkLst>
            <pc:docMk/>
            <pc:sldMk cId="3365458216" sldId="2147471578"/>
            <ac:picMk id="10" creationId="{3AF45A9B-9096-8987-4DB2-683EFE5FE3A6}"/>
          </ac:picMkLst>
        </pc:picChg>
      </pc:sldChg>
      <pc:sldChg chg="addSp delSp modSp new mod ord modShow">
        <pc:chgData name="Hugo Andreolly Albuquerque Costa Santos" userId="dd039489-a5e9-46ec-9c22-e4b308b076ae" providerId="ADAL" clId="{FDFE5069-CEB2-4A2A-8A71-CA12AA2171D5}" dt="2023-12-06T15:11:43.828" v="904" actId="729"/>
        <pc:sldMkLst>
          <pc:docMk/>
          <pc:sldMk cId="3442392775" sldId="2147471578"/>
        </pc:sldMkLst>
        <pc:spChg chg="del">
          <ac:chgData name="Hugo Andreolly Albuquerque Costa Santos" userId="dd039489-a5e9-46ec-9c22-e4b308b076ae" providerId="ADAL" clId="{FDFE5069-CEB2-4A2A-8A71-CA12AA2171D5}" dt="2023-12-06T15:08:48.408" v="715" actId="478"/>
          <ac:spMkLst>
            <pc:docMk/>
            <pc:sldMk cId="3442392775" sldId="2147471578"/>
            <ac:spMk id="2" creationId="{A8C89447-BF4B-DB9C-CAD7-86BD882BD0F8}"/>
          </ac:spMkLst>
        </pc:spChg>
        <pc:spChg chg="del">
          <ac:chgData name="Hugo Andreolly Albuquerque Costa Santos" userId="dd039489-a5e9-46ec-9c22-e4b308b076ae" providerId="ADAL" clId="{FDFE5069-CEB2-4A2A-8A71-CA12AA2171D5}" dt="2023-12-06T15:08:48.408" v="715" actId="478"/>
          <ac:spMkLst>
            <pc:docMk/>
            <pc:sldMk cId="3442392775" sldId="2147471578"/>
            <ac:spMk id="3" creationId="{93AF466C-3017-9626-6683-64C1625834FF}"/>
          </ac:spMkLst>
        </pc:spChg>
        <pc:spChg chg="add mod">
          <ac:chgData name="Hugo Andreolly Albuquerque Costa Santos" userId="dd039489-a5e9-46ec-9c22-e4b308b076ae" providerId="ADAL" clId="{FDFE5069-CEB2-4A2A-8A71-CA12AA2171D5}" dt="2023-12-06T15:09:21.131" v="724" actId="1076"/>
          <ac:spMkLst>
            <pc:docMk/>
            <pc:sldMk cId="3442392775" sldId="2147471578"/>
            <ac:spMk id="6" creationId="{42A6A62E-ECBB-B540-105E-0A167459F20F}"/>
          </ac:spMkLst>
        </pc:spChg>
        <pc:spChg chg="add mod">
          <ac:chgData name="Hugo Andreolly Albuquerque Costa Santos" userId="dd039489-a5e9-46ec-9c22-e4b308b076ae" providerId="ADAL" clId="{FDFE5069-CEB2-4A2A-8A71-CA12AA2171D5}" dt="2023-12-06T15:09:21.131" v="724" actId="1076"/>
          <ac:spMkLst>
            <pc:docMk/>
            <pc:sldMk cId="3442392775" sldId="2147471578"/>
            <ac:spMk id="7" creationId="{526B8123-02CA-425B-FDDD-BCF625350B24}"/>
          </ac:spMkLst>
        </pc:spChg>
        <pc:spChg chg="add mod">
          <ac:chgData name="Hugo Andreolly Albuquerque Costa Santos" userId="dd039489-a5e9-46ec-9c22-e4b308b076ae" providerId="ADAL" clId="{FDFE5069-CEB2-4A2A-8A71-CA12AA2171D5}" dt="2023-12-06T15:10:07.041" v="844" actId="1076"/>
          <ac:spMkLst>
            <pc:docMk/>
            <pc:sldMk cId="3442392775" sldId="2147471578"/>
            <ac:spMk id="8" creationId="{18B76C92-CA8C-CF36-2439-8C0830F7525D}"/>
          </ac:spMkLst>
        </pc:spChg>
        <pc:spChg chg="add mod">
          <ac:chgData name="Hugo Andreolly Albuquerque Costa Santos" userId="dd039489-a5e9-46ec-9c22-e4b308b076ae" providerId="ADAL" clId="{FDFE5069-CEB2-4A2A-8A71-CA12AA2171D5}" dt="2023-12-06T15:10:44.385" v="901" actId="1076"/>
          <ac:spMkLst>
            <pc:docMk/>
            <pc:sldMk cId="3442392775" sldId="2147471578"/>
            <ac:spMk id="11" creationId="{99FA31D5-4F2B-29BC-FD46-AEF91CFD75AC}"/>
          </ac:spMkLst>
        </pc:spChg>
        <pc:picChg chg="add mod">
          <ac:chgData name="Hugo Andreolly Albuquerque Costa Santos" userId="dd039489-a5e9-46ec-9c22-e4b308b076ae" providerId="ADAL" clId="{FDFE5069-CEB2-4A2A-8A71-CA12AA2171D5}" dt="2023-12-06T15:09:21.131" v="724" actId="1076"/>
          <ac:picMkLst>
            <pc:docMk/>
            <pc:sldMk cId="3442392775" sldId="2147471578"/>
            <ac:picMk id="5" creationId="{AC9A9662-1FE4-CB5F-E8D4-9E26BA5B3AB5}"/>
          </ac:picMkLst>
        </pc:picChg>
        <pc:cxnChg chg="add mod">
          <ac:chgData name="Hugo Andreolly Albuquerque Costa Santos" userId="dd039489-a5e9-46ec-9c22-e4b308b076ae" providerId="ADAL" clId="{FDFE5069-CEB2-4A2A-8A71-CA12AA2171D5}" dt="2023-12-06T15:10:24.247" v="847" actId="693"/>
          <ac:cxnSpMkLst>
            <pc:docMk/>
            <pc:sldMk cId="3442392775" sldId="2147471578"/>
            <ac:cxnSpMk id="10" creationId="{B4C97375-6132-56FC-600A-396905EFD1BA}"/>
          </ac:cxnSpMkLst>
        </pc:cxnChg>
      </pc:sldChg>
    </pc:docChg>
  </pc:docChgLst>
  <pc:docChgLst>
    <pc:chgData name="Luiz Djalma Rodrigues Filho" userId="7d7edf01-ab75-475e-8c1c-967c0da6ff76" providerId="ADAL" clId="{5670CE01-D4C3-4783-964C-8411646FD55A}"/>
    <pc:docChg chg="undo custSel modSld">
      <pc:chgData name="Luiz Djalma Rodrigues Filho" userId="7d7edf01-ab75-475e-8c1c-967c0da6ff76" providerId="ADAL" clId="{5670CE01-D4C3-4783-964C-8411646FD55A}" dt="2023-11-30T22:08:25.020" v="55" actId="1076"/>
      <pc:docMkLst>
        <pc:docMk/>
      </pc:docMkLst>
      <pc:sldChg chg="addSp modSp mod">
        <pc:chgData name="Luiz Djalma Rodrigues Filho" userId="7d7edf01-ab75-475e-8c1c-967c0da6ff76" providerId="ADAL" clId="{5670CE01-D4C3-4783-964C-8411646FD55A}" dt="2023-11-30T20:42:08.182" v="10" actId="14100"/>
        <pc:sldMkLst>
          <pc:docMk/>
          <pc:sldMk cId="2461095722" sldId="2147471475"/>
        </pc:sldMkLst>
        <pc:picChg chg="add mod">
          <ac:chgData name="Luiz Djalma Rodrigues Filho" userId="7d7edf01-ab75-475e-8c1c-967c0da6ff76" providerId="ADAL" clId="{5670CE01-D4C3-4783-964C-8411646FD55A}" dt="2023-11-30T20:42:08.182" v="10" actId="14100"/>
          <ac:picMkLst>
            <pc:docMk/>
            <pc:sldMk cId="2461095722" sldId="2147471475"/>
            <ac:picMk id="2" creationId="{B1DC59B4-2881-17A7-78B4-BFCF806B0F54}"/>
          </ac:picMkLst>
        </pc:picChg>
      </pc:sldChg>
      <pc:sldChg chg="addSp modSp mod">
        <pc:chgData name="Luiz Djalma Rodrigues Filho" userId="7d7edf01-ab75-475e-8c1c-967c0da6ff76" providerId="ADAL" clId="{5670CE01-D4C3-4783-964C-8411646FD55A}" dt="2023-11-30T22:08:25.020" v="55" actId="1076"/>
        <pc:sldMkLst>
          <pc:docMk/>
          <pc:sldMk cId="3835920208" sldId="2147471549"/>
        </pc:sldMkLst>
        <pc:spChg chg="add mod">
          <ac:chgData name="Luiz Djalma Rodrigues Filho" userId="7d7edf01-ab75-475e-8c1c-967c0da6ff76" providerId="ADAL" clId="{5670CE01-D4C3-4783-964C-8411646FD55A}" dt="2023-11-30T22:08:25.020" v="55" actId="1076"/>
          <ac:spMkLst>
            <pc:docMk/>
            <pc:sldMk cId="3835920208" sldId="2147471549"/>
            <ac:spMk id="3" creationId="{07A4930C-D950-F0E6-334D-8F99C4A6DB54}"/>
          </ac:spMkLst>
        </pc:spChg>
      </pc:sldChg>
      <pc:sldChg chg="addSp delSp modSp mod">
        <pc:chgData name="Luiz Djalma Rodrigues Filho" userId="7d7edf01-ab75-475e-8c1c-967c0da6ff76" providerId="ADAL" clId="{5670CE01-D4C3-4783-964C-8411646FD55A}" dt="2023-11-30T21:08:17.499" v="47" actId="1076"/>
        <pc:sldMkLst>
          <pc:docMk/>
          <pc:sldMk cId="1774463062" sldId="2147471562"/>
        </pc:sldMkLst>
        <pc:spChg chg="add mod">
          <ac:chgData name="Luiz Djalma Rodrigues Filho" userId="7d7edf01-ab75-475e-8c1c-967c0da6ff76" providerId="ADAL" clId="{5670CE01-D4C3-4783-964C-8411646FD55A}" dt="2023-11-30T21:08:17.499" v="47" actId="1076"/>
          <ac:spMkLst>
            <pc:docMk/>
            <pc:sldMk cId="1774463062" sldId="2147471562"/>
            <ac:spMk id="23" creationId="{02E32E71-F146-BF01-AC93-819237D533EC}"/>
          </ac:spMkLst>
        </pc:spChg>
        <pc:picChg chg="add del mod">
          <ac:chgData name="Luiz Djalma Rodrigues Filho" userId="7d7edf01-ab75-475e-8c1c-967c0da6ff76" providerId="ADAL" clId="{5670CE01-D4C3-4783-964C-8411646FD55A}" dt="2023-11-30T20:41:43.088" v="6" actId="21"/>
          <ac:picMkLst>
            <pc:docMk/>
            <pc:sldMk cId="1774463062" sldId="2147471562"/>
            <ac:picMk id="20" creationId="{F822496D-9798-E7DA-A540-18DCF3CF8D23}"/>
          </ac:picMkLst>
        </pc:picChg>
      </pc:sldChg>
      <pc:sldChg chg="addSp delSp modSp mod">
        <pc:chgData name="Luiz Djalma Rodrigues Filho" userId="7d7edf01-ab75-475e-8c1c-967c0da6ff76" providerId="ADAL" clId="{5670CE01-D4C3-4783-964C-8411646FD55A}" dt="2023-11-30T21:13:15.514" v="52" actId="1076"/>
        <pc:sldMkLst>
          <pc:docMk/>
          <pc:sldMk cId="2111123954" sldId="2147471567"/>
        </pc:sldMkLst>
        <pc:spChg chg="add del mod">
          <ac:chgData name="Luiz Djalma Rodrigues Filho" userId="7d7edf01-ab75-475e-8c1c-967c0da6ff76" providerId="ADAL" clId="{5670CE01-D4C3-4783-964C-8411646FD55A}" dt="2023-11-30T21:13:10.064" v="51" actId="478"/>
          <ac:spMkLst>
            <pc:docMk/>
            <pc:sldMk cId="2111123954" sldId="2147471567"/>
            <ac:spMk id="5" creationId="{368FD97B-5D70-A075-C9EA-42D9BBF9E85A}"/>
          </ac:spMkLst>
        </pc:spChg>
        <pc:spChg chg="mod">
          <ac:chgData name="Luiz Djalma Rodrigues Filho" userId="7d7edf01-ab75-475e-8c1c-967c0da6ff76" providerId="ADAL" clId="{5670CE01-D4C3-4783-964C-8411646FD55A}" dt="2023-11-30T20:48:38.463" v="16" actId="20577"/>
          <ac:spMkLst>
            <pc:docMk/>
            <pc:sldMk cId="2111123954" sldId="2147471567"/>
            <ac:spMk id="26" creationId="{8C6C1D2F-6072-B1ED-BE00-B0EE43E6BEC2}"/>
          </ac:spMkLst>
        </pc:spChg>
        <pc:spChg chg="mod">
          <ac:chgData name="Luiz Djalma Rodrigues Filho" userId="7d7edf01-ab75-475e-8c1c-967c0da6ff76" providerId="ADAL" clId="{5670CE01-D4C3-4783-964C-8411646FD55A}" dt="2023-11-30T20:48:47.348" v="35" actId="20577"/>
          <ac:spMkLst>
            <pc:docMk/>
            <pc:sldMk cId="2111123954" sldId="2147471567"/>
            <ac:spMk id="37" creationId="{7E533A9E-9566-7CA1-5981-C37494700635}"/>
          </ac:spMkLst>
        </pc:spChg>
        <pc:picChg chg="mod">
          <ac:chgData name="Luiz Djalma Rodrigues Filho" userId="7d7edf01-ab75-475e-8c1c-967c0da6ff76" providerId="ADAL" clId="{5670CE01-D4C3-4783-964C-8411646FD55A}" dt="2023-11-30T21:13:15.514" v="52" actId="1076"/>
          <ac:picMkLst>
            <pc:docMk/>
            <pc:sldMk cId="2111123954" sldId="2147471567"/>
            <ac:picMk id="1024" creationId="{72227910-54B2-AC4D-F6D8-E7E9C276A616}"/>
          </ac:picMkLst>
        </pc:picChg>
      </pc:sldChg>
      <pc:sldChg chg="modSp mod">
        <pc:chgData name="Luiz Djalma Rodrigues Filho" userId="7d7edf01-ab75-475e-8c1c-967c0da6ff76" providerId="ADAL" clId="{5670CE01-D4C3-4783-964C-8411646FD55A}" dt="2023-11-30T20:50:18.365" v="39" actId="1036"/>
        <pc:sldMkLst>
          <pc:docMk/>
          <pc:sldMk cId="2006025427" sldId="2147471568"/>
        </pc:sldMkLst>
        <pc:picChg chg="mod">
          <ac:chgData name="Luiz Djalma Rodrigues Filho" userId="7d7edf01-ab75-475e-8c1c-967c0da6ff76" providerId="ADAL" clId="{5670CE01-D4C3-4783-964C-8411646FD55A}" dt="2023-11-30T20:50:18.365" v="39" actId="1036"/>
          <ac:picMkLst>
            <pc:docMk/>
            <pc:sldMk cId="2006025427" sldId="2147471568"/>
            <ac:picMk id="3" creationId="{746D0B8F-ED09-4307-CAB3-F4BE1231C871}"/>
          </ac:picMkLst>
        </pc:picChg>
      </pc:sldChg>
    </pc:docChg>
  </pc:docChgLst>
  <pc:docChgLst>
    <pc:chgData name="Fernando Gomes Distretti Junior" userId="83fbe0ba-a2b8-49a7-8642-99b9daef0eb5" providerId="ADAL" clId="{249D0F97-0A7B-48E2-ABDA-9CF253A31E6E}"/>
    <pc:docChg chg="modSld">
      <pc:chgData name="Fernando Gomes Distretti Junior" userId="83fbe0ba-a2b8-49a7-8642-99b9daef0eb5" providerId="ADAL" clId="{249D0F97-0A7B-48E2-ABDA-9CF253A31E6E}" dt="2023-11-27T18:32:11.790" v="8" actId="20577"/>
      <pc:docMkLst>
        <pc:docMk/>
      </pc:docMkLst>
      <pc:sldChg chg="modSp mod">
        <pc:chgData name="Fernando Gomes Distretti Junior" userId="83fbe0ba-a2b8-49a7-8642-99b9daef0eb5" providerId="ADAL" clId="{249D0F97-0A7B-48E2-ABDA-9CF253A31E6E}" dt="2023-11-27T18:32:11.790" v="8" actId="20577"/>
        <pc:sldMkLst>
          <pc:docMk/>
          <pc:sldMk cId="2346160436" sldId="2134960739"/>
        </pc:sldMkLst>
        <pc:graphicFrameChg chg="modGraphic">
          <ac:chgData name="Fernando Gomes Distretti Junior" userId="83fbe0ba-a2b8-49a7-8642-99b9daef0eb5" providerId="ADAL" clId="{249D0F97-0A7B-48E2-ABDA-9CF253A31E6E}" dt="2023-11-27T18:32:11.790" v="8" actId="20577"/>
          <ac:graphicFrameMkLst>
            <pc:docMk/>
            <pc:sldMk cId="2346160436" sldId="2134960739"/>
            <ac:graphicFrameMk id="4" creationId="{65A10E36-2E9C-88D5-0EDF-46540451BE3B}"/>
          </ac:graphicFrameMkLst>
        </pc:graphicFrameChg>
      </pc:sldChg>
      <pc:sldChg chg="modSp mod">
        <pc:chgData name="Fernando Gomes Distretti Junior" userId="83fbe0ba-a2b8-49a7-8642-99b9daef0eb5" providerId="ADAL" clId="{249D0F97-0A7B-48E2-ABDA-9CF253A31E6E}" dt="2023-11-27T13:56:33.760" v="3" actId="1076"/>
        <pc:sldMkLst>
          <pc:docMk/>
          <pc:sldMk cId="1082817564" sldId="2147471483"/>
        </pc:sldMkLst>
        <pc:spChg chg="mod">
          <ac:chgData name="Fernando Gomes Distretti Junior" userId="83fbe0ba-a2b8-49a7-8642-99b9daef0eb5" providerId="ADAL" clId="{249D0F97-0A7B-48E2-ABDA-9CF253A31E6E}" dt="2023-11-27T13:56:33.760" v="3" actId="1076"/>
          <ac:spMkLst>
            <pc:docMk/>
            <pc:sldMk cId="1082817564" sldId="2147471483"/>
            <ac:spMk id="15" creationId="{03839260-7E84-F9CA-E9A5-A58AF7D8D5A2}"/>
          </ac:spMkLst>
        </pc:spChg>
      </pc:sldChg>
      <pc:sldChg chg="modSp mod">
        <pc:chgData name="Fernando Gomes Distretti Junior" userId="83fbe0ba-a2b8-49a7-8642-99b9daef0eb5" providerId="ADAL" clId="{249D0F97-0A7B-48E2-ABDA-9CF253A31E6E}" dt="2023-11-27T13:56:25.213" v="2" actId="1076"/>
        <pc:sldMkLst>
          <pc:docMk/>
          <pc:sldMk cId="2026549582" sldId="2147471484"/>
        </pc:sldMkLst>
        <pc:spChg chg="mod">
          <ac:chgData name="Fernando Gomes Distretti Junior" userId="83fbe0ba-a2b8-49a7-8642-99b9daef0eb5" providerId="ADAL" clId="{249D0F97-0A7B-48E2-ABDA-9CF253A31E6E}" dt="2023-11-27T13:56:25.213" v="2" actId="1076"/>
          <ac:spMkLst>
            <pc:docMk/>
            <pc:sldMk cId="2026549582" sldId="2147471484"/>
            <ac:spMk id="19" creationId="{ABFFF3CE-CD24-DB7B-1C82-56ADA7FAE0A3}"/>
          </ac:spMkLst>
        </pc:spChg>
      </pc:sldChg>
      <pc:sldChg chg="modSp mod">
        <pc:chgData name="Fernando Gomes Distretti Junior" userId="83fbe0ba-a2b8-49a7-8642-99b9daef0eb5" providerId="ADAL" clId="{249D0F97-0A7B-48E2-ABDA-9CF253A31E6E}" dt="2023-11-27T13:56:20.677" v="1" actId="1076"/>
        <pc:sldMkLst>
          <pc:docMk/>
          <pc:sldMk cId="2278214968" sldId="2147471485"/>
        </pc:sldMkLst>
        <pc:spChg chg="mod">
          <ac:chgData name="Fernando Gomes Distretti Junior" userId="83fbe0ba-a2b8-49a7-8642-99b9daef0eb5" providerId="ADAL" clId="{249D0F97-0A7B-48E2-ABDA-9CF253A31E6E}" dt="2023-11-27T13:56:20.677" v="1" actId="1076"/>
          <ac:spMkLst>
            <pc:docMk/>
            <pc:sldMk cId="2278214968" sldId="2147471485"/>
            <ac:spMk id="10" creationId="{5504DF1B-D968-DD80-84F8-FCD452F0BD5D}"/>
          </ac:spMkLst>
        </pc:spChg>
      </pc:sldChg>
      <pc:sldChg chg="modSp mod">
        <pc:chgData name="Fernando Gomes Distretti Junior" userId="83fbe0ba-a2b8-49a7-8642-99b9daef0eb5" providerId="ADAL" clId="{249D0F97-0A7B-48E2-ABDA-9CF253A31E6E}" dt="2023-11-27T13:56:12.296" v="0" actId="1076"/>
        <pc:sldMkLst>
          <pc:docMk/>
          <pc:sldMk cId="2701314848" sldId="2147471489"/>
        </pc:sldMkLst>
        <pc:spChg chg="mod">
          <ac:chgData name="Fernando Gomes Distretti Junior" userId="83fbe0ba-a2b8-49a7-8642-99b9daef0eb5" providerId="ADAL" clId="{249D0F97-0A7B-48E2-ABDA-9CF253A31E6E}" dt="2023-11-27T13:56:12.296" v="0" actId="1076"/>
          <ac:spMkLst>
            <pc:docMk/>
            <pc:sldMk cId="2701314848" sldId="2147471489"/>
            <ac:spMk id="11" creationId="{CF765134-8CFB-D237-6E78-FAF244447D7E}"/>
          </ac:spMkLst>
        </pc:spChg>
      </pc:sldChg>
      <pc:sldChg chg="mod modShow">
        <pc:chgData name="Fernando Gomes Distretti Junior" userId="83fbe0ba-a2b8-49a7-8642-99b9daef0eb5" providerId="ADAL" clId="{249D0F97-0A7B-48E2-ABDA-9CF253A31E6E}" dt="2023-11-27T17:51:35.654" v="4" actId="729"/>
        <pc:sldMkLst>
          <pc:docMk/>
          <pc:sldMk cId="2412383564" sldId="2147471551"/>
        </pc:sldMkLst>
      </pc:sldChg>
    </pc:docChg>
  </pc:docChgLst>
  <pc:docChgLst>
    <pc:chgData name="Paulo H Costa" userId="378bca0a72770dae" providerId="LiveId" clId="{9D6FFB6A-9B3D-4479-8CFF-A91EFCCE7B9B}"/>
    <pc:docChg chg="custSel delSld modSld sldOrd">
      <pc:chgData name="Paulo H Costa" userId="378bca0a72770dae" providerId="LiveId" clId="{9D6FFB6A-9B3D-4479-8CFF-A91EFCCE7B9B}" dt="2023-11-20T19:31:55.240" v="63" actId="47"/>
      <pc:docMkLst>
        <pc:docMk/>
      </pc:docMkLst>
      <pc:sldChg chg="del">
        <pc:chgData name="Paulo H Costa" userId="378bca0a72770dae" providerId="LiveId" clId="{9D6FFB6A-9B3D-4479-8CFF-A91EFCCE7B9B}" dt="2023-11-20T19:31:51.207" v="61" actId="47"/>
        <pc:sldMkLst>
          <pc:docMk/>
          <pc:sldMk cId="0" sldId="257"/>
        </pc:sldMkLst>
      </pc:sldChg>
      <pc:sldChg chg="del">
        <pc:chgData name="Paulo H Costa" userId="378bca0a72770dae" providerId="LiveId" clId="{9D6FFB6A-9B3D-4479-8CFF-A91EFCCE7B9B}" dt="2023-11-20T19:31:52.890" v="62" actId="47"/>
        <pc:sldMkLst>
          <pc:docMk/>
          <pc:sldMk cId="0" sldId="268"/>
        </pc:sldMkLst>
      </pc:sldChg>
      <pc:sldChg chg="delSp modSp mod ord">
        <pc:chgData name="Paulo H Costa" userId="378bca0a72770dae" providerId="LiveId" clId="{9D6FFB6A-9B3D-4479-8CFF-A91EFCCE7B9B}" dt="2023-11-20T19:30:16.578" v="53" actId="478"/>
        <pc:sldMkLst>
          <pc:docMk/>
          <pc:sldMk cId="778780431" sldId="2147471229"/>
        </pc:sldMkLst>
        <pc:spChg chg="del">
          <ac:chgData name="Paulo H Costa" userId="378bca0a72770dae" providerId="LiveId" clId="{9D6FFB6A-9B3D-4479-8CFF-A91EFCCE7B9B}" dt="2023-11-20T19:30:06.097" v="47" actId="478"/>
          <ac:spMkLst>
            <pc:docMk/>
            <pc:sldMk cId="778780431" sldId="2147471229"/>
            <ac:spMk id="6" creationId="{028B7F53-A4A5-7643-2752-E0337895E7D0}"/>
          </ac:spMkLst>
        </pc:spChg>
        <pc:spChg chg="del">
          <ac:chgData name="Paulo H Costa" userId="378bca0a72770dae" providerId="LiveId" clId="{9D6FFB6A-9B3D-4479-8CFF-A91EFCCE7B9B}" dt="2023-11-20T19:30:11.065" v="49" actId="478"/>
          <ac:spMkLst>
            <pc:docMk/>
            <pc:sldMk cId="778780431" sldId="2147471229"/>
            <ac:spMk id="15" creationId="{85589E22-AD2D-4228-B813-904E1A230A42}"/>
          </ac:spMkLst>
        </pc:spChg>
        <pc:spChg chg="del mod">
          <ac:chgData name="Paulo H Costa" userId="378bca0a72770dae" providerId="LiveId" clId="{9D6FFB6A-9B3D-4479-8CFF-A91EFCCE7B9B}" dt="2023-11-20T19:30:11.065" v="49" actId="478"/>
          <ac:spMkLst>
            <pc:docMk/>
            <pc:sldMk cId="778780431" sldId="2147471229"/>
            <ac:spMk id="38" creationId="{5C2614E2-D932-C99A-B87C-50FB23651A05}"/>
          </ac:spMkLst>
        </pc:spChg>
        <pc:spChg chg="del mod">
          <ac:chgData name="Paulo H Costa" userId="378bca0a72770dae" providerId="LiveId" clId="{9D6FFB6A-9B3D-4479-8CFF-A91EFCCE7B9B}" dt="2023-11-20T19:30:16.578" v="53" actId="478"/>
          <ac:spMkLst>
            <pc:docMk/>
            <pc:sldMk cId="778780431" sldId="2147471229"/>
            <ac:spMk id="39" creationId="{36B0FEDD-C804-D012-6C34-DA0FCDCBD321}"/>
          </ac:spMkLst>
        </pc:spChg>
        <pc:spChg chg="del">
          <ac:chgData name="Paulo H Costa" userId="378bca0a72770dae" providerId="LiveId" clId="{9D6FFB6A-9B3D-4479-8CFF-A91EFCCE7B9B}" dt="2023-11-20T19:30:11.065" v="49" actId="478"/>
          <ac:spMkLst>
            <pc:docMk/>
            <pc:sldMk cId="778780431" sldId="2147471229"/>
            <ac:spMk id="40" creationId="{B29E0366-9ACF-4413-C4AA-50F1E91F169F}"/>
          </ac:spMkLst>
        </pc:spChg>
        <pc:spChg chg="del">
          <ac:chgData name="Paulo H Costa" userId="378bca0a72770dae" providerId="LiveId" clId="{9D6FFB6A-9B3D-4479-8CFF-A91EFCCE7B9B}" dt="2023-11-20T19:30:11.065" v="49" actId="478"/>
          <ac:spMkLst>
            <pc:docMk/>
            <pc:sldMk cId="778780431" sldId="2147471229"/>
            <ac:spMk id="41" creationId="{E06A3B62-4577-C0A6-2284-80F7C92F6ACF}"/>
          </ac:spMkLst>
        </pc:spChg>
        <pc:spChg chg="del">
          <ac:chgData name="Paulo H Costa" userId="378bca0a72770dae" providerId="LiveId" clId="{9D6FFB6A-9B3D-4479-8CFF-A91EFCCE7B9B}" dt="2023-11-20T19:30:11.065" v="49" actId="478"/>
          <ac:spMkLst>
            <pc:docMk/>
            <pc:sldMk cId="778780431" sldId="2147471229"/>
            <ac:spMk id="42" creationId="{4C760CB8-D447-65B6-20F9-4EB2B82ADEB0}"/>
          </ac:spMkLst>
        </pc:spChg>
        <pc:spChg chg="del">
          <ac:chgData name="Paulo H Costa" userId="378bca0a72770dae" providerId="LiveId" clId="{9D6FFB6A-9B3D-4479-8CFF-A91EFCCE7B9B}" dt="2023-11-20T19:30:11.065" v="49" actId="478"/>
          <ac:spMkLst>
            <pc:docMk/>
            <pc:sldMk cId="778780431" sldId="2147471229"/>
            <ac:spMk id="43" creationId="{082F1DEB-BE69-601E-A16E-31E08F8BA461}"/>
          </ac:spMkLst>
        </pc:spChg>
        <pc:spChg chg="del">
          <ac:chgData name="Paulo H Costa" userId="378bca0a72770dae" providerId="LiveId" clId="{9D6FFB6A-9B3D-4479-8CFF-A91EFCCE7B9B}" dt="2023-11-20T19:30:11.065" v="49" actId="478"/>
          <ac:spMkLst>
            <pc:docMk/>
            <pc:sldMk cId="778780431" sldId="2147471229"/>
            <ac:spMk id="44" creationId="{606CCB07-B423-A748-9C18-CBA31F078BF2}"/>
          </ac:spMkLst>
        </pc:spChg>
        <pc:graphicFrameChg chg="del">
          <ac:chgData name="Paulo H Costa" userId="378bca0a72770dae" providerId="LiveId" clId="{9D6FFB6A-9B3D-4479-8CFF-A91EFCCE7B9B}" dt="2023-11-20T19:30:14.055" v="50" actId="478"/>
          <ac:graphicFrameMkLst>
            <pc:docMk/>
            <pc:sldMk cId="778780431" sldId="2147471229"/>
            <ac:graphicFrameMk id="2" creationId="{FB34C56C-F463-1A32-AC80-B0FAA87428B5}"/>
          </ac:graphicFrameMkLst>
        </pc:graphicFrameChg>
        <pc:graphicFrameChg chg="del modGraphic">
          <ac:chgData name="Paulo H Costa" userId="378bca0a72770dae" providerId="LiveId" clId="{9D6FFB6A-9B3D-4479-8CFF-A91EFCCE7B9B}" dt="2023-11-20T19:30:01.577" v="46" actId="478"/>
          <ac:graphicFrameMkLst>
            <pc:docMk/>
            <pc:sldMk cId="778780431" sldId="2147471229"/>
            <ac:graphicFrameMk id="4" creationId="{232D5278-EF36-D115-04D6-723A85A8B32C}"/>
          </ac:graphicFrameMkLst>
        </pc:graphicFrameChg>
        <pc:picChg chg="del">
          <ac:chgData name="Paulo H Costa" userId="378bca0a72770dae" providerId="LiveId" clId="{9D6FFB6A-9B3D-4479-8CFF-A91EFCCE7B9B}" dt="2023-11-20T19:30:14.923" v="51" actId="478"/>
          <ac:picMkLst>
            <pc:docMk/>
            <pc:sldMk cId="778780431" sldId="2147471229"/>
            <ac:picMk id="37" creationId="{B8214C0E-FECD-148E-1740-635E6533BC30}"/>
          </ac:picMkLst>
        </pc:picChg>
      </pc:sldChg>
      <pc:sldChg chg="ord">
        <pc:chgData name="Paulo H Costa" userId="378bca0a72770dae" providerId="LiveId" clId="{9D6FFB6A-9B3D-4479-8CFF-A91EFCCE7B9B}" dt="2023-11-20T19:28:19.083" v="37"/>
        <pc:sldMkLst>
          <pc:docMk/>
          <pc:sldMk cId="3075989733" sldId="2147471398"/>
        </pc:sldMkLst>
      </pc:sldChg>
      <pc:sldChg chg="del">
        <pc:chgData name="Paulo H Costa" userId="378bca0a72770dae" providerId="LiveId" clId="{9D6FFB6A-9B3D-4479-8CFF-A91EFCCE7B9B}" dt="2023-11-20T19:28:28.052" v="38" actId="47"/>
        <pc:sldMkLst>
          <pc:docMk/>
          <pc:sldMk cId="1276162569" sldId="2147471399"/>
        </pc:sldMkLst>
      </pc:sldChg>
      <pc:sldChg chg="ord">
        <pc:chgData name="Paulo H Costa" userId="378bca0a72770dae" providerId="LiveId" clId="{9D6FFB6A-9B3D-4479-8CFF-A91EFCCE7B9B}" dt="2023-11-20T19:31:26.277" v="57"/>
        <pc:sldMkLst>
          <pc:docMk/>
          <pc:sldMk cId="2792224471" sldId="2147471413"/>
        </pc:sldMkLst>
      </pc:sldChg>
      <pc:sldChg chg="del">
        <pc:chgData name="Paulo H Costa" userId="378bca0a72770dae" providerId="LiveId" clId="{9D6FFB6A-9B3D-4479-8CFF-A91EFCCE7B9B}" dt="2023-11-20T19:28:46.201" v="39" actId="47"/>
        <pc:sldMkLst>
          <pc:docMk/>
          <pc:sldMk cId="1958972707" sldId="2147471416"/>
        </pc:sldMkLst>
      </pc:sldChg>
      <pc:sldChg chg="ord">
        <pc:chgData name="Paulo H Costa" userId="378bca0a72770dae" providerId="LiveId" clId="{9D6FFB6A-9B3D-4479-8CFF-A91EFCCE7B9B}" dt="2023-11-20T19:31:26.277" v="57"/>
        <pc:sldMkLst>
          <pc:docMk/>
          <pc:sldMk cId="2173762070" sldId="2147471418"/>
        </pc:sldMkLst>
      </pc:sldChg>
      <pc:sldChg chg="del">
        <pc:chgData name="Paulo H Costa" userId="378bca0a72770dae" providerId="LiveId" clId="{9D6FFB6A-9B3D-4479-8CFF-A91EFCCE7B9B}" dt="2023-11-20T19:29:00.622" v="40" actId="47"/>
        <pc:sldMkLst>
          <pc:docMk/>
          <pc:sldMk cId="0" sldId="2147471436"/>
        </pc:sldMkLst>
      </pc:sldChg>
      <pc:sldChg chg="modSp mod ord">
        <pc:chgData name="Paulo H Costa" userId="378bca0a72770dae" providerId="LiveId" clId="{9D6FFB6A-9B3D-4479-8CFF-A91EFCCE7B9B}" dt="2023-11-20T19:27:56.387" v="34" actId="6549"/>
        <pc:sldMkLst>
          <pc:docMk/>
          <pc:sldMk cId="466646463" sldId="2147471451"/>
        </pc:sldMkLst>
        <pc:spChg chg="mod">
          <ac:chgData name="Paulo H Costa" userId="378bca0a72770dae" providerId="LiveId" clId="{9D6FFB6A-9B3D-4479-8CFF-A91EFCCE7B9B}" dt="2023-11-20T19:27:56.387" v="34" actId="6549"/>
          <ac:spMkLst>
            <pc:docMk/>
            <pc:sldMk cId="466646463" sldId="2147471451"/>
            <ac:spMk id="44" creationId="{C42A1A1D-A1D7-1632-B648-0DA313CE6D51}"/>
          </ac:spMkLst>
        </pc:spChg>
      </pc:sldChg>
      <pc:sldChg chg="del">
        <pc:chgData name="Paulo H Costa" userId="378bca0a72770dae" providerId="LiveId" clId="{9D6FFB6A-9B3D-4479-8CFF-A91EFCCE7B9B}" dt="2023-11-20T19:31:48.483" v="60" actId="47"/>
        <pc:sldMkLst>
          <pc:docMk/>
          <pc:sldMk cId="2785346465" sldId="2147471472"/>
        </pc:sldMkLst>
      </pc:sldChg>
      <pc:sldChg chg="del">
        <pc:chgData name="Paulo H Costa" userId="378bca0a72770dae" providerId="LiveId" clId="{9D6FFB6A-9B3D-4479-8CFF-A91EFCCE7B9B}" dt="2023-11-20T19:31:55.240" v="63" actId="47"/>
        <pc:sldMkLst>
          <pc:docMk/>
          <pc:sldMk cId="508369660" sldId="2147471476"/>
        </pc:sldMkLst>
      </pc:sldChg>
      <pc:sldChg chg="del">
        <pc:chgData name="Paulo H Costa" userId="378bca0a72770dae" providerId="LiveId" clId="{9D6FFB6A-9B3D-4479-8CFF-A91EFCCE7B9B}" dt="2023-11-20T19:31:36.183" v="58" actId="47"/>
        <pc:sldMkLst>
          <pc:docMk/>
          <pc:sldMk cId="2329741849" sldId="2147471492"/>
        </pc:sldMkLst>
      </pc:sldChg>
      <pc:sldChg chg="del">
        <pc:chgData name="Paulo H Costa" userId="378bca0a72770dae" providerId="LiveId" clId="{9D6FFB6A-9B3D-4479-8CFF-A91EFCCE7B9B}" dt="2023-11-20T19:31:36.758" v="59" actId="47"/>
        <pc:sldMkLst>
          <pc:docMk/>
          <pc:sldMk cId="2336463729" sldId="2147471493"/>
        </pc:sldMkLst>
      </pc:sldChg>
      <pc:sldChg chg="del">
        <pc:chgData name="Paulo H Costa" userId="378bca0a72770dae" providerId="LiveId" clId="{9D6FFB6A-9B3D-4479-8CFF-A91EFCCE7B9B}" dt="2023-11-20T19:28:14.047" v="35" actId="47"/>
        <pc:sldMkLst>
          <pc:docMk/>
          <pc:sldMk cId="2027157925" sldId="2147471494"/>
        </pc:sldMkLst>
      </pc:sldChg>
    </pc:docChg>
  </pc:docChgLst>
  <pc:docChgLst>
    <pc:chgData name="Daniel José de Sousa" userId="76af07d1-54a6-4e66-8347-9668feba0abe" providerId="ADAL" clId="{308B1B9A-63D3-43A0-87AE-65935C5D5247}"/>
    <pc:docChg chg="undo custSel addSld delSld modSld sldOrd">
      <pc:chgData name="Daniel José de Sousa" userId="76af07d1-54a6-4e66-8347-9668feba0abe" providerId="ADAL" clId="{308B1B9A-63D3-43A0-87AE-65935C5D5247}" dt="2023-11-27T17:01:26.236" v="374" actId="47"/>
      <pc:docMkLst>
        <pc:docMk/>
      </pc:docMkLst>
      <pc:sldChg chg="modSp mod">
        <pc:chgData name="Daniel José de Sousa" userId="76af07d1-54a6-4e66-8347-9668feba0abe" providerId="ADAL" clId="{308B1B9A-63D3-43A0-87AE-65935C5D5247}" dt="2023-11-27T16:59:11.265" v="339" actId="20577"/>
        <pc:sldMkLst>
          <pc:docMk/>
          <pc:sldMk cId="2500842459" sldId="339"/>
        </pc:sldMkLst>
        <pc:spChg chg="mod">
          <ac:chgData name="Daniel José de Sousa" userId="76af07d1-54a6-4e66-8347-9668feba0abe" providerId="ADAL" clId="{308B1B9A-63D3-43A0-87AE-65935C5D5247}" dt="2023-11-27T16:59:11.265" v="339" actId="20577"/>
          <ac:spMkLst>
            <pc:docMk/>
            <pc:sldMk cId="2500842459" sldId="339"/>
            <ac:spMk id="5" creationId="{3DDDF779-48DC-D164-32C2-39E7BE5D9317}"/>
          </ac:spMkLst>
        </pc:spChg>
      </pc:sldChg>
      <pc:sldChg chg="modSp mod ord">
        <pc:chgData name="Daniel José de Sousa" userId="76af07d1-54a6-4e66-8347-9668feba0abe" providerId="ADAL" clId="{308B1B9A-63D3-43A0-87AE-65935C5D5247}" dt="2023-11-25T01:16:54.662" v="210" actId="14100"/>
        <pc:sldMkLst>
          <pc:docMk/>
          <pc:sldMk cId="2346160436" sldId="2134960739"/>
        </pc:sldMkLst>
        <pc:spChg chg="mod">
          <ac:chgData name="Daniel José de Sousa" userId="76af07d1-54a6-4e66-8347-9668feba0abe" providerId="ADAL" clId="{308B1B9A-63D3-43A0-87AE-65935C5D5247}" dt="2023-11-25T01:16:54.662" v="210" actId="14100"/>
          <ac:spMkLst>
            <pc:docMk/>
            <pc:sldMk cId="2346160436" sldId="2134960739"/>
            <ac:spMk id="3" creationId="{00000000-0000-0000-0000-000000000000}"/>
          </ac:spMkLst>
        </pc:spChg>
        <pc:spChg chg="mod">
          <ac:chgData name="Daniel José de Sousa" userId="76af07d1-54a6-4e66-8347-9668feba0abe" providerId="ADAL" clId="{308B1B9A-63D3-43A0-87AE-65935C5D5247}" dt="2023-11-25T00:49:03.092" v="143" actId="2711"/>
          <ac:spMkLst>
            <pc:docMk/>
            <pc:sldMk cId="2346160436" sldId="2134960739"/>
            <ac:spMk id="30" creationId="{00000000-0000-0000-0000-000000000000}"/>
          </ac:spMkLst>
        </pc:spChg>
      </pc:sldChg>
      <pc:sldChg chg="delSp mod">
        <pc:chgData name="Daniel José de Sousa" userId="76af07d1-54a6-4e66-8347-9668feba0abe" providerId="ADAL" clId="{308B1B9A-63D3-43A0-87AE-65935C5D5247}" dt="2023-11-27T17:00:18.815" v="363" actId="478"/>
        <pc:sldMkLst>
          <pc:docMk/>
          <pc:sldMk cId="312978386" sldId="2147471238"/>
        </pc:sldMkLst>
        <pc:spChg chg="del">
          <ac:chgData name="Daniel José de Sousa" userId="76af07d1-54a6-4e66-8347-9668feba0abe" providerId="ADAL" clId="{308B1B9A-63D3-43A0-87AE-65935C5D5247}" dt="2023-11-27T17:00:18.815" v="363" actId="478"/>
          <ac:spMkLst>
            <pc:docMk/>
            <pc:sldMk cId="312978386" sldId="2147471238"/>
            <ac:spMk id="2" creationId="{F70C2831-CAD8-73B0-976B-EF8C03008385}"/>
          </ac:spMkLst>
        </pc:spChg>
      </pc:sldChg>
      <pc:sldChg chg="modSp mod">
        <pc:chgData name="Daniel José de Sousa" userId="76af07d1-54a6-4e66-8347-9668feba0abe" providerId="ADAL" clId="{308B1B9A-63D3-43A0-87AE-65935C5D5247}" dt="2023-11-27T16:59:48.463" v="357" actId="20577"/>
        <pc:sldMkLst>
          <pc:docMk/>
          <pc:sldMk cId="3075989733" sldId="2147471398"/>
        </pc:sldMkLst>
        <pc:spChg chg="mod">
          <ac:chgData name="Daniel José de Sousa" userId="76af07d1-54a6-4e66-8347-9668feba0abe" providerId="ADAL" clId="{308B1B9A-63D3-43A0-87AE-65935C5D5247}" dt="2023-11-27T16:59:48.463" v="357" actId="20577"/>
          <ac:spMkLst>
            <pc:docMk/>
            <pc:sldMk cId="3075989733" sldId="2147471398"/>
            <ac:spMk id="2" creationId="{DEA93A12-DA5C-78D6-3A35-496D4AF3FC93}"/>
          </ac:spMkLst>
        </pc:spChg>
      </pc:sldChg>
      <pc:sldChg chg="modSp mod">
        <pc:chgData name="Daniel José de Sousa" userId="76af07d1-54a6-4e66-8347-9668feba0abe" providerId="ADAL" clId="{308B1B9A-63D3-43A0-87AE-65935C5D5247}" dt="2023-11-27T16:59:03.213" v="335" actId="20577"/>
        <pc:sldMkLst>
          <pc:docMk/>
          <pc:sldMk cId="1086880166" sldId="2147471405"/>
        </pc:sldMkLst>
        <pc:spChg chg="mod">
          <ac:chgData name="Daniel José de Sousa" userId="76af07d1-54a6-4e66-8347-9668feba0abe" providerId="ADAL" clId="{308B1B9A-63D3-43A0-87AE-65935C5D5247}" dt="2023-11-27T16:59:03.213" v="335" actId="20577"/>
          <ac:spMkLst>
            <pc:docMk/>
            <pc:sldMk cId="1086880166" sldId="2147471405"/>
            <ac:spMk id="7" creationId="{9C7BC633-45C4-6101-4EE1-1B60007C7C74}"/>
          </ac:spMkLst>
        </pc:spChg>
      </pc:sldChg>
      <pc:sldChg chg="modSp mod">
        <pc:chgData name="Daniel José de Sousa" userId="76af07d1-54a6-4e66-8347-9668feba0abe" providerId="ADAL" clId="{308B1B9A-63D3-43A0-87AE-65935C5D5247}" dt="2023-11-27T16:59:15.228" v="341" actId="20577"/>
        <pc:sldMkLst>
          <pc:docMk/>
          <pc:sldMk cId="2821984871" sldId="2147471410"/>
        </pc:sldMkLst>
        <pc:spChg chg="mod">
          <ac:chgData name="Daniel José de Sousa" userId="76af07d1-54a6-4e66-8347-9668feba0abe" providerId="ADAL" clId="{308B1B9A-63D3-43A0-87AE-65935C5D5247}" dt="2023-11-27T16:59:15.228" v="341" actId="20577"/>
          <ac:spMkLst>
            <pc:docMk/>
            <pc:sldMk cId="2821984871" sldId="2147471410"/>
            <ac:spMk id="9" creationId="{B76BCA2B-1E32-4FA8-2ADC-BC27E8D8422A}"/>
          </ac:spMkLst>
        </pc:spChg>
      </pc:sldChg>
      <pc:sldChg chg="modSp mod">
        <pc:chgData name="Daniel José de Sousa" userId="76af07d1-54a6-4e66-8347-9668feba0abe" providerId="ADAL" clId="{308B1B9A-63D3-43A0-87AE-65935C5D5247}" dt="2023-11-27T16:59:06.496" v="337" actId="20577"/>
        <pc:sldMkLst>
          <pc:docMk/>
          <pc:sldMk cId="646348673" sldId="2147471412"/>
        </pc:sldMkLst>
        <pc:spChg chg="mod">
          <ac:chgData name="Daniel José de Sousa" userId="76af07d1-54a6-4e66-8347-9668feba0abe" providerId="ADAL" clId="{308B1B9A-63D3-43A0-87AE-65935C5D5247}" dt="2023-11-27T16:59:06.496" v="337" actId="20577"/>
          <ac:spMkLst>
            <pc:docMk/>
            <pc:sldMk cId="646348673" sldId="2147471412"/>
            <ac:spMk id="6" creationId="{79975D41-F934-366A-4E9B-4711B4BA4B9C}"/>
          </ac:spMkLst>
        </pc:spChg>
      </pc:sldChg>
      <pc:sldChg chg="modSp mod">
        <pc:chgData name="Daniel José de Sousa" userId="76af07d1-54a6-4e66-8347-9668feba0abe" providerId="ADAL" clId="{308B1B9A-63D3-43A0-87AE-65935C5D5247}" dt="2023-11-27T16:58:54.084" v="331" actId="20577"/>
        <pc:sldMkLst>
          <pc:docMk/>
          <pc:sldMk cId="2173762070" sldId="2147471418"/>
        </pc:sldMkLst>
        <pc:spChg chg="mod">
          <ac:chgData name="Daniel José de Sousa" userId="76af07d1-54a6-4e66-8347-9668feba0abe" providerId="ADAL" clId="{308B1B9A-63D3-43A0-87AE-65935C5D5247}" dt="2023-11-27T16:58:54.084" v="331" actId="20577"/>
          <ac:spMkLst>
            <pc:docMk/>
            <pc:sldMk cId="2173762070" sldId="2147471418"/>
            <ac:spMk id="10" creationId="{50156A13-6C5A-0B5E-8AAE-502B0ADC8E5A}"/>
          </ac:spMkLst>
        </pc:spChg>
      </pc:sldChg>
      <pc:sldChg chg="modSp mod">
        <pc:chgData name="Daniel José de Sousa" userId="76af07d1-54a6-4e66-8347-9668feba0abe" providerId="ADAL" clId="{308B1B9A-63D3-43A0-87AE-65935C5D5247}" dt="2023-11-27T16:58:50.356" v="329" actId="20577"/>
        <pc:sldMkLst>
          <pc:docMk/>
          <pc:sldMk cId="2285565939" sldId="2147471420"/>
        </pc:sldMkLst>
        <pc:spChg chg="mod">
          <ac:chgData name="Daniel José de Sousa" userId="76af07d1-54a6-4e66-8347-9668feba0abe" providerId="ADAL" clId="{308B1B9A-63D3-43A0-87AE-65935C5D5247}" dt="2023-11-27T16:58:50.356" v="329" actId="20577"/>
          <ac:spMkLst>
            <pc:docMk/>
            <pc:sldMk cId="2285565939" sldId="2147471420"/>
            <ac:spMk id="7" creationId="{918C381B-FB4E-1FFD-1036-9CC853BF9282}"/>
          </ac:spMkLst>
        </pc:spChg>
      </pc:sldChg>
      <pc:sldChg chg="modSp mod">
        <pc:chgData name="Daniel José de Sousa" userId="76af07d1-54a6-4e66-8347-9668feba0abe" providerId="ADAL" clId="{308B1B9A-63D3-43A0-87AE-65935C5D5247}" dt="2023-11-27T16:59:43.779" v="355" actId="20577"/>
        <pc:sldMkLst>
          <pc:docMk/>
          <pc:sldMk cId="1732845343" sldId="2147471421"/>
        </pc:sldMkLst>
        <pc:spChg chg="mod">
          <ac:chgData name="Daniel José de Sousa" userId="76af07d1-54a6-4e66-8347-9668feba0abe" providerId="ADAL" clId="{308B1B9A-63D3-43A0-87AE-65935C5D5247}" dt="2023-11-27T16:59:43.779" v="355" actId="20577"/>
          <ac:spMkLst>
            <pc:docMk/>
            <pc:sldMk cId="1732845343" sldId="2147471421"/>
            <ac:spMk id="46" creationId="{C13215D5-7A4F-4F29-47FB-A2E0FC1C9A0E}"/>
          </ac:spMkLst>
        </pc:spChg>
      </pc:sldChg>
      <pc:sldChg chg="modSp mod">
        <pc:chgData name="Daniel José de Sousa" userId="76af07d1-54a6-4e66-8347-9668feba0abe" providerId="ADAL" clId="{308B1B9A-63D3-43A0-87AE-65935C5D5247}" dt="2023-11-27T16:59:36.054" v="351" actId="20577"/>
        <pc:sldMkLst>
          <pc:docMk/>
          <pc:sldMk cId="340896900" sldId="2147471422"/>
        </pc:sldMkLst>
        <pc:spChg chg="mod">
          <ac:chgData name="Daniel José de Sousa" userId="76af07d1-54a6-4e66-8347-9668feba0abe" providerId="ADAL" clId="{308B1B9A-63D3-43A0-87AE-65935C5D5247}" dt="2023-11-27T16:59:36.054" v="351" actId="20577"/>
          <ac:spMkLst>
            <pc:docMk/>
            <pc:sldMk cId="340896900" sldId="2147471422"/>
            <ac:spMk id="2" creationId="{093ED4B4-F8B9-10BA-F80E-E0E89D03E5D5}"/>
          </ac:spMkLst>
        </pc:spChg>
      </pc:sldChg>
      <pc:sldChg chg="modSp mod">
        <pc:chgData name="Daniel José de Sousa" userId="76af07d1-54a6-4e66-8347-9668feba0abe" providerId="ADAL" clId="{308B1B9A-63D3-43A0-87AE-65935C5D5247}" dt="2023-11-27T16:59:39.672" v="353" actId="20577"/>
        <pc:sldMkLst>
          <pc:docMk/>
          <pc:sldMk cId="3956069419" sldId="2147471423"/>
        </pc:sldMkLst>
        <pc:spChg chg="mod">
          <ac:chgData name="Daniel José de Sousa" userId="76af07d1-54a6-4e66-8347-9668feba0abe" providerId="ADAL" clId="{308B1B9A-63D3-43A0-87AE-65935C5D5247}" dt="2023-11-27T16:59:39.672" v="353" actId="20577"/>
          <ac:spMkLst>
            <pc:docMk/>
            <pc:sldMk cId="3956069419" sldId="2147471423"/>
            <ac:spMk id="2" creationId="{A74EDE98-D2A0-F843-1FD8-89C1226679B8}"/>
          </ac:spMkLst>
        </pc:spChg>
      </pc:sldChg>
      <pc:sldChg chg="modSp mod">
        <pc:chgData name="Daniel José de Sousa" userId="76af07d1-54a6-4e66-8347-9668feba0abe" providerId="ADAL" clId="{308B1B9A-63D3-43A0-87AE-65935C5D5247}" dt="2023-11-25T01:06:25.652" v="161" actId="6549"/>
        <pc:sldMkLst>
          <pc:docMk/>
          <pc:sldMk cId="2649495072" sldId="2147471432"/>
        </pc:sldMkLst>
        <pc:graphicFrameChg chg="mod modGraphic">
          <ac:chgData name="Daniel José de Sousa" userId="76af07d1-54a6-4e66-8347-9668feba0abe" providerId="ADAL" clId="{308B1B9A-63D3-43A0-87AE-65935C5D5247}" dt="2023-11-25T01:06:25.652" v="161" actId="6549"/>
          <ac:graphicFrameMkLst>
            <pc:docMk/>
            <pc:sldMk cId="2649495072" sldId="2147471432"/>
            <ac:graphicFrameMk id="4" creationId="{79D86A37-F2BC-21E8-0109-AC9F93F93296}"/>
          </ac:graphicFrameMkLst>
        </pc:graphicFrameChg>
      </pc:sldChg>
      <pc:sldChg chg="modSp mod">
        <pc:chgData name="Daniel José de Sousa" userId="76af07d1-54a6-4e66-8347-9668feba0abe" providerId="ADAL" clId="{308B1B9A-63D3-43A0-87AE-65935C5D5247}" dt="2023-11-27T16:58:22.883" v="317" actId="20577"/>
        <pc:sldMkLst>
          <pc:docMk/>
          <pc:sldMk cId="0" sldId="2147471434"/>
        </pc:sldMkLst>
        <pc:spChg chg="mod">
          <ac:chgData name="Daniel José de Sousa" userId="76af07d1-54a6-4e66-8347-9668feba0abe" providerId="ADAL" clId="{308B1B9A-63D3-43A0-87AE-65935C5D5247}" dt="2023-11-27T16:58:22.883" v="317" actId="20577"/>
          <ac:spMkLst>
            <pc:docMk/>
            <pc:sldMk cId="0" sldId="2147471434"/>
            <ac:spMk id="7" creationId="{C648DDB2-BAD2-192F-E448-97CB764D2A6D}"/>
          </ac:spMkLst>
        </pc:spChg>
      </pc:sldChg>
      <pc:sldChg chg="modSp mod">
        <pc:chgData name="Daniel José de Sousa" userId="76af07d1-54a6-4e66-8347-9668feba0abe" providerId="ADAL" clId="{308B1B9A-63D3-43A0-87AE-65935C5D5247}" dt="2023-11-27T16:58:28.674" v="319" actId="20577"/>
        <pc:sldMkLst>
          <pc:docMk/>
          <pc:sldMk cId="3561916283" sldId="2147471440"/>
        </pc:sldMkLst>
        <pc:spChg chg="mod">
          <ac:chgData name="Daniel José de Sousa" userId="76af07d1-54a6-4e66-8347-9668feba0abe" providerId="ADAL" clId="{308B1B9A-63D3-43A0-87AE-65935C5D5247}" dt="2023-11-27T16:58:28.674" v="319" actId="20577"/>
          <ac:spMkLst>
            <pc:docMk/>
            <pc:sldMk cId="3561916283" sldId="2147471440"/>
            <ac:spMk id="10" creationId="{D61B7DF2-5DC0-72F1-52D1-B6940D0277DB}"/>
          </ac:spMkLst>
        </pc:spChg>
      </pc:sldChg>
      <pc:sldChg chg="modSp mod">
        <pc:chgData name="Daniel José de Sousa" userId="76af07d1-54a6-4e66-8347-9668feba0abe" providerId="ADAL" clId="{308B1B9A-63D3-43A0-87AE-65935C5D5247}" dt="2023-11-27T16:58:40.585" v="325" actId="20577"/>
        <pc:sldMkLst>
          <pc:docMk/>
          <pc:sldMk cId="466646463" sldId="2147471451"/>
        </pc:sldMkLst>
        <pc:spChg chg="mod">
          <ac:chgData name="Daniel José de Sousa" userId="76af07d1-54a6-4e66-8347-9668feba0abe" providerId="ADAL" clId="{308B1B9A-63D3-43A0-87AE-65935C5D5247}" dt="2023-11-27T16:58:40.585" v="325" actId="20577"/>
          <ac:spMkLst>
            <pc:docMk/>
            <pc:sldMk cId="466646463" sldId="2147471451"/>
            <ac:spMk id="20" creationId="{12F40B3E-6AE9-A975-8F15-B4CA6829DF81}"/>
          </ac:spMkLst>
        </pc:spChg>
      </pc:sldChg>
      <pc:sldChg chg="delSp mod">
        <pc:chgData name="Daniel José de Sousa" userId="76af07d1-54a6-4e66-8347-9668feba0abe" providerId="ADAL" clId="{308B1B9A-63D3-43A0-87AE-65935C5D5247}" dt="2023-11-27T17:00:57.362" v="370" actId="478"/>
        <pc:sldMkLst>
          <pc:docMk/>
          <pc:sldMk cId="2332518240" sldId="2147471459"/>
        </pc:sldMkLst>
        <pc:spChg chg="del">
          <ac:chgData name="Daniel José de Sousa" userId="76af07d1-54a6-4e66-8347-9668feba0abe" providerId="ADAL" clId="{308B1B9A-63D3-43A0-87AE-65935C5D5247}" dt="2023-11-27T17:00:57.362" v="370" actId="478"/>
          <ac:spMkLst>
            <pc:docMk/>
            <pc:sldMk cId="2332518240" sldId="2147471459"/>
            <ac:spMk id="12" creationId="{9DF8C096-F7E9-4DF2-59B3-2763BCDEA25C}"/>
          </ac:spMkLst>
        </pc:spChg>
      </pc:sldChg>
      <pc:sldChg chg="modSp mod">
        <pc:chgData name="Daniel José de Sousa" userId="76af07d1-54a6-4e66-8347-9668feba0abe" providerId="ADAL" clId="{308B1B9A-63D3-43A0-87AE-65935C5D5247}" dt="2023-11-27T16:59:53.269" v="359" actId="20577"/>
        <pc:sldMkLst>
          <pc:docMk/>
          <pc:sldMk cId="3588942695" sldId="2147471478"/>
        </pc:sldMkLst>
        <pc:spChg chg="mod">
          <ac:chgData name="Daniel José de Sousa" userId="76af07d1-54a6-4e66-8347-9668feba0abe" providerId="ADAL" clId="{308B1B9A-63D3-43A0-87AE-65935C5D5247}" dt="2023-11-27T16:59:53.269" v="359" actId="20577"/>
          <ac:spMkLst>
            <pc:docMk/>
            <pc:sldMk cId="3588942695" sldId="2147471478"/>
            <ac:spMk id="3" creationId="{3F724C28-D4E8-9971-F087-DE68B58D8D15}"/>
          </ac:spMkLst>
        </pc:spChg>
      </pc:sldChg>
      <pc:sldChg chg="del">
        <pc:chgData name="Daniel José de Sousa" userId="76af07d1-54a6-4e66-8347-9668feba0abe" providerId="ADAL" clId="{308B1B9A-63D3-43A0-87AE-65935C5D5247}" dt="2023-11-27T17:01:17.961" v="371" actId="47"/>
        <pc:sldMkLst>
          <pc:docMk/>
          <pc:sldMk cId="537274300" sldId="2147471499"/>
        </pc:sldMkLst>
      </pc:sldChg>
      <pc:sldChg chg="del">
        <pc:chgData name="Daniel José de Sousa" userId="76af07d1-54a6-4e66-8347-9668feba0abe" providerId="ADAL" clId="{308B1B9A-63D3-43A0-87AE-65935C5D5247}" dt="2023-11-27T17:01:23.719" v="373" actId="47"/>
        <pc:sldMkLst>
          <pc:docMk/>
          <pc:sldMk cId="3006834543" sldId="2147471500"/>
        </pc:sldMkLst>
      </pc:sldChg>
      <pc:sldChg chg="del">
        <pc:chgData name="Daniel José de Sousa" userId="76af07d1-54a6-4e66-8347-9668feba0abe" providerId="ADAL" clId="{308B1B9A-63D3-43A0-87AE-65935C5D5247}" dt="2023-11-27T17:01:26.236" v="374" actId="47"/>
        <pc:sldMkLst>
          <pc:docMk/>
          <pc:sldMk cId="3199265907" sldId="2147471501"/>
        </pc:sldMkLst>
      </pc:sldChg>
      <pc:sldChg chg="del">
        <pc:chgData name="Daniel José de Sousa" userId="76af07d1-54a6-4e66-8347-9668feba0abe" providerId="ADAL" clId="{308B1B9A-63D3-43A0-87AE-65935C5D5247}" dt="2023-11-27T17:01:21.220" v="372" actId="47"/>
        <pc:sldMkLst>
          <pc:docMk/>
          <pc:sldMk cId="1343505792" sldId="2147471502"/>
        </pc:sldMkLst>
      </pc:sldChg>
      <pc:sldChg chg="addSp delSp modSp mod ord">
        <pc:chgData name="Daniel José de Sousa" userId="76af07d1-54a6-4e66-8347-9668feba0abe" providerId="ADAL" clId="{308B1B9A-63D3-43A0-87AE-65935C5D5247}" dt="2023-11-25T00:36:02.014" v="125" actId="20578"/>
        <pc:sldMkLst>
          <pc:docMk/>
          <pc:sldMk cId="292702371" sldId="2147471507"/>
        </pc:sldMkLst>
        <pc:graphicFrameChg chg="add del modGraphic">
          <ac:chgData name="Daniel José de Sousa" userId="76af07d1-54a6-4e66-8347-9668feba0abe" providerId="ADAL" clId="{308B1B9A-63D3-43A0-87AE-65935C5D5247}" dt="2023-11-25T00:35:59.236" v="124" actId="27309"/>
          <ac:graphicFrameMkLst>
            <pc:docMk/>
            <pc:sldMk cId="292702371" sldId="2147471507"/>
            <ac:graphicFrameMk id="12" creationId="{D388A380-248F-EB6B-F380-FE87E93C2D8B}"/>
          </ac:graphicFrameMkLst>
        </pc:graphicFrameChg>
      </pc:sldChg>
      <pc:sldChg chg="modSp mod">
        <pc:chgData name="Daniel José de Sousa" userId="76af07d1-54a6-4e66-8347-9668feba0abe" providerId="ADAL" clId="{308B1B9A-63D3-43A0-87AE-65935C5D5247}" dt="2023-11-27T16:59:19.113" v="343" actId="20577"/>
        <pc:sldMkLst>
          <pc:docMk/>
          <pc:sldMk cId="3274599868" sldId="2147471508"/>
        </pc:sldMkLst>
        <pc:spChg chg="mod">
          <ac:chgData name="Daniel José de Sousa" userId="76af07d1-54a6-4e66-8347-9668feba0abe" providerId="ADAL" clId="{308B1B9A-63D3-43A0-87AE-65935C5D5247}" dt="2023-11-27T16:59:19.113" v="343" actId="20577"/>
          <ac:spMkLst>
            <pc:docMk/>
            <pc:sldMk cId="3274599868" sldId="2147471508"/>
            <ac:spMk id="2" creationId="{B31F12A8-6882-A6F6-6BB3-639258A9C4C6}"/>
          </ac:spMkLst>
        </pc:spChg>
      </pc:sldChg>
      <pc:sldChg chg="modSp mod">
        <pc:chgData name="Daniel José de Sousa" userId="76af07d1-54a6-4e66-8347-9668feba0abe" providerId="ADAL" clId="{308B1B9A-63D3-43A0-87AE-65935C5D5247}" dt="2023-11-27T16:58:32.990" v="321" actId="20577"/>
        <pc:sldMkLst>
          <pc:docMk/>
          <pc:sldMk cId="4098664722" sldId="2147471510"/>
        </pc:sldMkLst>
        <pc:spChg chg="mod">
          <ac:chgData name="Daniel José de Sousa" userId="76af07d1-54a6-4e66-8347-9668feba0abe" providerId="ADAL" clId="{308B1B9A-63D3-43A0-87AE-65935C5D5247}" dt="2023-11-27T16:58:32.990" v="321" actId="20577"/>
          <ac:spMkLst>
            <pc:docMk/>
            <pc:sldMk cId="4098664722" sldId="2147471510"/>
            <ac:spMk id="4" creationId="{188ED7BB-D764-3E12-E390-19FCA4A47E86}"/>
          </ac:spMkLst>
        </pc:spChg>
      </pc:sldChg>
      <pc:sldChg chg="modSp mod">
        <pc:chgData name="Daniel José de Sousa" userId="76af07d1-54a6-4e66-8347-9668feba0abe" providerId="ADAL" clId="{308B1B9A-63D3-43A0-87AE-65935C5D5247}" dt="2023-11-27T16:59:23.980" v="345" actId="20577"/>
        <pc:sldMkLst>
          <pc:docMk/>
          <pc:sldMk cId="1304341511" sldId="2147471511"/>
        </pc:sldMkLst>
        <pc:spChg chg="mod">
          <ac:chgData name="Daniel José de Sousa" userId="76af07d1-54a6-4e66-8347-9668feba0abe" providerId="ADAL" clId="{308B1B9A-63D3-43A0-87AE-65935C5D5247}" dt="2023-11-27T16:59:23.980" v="345" actId="20577"/>
          <ac:spMkLst>
            <pc:docMk/>
            <pc:sldMk cId="1304341511" sldId="2147471511"/>
            <ac:spMk id="5" creationId="{EBFB531C-CE4B-8BA5-80D3-D9A9D324DD32}"/>
          </ac:spMkLst>
        </pc:spChg>
        <pc:graphicFrameChg chg="modGraphic">
          <ac:chgData name="Daniel José de Sousa" userId="76af07d1-54a6-4e66-8347-9668feba0abe" providerId="ADAL" clId="{308B1B9A-63D3-43A0-87AE-65935C5D5247}" dt="2023-11-27T13:51:29.666" v="299" actId="20577"/>
          <ac:graphicFrameMkLst>
            <pc:docMk/>
            <pc:sldMk cId="1304341511" sldId="2147471511"/>
            <ac:graphicFrameMk id="3" creationId="{74AFC5A5-4C23-5BCB-2BA9-FF51FE89200B}"/>
          </ac:graphicFrameMkLst>
        </pc:graphicFrameChg>
      </pc:sldChg>
      <pc:sldChg chg="modSp mod">
        <pc:chgData name="Daniel José de Sousa" userId="76af07d1-54a6-4e66-8347-9668feba0abe" providerId="ADAL" clId="{308B1B9A-63D3-43A0-87AE-65935C5D5247}" dt="2023-11-27T16:59:31.386" v="349" actId="20577"/>
        <pc:sldMkLst>
          <pc:docMk/>
          <pc:sldMk cId="1319201510" sldId="2147471512"/>
        </pc:sldMkLst>
        <pc:spChg chg="mod">
          <ac:chgData name="Daniel José de Sousa" userId="76af07d1-54a6-4e66-8347-9668feba0abe" providerId="ADAL" clId="{308B1B9A-63D3-43A0-87AE-65935C5D5247}" dt="2023-11-27T16:59:31.386" v="349" actId="20577"/>
          <ac:spMkLst>
            <pc:docMk/>
            <pc:sldMk cId="1319201510" sldId="2147471512"/>
            <ac:spMk id="4" creationId="{21EB8E69-0A64-2E24-E3B3-4317166B5356}"/>
          </ac:spMkLst>
        </pc:spChg>
      </pc:sldChg>
      <pc:sldChg chg="delSp modSp mod">
        <pc:chgData name="Daniel José de Sousa" userId="76af07d1-54a6-4e66-8347-9668feba0abe" providerId="ADAL" clId="{308B1B9A-63D3-43A0-87AE-65935C5D5247}" dt="2023-11-27T17:00:35.402" v="364" actId="478"/>
        <pc:sldMkLst>
          <pc:docMk/>
          <pc:sldMk cId="3066031404" sldId="2147471513"/>
        </pc:sldMkLst>
        <pc:spChg chg="mod">
          <ac:chgData name="Daniel José de Sousa" userId="76af07d1-54a6-4e66-8347-9668feba0abe" providerId="ADAL" clId="{308B1B9A-63D3-43A0-87AE-65935C5D5247}" dt="2023-11-27T12:59:44.471" v="297" actId="20577"/>
          <ac:spMkLst>
            <pc:docMk/>
            <pc:sldMk cId="3066031404" sldId="2147471513"/>
            <ac:spMk id="44" creationId="{C42A1A1D-A1D7-1632-B648-0DA313CE6D51}"/>
          </ac:spMkLst>
        </pc:spChg>
        <pc:spChg chg="del">
          <ac:chgData name="Daniel José de Sousa" userId="76af07d1-54a6-4e66-8347-9668feba0abe" providerId="ADAL" clId="{308B1B9A-63D3-43A0-87AE-65935C5D5247}" dt="2023-11-27T17:00:35.402" v="364" actId="478"/>
          <ac:spMkLst>
            <pc:docMk/>
            <pc:sldMk cId="3066031404" sldId="2147471513"/>
            <ac:spMk id="63" creationId="{7697CA3D-9126-0A17-97FC-32B9A7CFA7AA}"/>
          </ac:spMkLst>
        </pc:spChg>
      </pc:sldChg>
      <pc:sldChg chg="modSp mod">
        <pc:chgData name="Daniel José de Sousa" userId="76af07d1-54a6-4e66-8347-9668feba0abe" providerId="ADAL" clId="{308B1B9A-63D3-43A0-87AE-65935C5D5247}" dt="2023-11-27T16:59:27.834" v="347" actId="20577"/>
        <pc:sldMkLst>
          <pc:docMk/>
          <pc:sldMk cId="1076855657" sldId="2147471519"/>
        </pc:sldMkLst>
        <pc:spChg chg="mod">
          <ac:chgData name="Daniel José de Sousa" userId="76af07d1-54a6-4e66-8347-9668feba0abe" providerId="ADAL" clId="{308B1B9A-63D3-43A0-87AE-65935C5D5247}" dt="2023-11-27T16:59:27.834" v="347" actId="20577"/>
          <ac:spMkLst>
            <pc:docMk/>
            <pc:sldMk cId="1076855657" sldId="2147471519"/>
            <ac:spMk id="3" creationId="{B92307A5-AA77-292A-1420-1D5FFB07E234}"/>
          </ac:spMkLst>
        </pc:spChg>
        <pc:graphicFrameChg chg="modGraphic">
          <ac:chgData name="Daniel José de Sousa" userId="76af07d1-54a6-4e66-8347-9668feba0abe" providerId="ADAL" clId="{308B1B9A-63D3-43A0-87AE-65935C5D5247}" dt="2023-11-27T14:38:21.335" v="315" actId="20577"/>
          <ac:graphicFrameMkLst>
            <pc:docMk/>
            <pc:sldMk cId="1076855657" sldId="2147471519"/>
            <ac:graphicFrameMk id="4" creationId="{13BA13F3-86A4-94CE-1BEE-88E797C1B73E}"/>
          </ac:graphicFrameMkLst>
        </pc:graphicFrameChg>
      </pc:sldChg>
      <pc:sldChg chg="modSp mod">
        <pc:chgData name="Daniel José de Sousa" userId="76af07d1-54a6-4e66-8347-9668feba0abe" providerId="ADAL" clId="{308B1B9A-63D3-43A0-87AE-65935C5D5247}" dt="2023-11-25T01:22:34.719" v="279" actId="6549"/>
        <pc:sldMkLst>
          <pc:docMk/>
          <pc:sldMk cId="628896500" sldId="2147471524"/>
        </pc:sldMkLst>
        <pc:spChg chg="mod">
          <ac:chgData name="Daniel José de Sousa" userId="76af07d1-54a6-4e66-8347-9668feba0abe" providerId="ADAL" clId="{308B1B9A-63D3-43A0-87AE-65935C5D5247}" dt="2023-11-25T01:22:29.660" v="278" actId="6549"/>
          <ac:spMkLst>
            <pc:docMk/>
            <pc:sldMk cId="628896500" sldId="2147471524"/>
            <ac:spMk id="9" creationId="{69F1D33D-1601-1DAA-F869-C4C7484D003F}"/>
          </ac:spMkLst>
        </pc:spChg>
        <pc:spChg chg="mod">
          <ac:chgData name="Daniel José de Sousa" userId="76af07d1-54a6-4e66-8347-9668feba0abe" providerId="ADAL" clId="{308B1B9A-63D3-43A0-87AE-65935C5D5247}" dt="2023-11-25T01:22:34.719" v="279" actId="6549"/>
          <ac:spMkLst>
            <pc:docMk/>
            <pc:sldMk cId="628896500" sldId="2147471524"/>
            <ac:spMk id="13" creationId="{483C8751-7169-1A8E-85AC-9E25B2FFF556}"/>
          </ac:spMkLst>
        </pc:spChg>
        <pc:graphicFrameChg chg="modGraphic">
          <ac:chgData name="Daniel José de Sousa" userId="76af07d1-54a6-4e66-8347-9668feba0abe" providerId="ADAL" clId="{308B1B9A-63D3-43A0-87AE-65935C5D5247}" dt="2023-11-25T01:19:50.894" v="243" actId="14734"/>
          <ac:graphicFrameMkLst>
            <pc:docMk/>
            <pc:sldMk cId="628896500" sldId="2147471524"/>
            <ac:graphicFrameMk id="16" creationId="{A847C776-BC3B-F954-F8C7-D659A31413B1}"/>
          </ac:graphicFrameMkLst>
        </pc:graphicFrameChg>
      </pc:sldChg>
      <pc:sldChg chg="modSp mod">
        <pc:chgData name="Daniel José de Sousa" userId="76af07d1-54a6-4e66-8347-9668feba0abe" providerId="ADAL" clId="{308B1B9A-63D3-43A0-87AE-65935C5D5247}" dt="2023-11-27T16:58:45.999" v="327" actId="20577"/>
        <pc:sldMkLst>
          <pc:docMk/>
          <pc:sldMk cId="3598948664" sldId="2147471526"/>
        </pc:sldMkLst>
        <pc:spChg chg="mod">
          <ac:chgData name="Daniel José de Sousa" userId="76af07d1-54a6-4e66-8347-9668feba0abe" providerId="ADAL" clId="{308B1B9A-63D3-43A0-87AE-65935C5D5247}" dt="2023-11-27T16:58:45.999" v="327" actId="20577"/>
          <ac:spMkLst>
            <pc:docMk/>
            <pc:sldMk cId="3598948664" sldId="2147471526"/>
            <ac:spMk id="25" creationId="{19F7DE48-DC6C-51F8-111C-C9CE2CA5B535}"/>
          </ac:spMkLst>
        </pc:spChg>
      </pc:sldChg>
      <pc:sldChg chg="delSp modSp mod">
        <pc:chgData name="Daniel José de Sousa" userId="76af07d1-54a6-4e66-8347-9668feba0abe" providerId="ADAL" clId="{308B1B9A-63D3-43A0-87AE-65935C5D5247}" dt="2023-11-27T17:00:39.173" v="365" actId="478"/>
        <pc:sldMkLst>
          <pc:docMk/>
          <pc:sldMk cId="3760190698" sldId="2147471527"/>
        </pc:sldMkLst>
        <pc:spChg chg="mod">
          <ac:chgData name="Daniel José de Sousa" userId="76af07d1-54a6-4e66-8347-9668feba0abe" providerId="ADAL" clId="{308B1B9A-63D3-43A0-87AE-65935C5D5247}" dt="2023-11-27T12:59:36.862" v="295" actId="20577"/>
          <ac:spMkLst>
            <pc:docMk/>
            <pc:sldMk cId="3760190698" sldId="2147471527"/>
            <ac:spMk id="44" creationId="{C42A1A1D-A1D7-1632-B648-0DA313CE6D51}"/>
          </ac:spMkLst>
        </pc:spChg>
        <pc:spChg chg="del">
          <ac:chgData name="Daniel José de Sousa" userId="76af07d1-54a6-4e66-8347-9668feba0abe" providerId="ADAL" clId="{308B1B9A-63D3-43A0-87AE-65935C5D5247}" dt="2023-11-27T17:00:39.173" v="365" actId="478"/>
          <ac:spMkLst>
            <pc:docMk/>
            <pc:sldMk cId="3760190698" sldId="2147471527"/>
            <ac:spMk id="63" creationId="{7697CA3D-9126-0A17-97FC-32B9A7CFA7AA}"/>
          </ac:spMkLst>
        </pc:spChg>
      </pc:sldChg>
      <pc:sldChg chg="delSp mod">
        <pc:chgData name="Daniel José de Sousa" userId="76af07d1-54a6-4e66-8347-9668feba0abe" providerId="ADAL" clId="{308B1B9A-63D3-43A0-87AE-65935C5D5247}" dt="2023-11-27T17:00:42.599" v="366" actId="478"/>
        <pc:sldMkLst>
          <pc:docMk/>
          <pc:sldMk cId="3592713939" sldId="2147471529"/>
        </pc:sldMkLst>
        <pc:spChg chg="del">
          <ac:chgData name="Daniel José de Sousa" userId="76af07d1-54a6-4e66-8347-9668feba0abe" providerId="ADAL" clId="{308B1B9A-63D3-43A0-87AE-65935C5D5247}" dt="2023-11-27T17:00:42.599" v="366" actId="478"/>
          <ac:spMkLst>
            <pc:docMk/>
            <pc:sldMk cId="3592713939" sldId="2147471529"/>
            <ac:spMk id="63" creationId="{7697CA3D-9126-0A17-97FC-32B9A7CFA7AA}"/>
          </ac:spMkLst>
        </pc:spChg>
      </pc:sldChg>
      <pc:sldChg chg="mod ord modShow">
        <pc:chgData name="Daniel José de Sousa" userId="76af07d1-54a6-4e66-8347-9668feba0abe" providerId="ADAL" clId="{308B1B9A-63D3-43A0-87AE-65935C5D5247}" dt="2023-11-25T00:35:50.811" v="120"/>
        <pc:sldMkLst>
          <pc:docMk/>
          <pc:sldMk cId="670988063" sldId="2147471530"/>
        </pc:sldMkLst>
      </pc:sldChg>
      <pc:sldChg chg="delSp mod">
        <pc:chgData name="Daniel José de Sousa" userId="76af07d1-54a6-4e66-8347-9668feba0abe" providerId="ADAL" clId="{308B1B9A-63D3-43A0-87AE-65935C5D5247}" dt="2023-11-27T17:00:50.593" v="368" actId="478"/>
        <pc:sldMkLst>
          <pc:docMk/>
          <pc:sldMk cId="1391737281" sldId="2147471533"/>
        </pc:sldMkLst>
        <pc:spChg chg="del">
          <ac:chgData name="Daniel José de Sousa" userId="76af07d1-54a6-4e66-8347-9668feba0abe" providerId="ADAL" clId="{308B1B9A-63D3-43A0-87AE-65935C5D5247}" dt="2023-11-27T17:00:50.593" v="368" actId="478"/>
          <ac:spMkLst>
            <pc:docMk/>
            <pc:sldMk cId="1391737281" sldId="2147471533"/>
            <ac:spMk id="63" creationId="{7697CA3D-9126-0A17-97FC-32B9A7CFA7AA}"/>
          </ac:spMkLst>
        </pc:spChg>
      </pc:sldChg>
      <pc:sldChg chg="modSp mod">
        <pc:chgData name="Daniel José de Sousa" userId="76af07d1-54a6-4e66-8347-9668feba0abe" providerId="ADAL" clId="{308B1B9A-63D3-43A0-87AE-65935C5D5247}" dt="2023-11-27T16:58:36.883" v="323" actId="20577"/>
        <pc:sldMkLst>
          <pc:docMk/>
          <pc:sldMk cId="3902975858" sldId="2147471534"/>
        </pc:sldMkLst>
        <pc:spChg chg="mod">
          <ac:chgData name="Daniel José de Sousa" userId="76af07d1-54a6-4e66-8347-9668feba0abe" providerId="ADAL" clId="{308B1B9A-63D3-43A0-87AE-65935C5D5247}" dt="2023-11-27T16:58:36.883" v="323" actId="20577"/>
          <ac:spMkLst>
            <pc:docMk/>
            <pc:sldMk cId="3902975858" sldId="2147471534"/>
            <ac:spMk id="7" creationId="{D6FB66B4-FDC0-F6C8-3070-755977E8F69F}"/>
          </ac:spMkLst>
        </pc:spChg>
      </pc:sldChg>
      <pc:sldChg chg="delSp mod">
        <pc:chgData name="Daniel José de Sousa" userId="76af07d1-54a6-4e66-8347-9668feba0abe" providerId="ADAL" clId="{308B1B9A-63D3-43A0-87AE-65935C5D5247}" dt="2023-11-27T17:00:53.297" v="369" actId="478"/>
        <pc:sldMkLst>
          <pc:docMk/>
          <pc:sldMk cId="2496971762" sldId="2147471536"/>
        </pc:sldMkLst>
        <pc:spChg chg="del">
          <ac:chgData name="Daniel José de Sousa" userId="76af07d1-54a6-4e66-8347-9668feba0abe" providerId="ADAL" clId="{308B1B9A-63D3-43A0-87AE-65935C5D5247}" dt="2023-11-27T17:00:53.297" v="369" actId="478"/>
          <ac:spMkLst>
            <pc:docMk/>
            <pc:sldMk cId="2496971762" sldId="2147471536"/>
            <ac:spMk id="63" creationId="{7697CA3D-9126-0A17-97FC-32B9A7CFA7AA}"/>
          </ac:spMkLst>
        </pc:spChg>
      </pc:sldChg>
      <pc:sldChg chg="delSp mod">
        <pc:chgData name="Daniel José de Sousa" userId="76af07d1-54a6-4e66-8347-9668feba0abe" providerId="ADAL" clId="{308B1B9A-63D3-43A0-87AE-65935C5D5247}" dt="2023-11-27T17:00:46.948" v="367" actId="478"/>
        <pc:sldMkLst>
          <pc:docMk/>
          <pc:sldMk cId="4092699927" sldId="2147471539"/>
        </pc:sldMkLst>
        <pc:spChg chg="del">
          <ac:chgData name="Daniel José de Sousa" userId="76af07d1-54a6-4e66-8347-9668feba0abe" providerId="ADAL" clId="{308B1B9A-63D3-43A0-87AE-65935C5D5247}" dt="2023-11-27T17:00:46.948" v="367" actId="478"/>
          <ac:spMkLst>
            <pc:docMk/>
            <pc:sldMk cId="4092699927" sldId="2147471539"/>
            <ac:spMk id="63" creationId="{7697CA3D-9126-0A17-97FC-32B9A7CFA7AA}"/>
          </ac:spMkLst>
        </pc:spChg>
      </pc:sldChg>
      <pc:sldChg chg="del">
        <pc:chgData name="Daniel José de Sousa" userId="76af07d1-54a6-4e66-8347-9668feba0abe" providerId="ADAL" clId="{308B1B9A-63D3-43A0-87AE-65935C5D5247}" dt="2023-11-25T01:17:01.175" v="211" actId="47"/>
        <pc:sldMkLst>
          <pc:docMk/>
          <pc:sldMk cId="196846686" sldId="2147471540"/>
        </pc:sldMkLst>
      </pc:sldChg>
      <pc:sldChg chg="modSp mod">
        <pc:chgData name="Daniel José de Sousa" userId="76af07d1-54a6-4e66-8347-9668feba0abe" providerId="ADAL" clId="{308B1B9A-63D3-43A0-87AE-65935C5D5247}" dt="2023-11-25T01:14:27.472" v="197" actId="20577"/>
        <pc:sldMkLst>
          <pc:docMk/>
          <pc:sldMk cId="3935443070" sldId="2147471541"/>
        </pc:sldMkLst>
        <pc:graphicFrameChg chg="mod modGraphic">
          <ac:chgData name="Daniel José de Sousa" userId="76af07d1-54a6-4e66-8347-9668feba0abe" providerId="ADAL" clId="{308B1B9A-63D3-43A0-87AE-65935C5D5247}" dt="2023-11-25T01:14:27.472" v="197" actId="20577"/>
          <ac:graphicFrameMkLst>
            <pc:docMk/>
            <pc:sldMk cId="3935443070" sldId="2147471541"/>
            <ac:graphicFrameMk id="5" creationId="{86C13028-F24A-90B0-4A00-3C67EF82C306}"/>
          </ac:graphicFrameMkLst>
        </pc:graphicFrameChg>
      </pc:sldChg>
      <pc:sldChg chg="modSp mod">
        <pc:chgData name="Daniel José de Sousa" userId="76af07d1-54a6-4e66-8347-9668feba0abe" providerId="ADAL" clId="{308B1B9A-63D3-43A0-87AE-65935C5D5247}" dt="2023-11-27T16:58:58.561" v="333" actId="20577"/>
        <pc:sldMkLst>
          <pc:docMk/>
          <pc:sldMk cId="2020735960" sldId="2147471544"/>
        </pc:sldMkLst>
        <pc:spChg chg="mod">
          <ac:chgData name="Daniel José de Sousa" userId="76af07d1-54a6-4e66-8347-9668feba0abe" providerId="ADAL" clId="{308B1B9A-63D3-43A0-87AE-65935C5D5247}" dt="2023-11-27T16:58:58.561" v="333" actId="20577"/>
          <ac:spMkLst>
            <pc:docMk/>
            <pc:sldMk cId="2020735960" sldId="2147471544"/>
            <ac:spMk id="10" creationId="{D61B7DF2-5DC0-72F1-52D1-B6940D0277DB}"/>
          </ac:spMkLst>
        </pc:spChg>
      </pc:sldChg>
      <pc:sldChg chg="modSp mod">
        <pc:chgData name="Daniel José de Sousa" userId="76af07d1-54a6-4e66-8347-9668feba0abe" providerId="ADAL" clId="{308B1B9A-63D3-43A0-87AE-65935C5D5247}" dt="2023-11-27T16:59:57.534" v="361" actId="20577"/>
        <pc:sldMkLst>
          <pc:docMk/>
          <pc:sldMk cId="321121393" sldId="2147471547"/>
        </pc:sldMkLst>
        <pc:spChg chg="mod">
          <ac:chgData name="Daniel José de Sousa" userId="76af07d1-54a6-4e66-8347-9668feba0abe" providerId="ADAL" clId="{308B1B9A-63D3-43A0-87AE-65935C5D5247}" dt="2023-11-27T16:59:57.534" v="361" actId="20577"/>
          <ac:spMkLst>
            <pc:docMk/>
            <pc:sldMk cId="321121393" sldId="2147471547"/>
            <ac:spMk id="3" creationId="{3F724C28-D4E8-9971-F087-DE68B58D8D15}"/>
          </ac:spMkLst>
        </pc:spChg>
      </pc:sldChg>
      <pc:sldChg chg="modSp add mod">
        <pc:chgData name="Daniel José de Sousa" userId="76af07d1-54a6-4e66-8347-9668feba0abe" providerId="ADAL" clId="{308B1B9A-63D3-43A0-87AE-65935C5D5247}" dt="2023-11-25T01:27:05.316" v="293" actId="14734"/>
        <pc:sldMkLst>
          <pc:docMk/>
          <pc:sldMk cId="875357271" sldId="2147471550"/>
        </pc:sldMkLst>
        <pc:spChg chg="mod">
          <ac:chgData name="Daniel José de Sousa" userId="76af07d1-54a6-4e66-8347-9668feba0abe" providerId="ADAL" clId="{308B1B9A-63D3-43A0-87AE-65935C5D5247}" dt="2023-11-24T23:57:50.915" v="28" actId="20577"/>
          <ac:spMkLst>
            <pc:docMk/>
            <pc:sldMk cId="875357271" sldId="2147471550"/>
            <ac:spMk id="3" creationId="{6095B6C2-281C-A2AB-87B2-2B1E5FA0B941}"/>
          </ac:spMkLst>
        </pc:spChg>
        <pc:spChg chg="mod">
          <ac:chgData name="Daniel José de Sousa" userId="76af07d1-54a6-4e66-8347-9668feba0abe" providerId="ADAL" clId="{308B1B9A-63D3-43A0-87AE-65935C5D5247}" dt="2023-11-25T01:22:21.125" v="277" actId="20577"/>
          <ac:spMkLst>
            <pc:docMk/>
            <pc:sldMk cId="875357271" sldId="2147471550"/>
            <ac:spMk id="9" creationId="{69F1D33D-1601-1DAA-F869-C4C7484D003F}"/>
          </ac:spMkLst>
        </pc:spChg>
        <pc:spChg chg="mod">
          <ac:chgData name="Daniel José de Sousa" userId="76af07d1-54a6-4e66-8347-9668feba0abe" providerId="ADAL" clId="{308B1B9A-63D3-43A0-87AE-65935C5D5247}" dt="2023-11-25T01:24:59.966" v="281" actId="20577"/>
          <ac:spMkLst>
            <pc:docMk/>
            <pc:sldMk cId="875357271" sldId="2147471550"/>
            <ac:spMk id="11" creationId="{A34DCEA0-29B4-C008-881D-9F1E32E40A7D}"/>
          </ac:spMkLst>
        </pc:spChg>
        <pc:spChg chg="mod">
          <ac:chgData name="Daniel José de Sousa" userId="76af07d1-54a6-4e66-8347-9668feba0abe" providerId="ADAL" clId="{308B1B9A-63D3-43A0-87AE-65935C5D5247}" dt="2023-11-25T01:22:11.861" v="273" actId="6549"/>
          <ac:spMkLst>
            <pc:docMk/>
            <pc:sldMk cId="875357271" sldId="2147471550"/>
            <ac:spMk id="13" creationId="{483C8751-7169-1A8E-85AC-9E25B2FFF556}"/>
          </ac:spMkLst>
        </pc:spChg>
        <pc:graphicFrameChg chg="modGraphic">
          <ac:chgData name="Daniel José de Sousa" userId="76af07d1-54a6-4e66-8347-9668feba0abe" providerId="ADAL" clId="{308B1B9A-63D3-43A0-87AE-65935C5D5247}" dt="2023-11-25T01:27:05.316" v="293" actId="14734"/>
          <ac:graphicFrameMkLst>
            <pc:docMk/>
            <pc:sldMk cId="875357271" sldId="2147471550"/>
            <ac:graphicFrameMk id="16" creationId="{A847C776-BC3B-F954-F8C7-D659A31413B1}"/>
          </ac:graphicFrameMkLst>
        </pc:graphicFrameChg>
      </pc:sldChg>
      <pc:sldChg chg="addSp delSp modSp add mod modShow">
        <pc:chgData name="Daniel José de Sousa" userId="76af07d1-54a6-4e66-8347-9668feba0abe" providerId="ADAL" clId="{308B1B9A-63D3-43A0-87AE-65935C5D5247}" dt="2023-11-27T17:00:13.372" v="362" actId="729"/>
        <pc:sldMkLst>
          <pc:docMk/>
          <pc:sldMk cId="2412383564" sldId="2147471551"/>
        </pc:sldMkLst>
        <pc:spChg chg="add mod">
          <ac:chgData name="Daniel José de Sousa" userId="76af07d1-54a6-4e66-8347-9668feba0abe" providerId="ADAL" clId="{308B1B9A-63D3-43A0-87AE-65935C5D5247}" dt="2023-11-25T01:14:57.294" v="198" actId="2711"/>
          <ac:spMkLst>
            <pc:docMk/>
            <pc:sldMk cId="2412383564" sldId="2147471551"/>
            <ac:spMk id="2" creationId="{DC9A181F-0494-AE1A-6188-0DB348300363}"/>
          </ac:spMkLst>
        </pc:spChg>
        <pc:spChg chg="mod">
          <ac:chgData name="Daniel José de Sousa" userId="76af07d1-54a6-4e66-8347-9668feba0abe" providerId="ADAL" clId="{308B1B9A-63D3-43A0-87AE-65935C5D5247}" dt="2023-11-25T00:46:37.569" v="133" actId="1076"/>
          <ac:spMkLst>
            <pc:docMk/>
            <pc:sldMk cId="2412383564" sldId="2147471551"/>
            <ac:spMk id="3" creationId="{00000000-0000-0000-0000-000000000000}"/>
          </ac:spMkLst>
        </pc:spChg>
        <pc:spChg chg="del">
          <ac:chgData name="Daniel José de Sousa" userId="76af07d1-54a6-4e66-8347-9668feba0abe" providerId="ADAL" clId="{308B1B9A-63D3-43A0-87AE-65935C5D5247}" dt="2023-11-25T00:48:23.175" v="141" actId="478"/>
          <ac:spMkLst>
            <pc:docMk/>
            <pc:sldMk cId="2412383564" sldId="2147471551"/>
            <ac:spMk id="14" creationId="{D5479FEE-9E1B-07C7-800B-3B6FC2C44C7D}"/>
          </ac:spMkLst>
        </pc:spChg>
        <pc:spChg chg="mod">
          <ac:chgData name="Daniel José de Sousa" userId="76af07d1-54a6-4e66-8347-9668feba0abe" providerId="ADAL" clId="{308B1B9A-63D3-43A0-87AE-65935C5D5247}" dt="2023-11-25T01:15:12.021" v="200" actId="14100"/>
          <ac:spMkLst>
            <pc:docMk/>
            <pc:sldMk cId="2412383564" sldId="2147471551"/>
            <ac:spMk id="30" creationId="{00000000-0000-0000-0000-000000000000}"/>
          </ac:spMkLst>
        </pc:spChg>
        <pc:grpChg chg="mod">
          <ac:chgData name="Daniel José de Sousa" userId="76af07d1-54a6-4e66-8347-9668feba0abe" providerId="ADAL" clId="{308B1B9A-63D3-43A0-87AE-65935C5D5247}" dt="2023-11-25T00:46:47.629" v="134" actId="1076"/>
          <ac:grpSpMkLst>
            <pc:docMk/>
            <pc:sldMk cId="2412383564" sldId="2147471551"/>
            <ac:grpSpMk id="8" creationId="{CD5EA331-2F70-4C06-BD63-6BC79D8300BE}"/>
          </ac:grpSpMkLst>
        </pc:grpChg>
        <pc:graphicFrameChg chg="del">
          <ac:chgData name="Daniel José de Sousa" userId="76af07d1-54a6-4e66-8347-9668feba0abe" providerId="ADAL" clId="{308B1B9A-63D3-43A0-87AE-65935C5D5247}" dt="2023-11-25T00:48:20.095" v="140" actId="478"/>
          <ac:graphicFrameMkLst>
            <pc:docMk/>
            <pc:sldMk cId="2412383564" sldId="2147471551"/>
            <ac:graphicFrameMk id="4" creationId="{65A10E36-2E9C-88D5-0EDF-46540451BE3B}"/>
          </ac:graphicFrameMkLst>
        </pc:graphicFrameChg>
      </pc:sldChg>
    </pc:docChg>
  </pc:docChgLst>
  <pc:docChgLst>
    <pc:chgData name="Lana Thaís Marques Santos" userId="34fde7bb-d757-47b7-8a37-a08ea80aa9c4" providerId="ADAL" clId="{6AED4851-D8A7-47DD-B1DC-0A6B1103713A}"/>
    <pc:docChg chg="undo custSel modSld">
      <pc:chgData name="Lana Thaís Marques Santos" userId="34fde7bb-d757-47b7-8a37-a08ea80aa9c4" providerId="ADAL" clId="{6AED4851-D8A7-47DD-B1DC-0A6B1103713A}" dt="2023-12-06T23:24:57.553" v="453" actId="404"/>
      <pc:docMkLst>
        <pc:docMk/>
      </pc:docMkLst>
      <pc:sldChg chg="addSp delSp modSp mod">
        <pc:chgData name="Lana Thaís Marques Santos" userId="34fde7bb-d757-47b7-8a37-a08ea80aa9c4" providerId="ADAL" clId="{6AED4851-D8A7-47DD-B1DC-0A6B1103713A}" dt="2023-12-06T22:48:15.702" v="211" actId="1076"/>
        <pc:sldMkLst>
          <pc:docMk/>
          <pc:sldMk cId="2821984871" sldId="2147471410"/>
        </pc:sldMkLst>
        <pc:spChg chg="mod">
          <ac:chgData name="Lana Thaís Marques Santos" userId="34fde7bb-d757-47b7-8a37-a08ea80aa9c4" providerId="ADAL" clId="{6AED4851-D8A7-47DD-B1DC-0A6B1103713A}" dt="2023-12-06T22:47:48.887" v="203" actId="14100"/>
          <ac:spMkLst>
            <pc:docMk/>
            <pc:sldMk cId="2821984871" sldId="2147471410"/>
            <ac:spMk id="12" creationId="{34DDC08A-5433-D64A-D767-798B27BD0738}"/>
          </ac:spMkLst>
        </pc:spChg>
        <pc:grpChg chg="del mod">
          <ac:chgData name="Lana Thaís Marques Santos" userId="34fde7bb-d757-47b7-8a37-a08ea80aa9c4" providerId="ADAL" clId="{6AED4851-D8A7-47DD-B1DC-0A6B1103713A}" dt="2023-12-06T22:33:18.253" v="26" actId="478"/>
          <ac:grpSpMkLst>
            <pc:docMk/>
            <pc:sldMk cId="2821984871" sldId="2147471410"/>
            <ac:grpSpMk id="6" creationId="{1BC9ECBB-2B80-9F83-1E9B-AB79537D3DDE}"/>
          </ac:grpSpMkLst>
        </pc:grpChg>
        <pc:picChg chg="del mod">
          <ac:chgData name="Lana Thaís Marques Santos" userId="34fde7bb-d757-47b7-8a37-a08ea80aa9c4" providerId="ADAL" clId="{6AED4851-D8A7-47DD-B1DC-0A6B1103713A}" dt="2023-12-06T22:33:45.844" v="35" actId="21"/>
          <ac:picMkLst>
            <pc:docMk/>
            <pc:sldMk cId="2821984871" sldId="2147471410"/>
            <ac:picMk id="4" creationId="{0E9B7DB4-C0D1-1555-2B8D-201CD42EAC86}"/>
          </ac:picMkLst>
        </pc:picChg>
        <pc:picChg chg="del mod">
          <ac:chgData name="Lana Thaís Marques Santos" userId="34fde7bb-d757-47b7-8a37-a08ea80aa9c4" providerId="ADAL" clId="{6AED4851-D8A7-47DD-B1DC-0A6B1103713A}" dt="2023-12-06T22:34:12.159" v="42" actId="21"/>
          <ac:picMkLst>
            <pc:docMk/>
            <pc:sldMk cId="2821984871" sldId="2147471410"/>
            <ac:picMk id="5" creationId="{EF5E35A8-1F32-CC53-A261-7FC2893805E0}"/>
          </ac:picMkLst>
        </pc:picChg>
        <pc:picChg chg="add del mod modCrop">
          <ac:chgData name="Lana Thaís Marques Santos" userId="34fde7bb-d757-47b7-8a37-a08ea80aa9c4" providerId="ADAL" clId="{6AED4851-D8A7-47DD-B1DC-0A6B1103713A}" dt="2023-12-06T22:46:01.888" v="161" actId="478"/>
          <ac:picMkLst>
            <pc:docMk/>
            <pc:sldMk cId="2821984871" sldId="2147471410"/>
            <ac:picMk id="10" creationId="{9F8B36EC-E625-1DE8-8467-AF161A46C3FA}"/>
          </ac:picMkLst>
        </pc:picChg>
        <pc:picChg chg="add del mod">
          <ac:chgData name="Lana Thaís Marques Santos" userId="34fde7bb-d757-47b7-8a37-a08ea80aa9c4" providerId="ADAL" clId="{6AED4851-D8A7-47DD-B1DC-0A6B1103713A}" dt="2023-12-06T22:47:18.787" v="179" actId="21"/>
          <ac:picMkLst>
            <pc:docMk/>
            <pc:sldMk cId="2821984871" sldId="2147471410"/>
            <ac:picMk id="13" creationId="{77AE444F-118B-CA56-95A2-B768E48F933D}"/>
          </ac:picMkLst>
        </pc:picChg>
        <pc:picChg chg="add del mod">
          <ac:chgData name="Lana Thaís Marques Santos" userId="34fde7bb-d757-47b7-8a37-a08ea80aa9c4" providerId="ADAL" clId="{6AED4851-D8A7-47DD-B1DC-0A6B1103713A}" dt="2023-12-06T22:48:12.058" v="209" actId="21"/>
          <ac:picMkLst>
            <pc:docMk/>
            <pc:sldMk cId="2821984871" sldId="2147471410"/>
            <ac:picMk id="14" creationId="{D8BDA7CE-909F-5982-93CE-A10A387C43F9}"/>
          </ac:picMkLst>
        </pc:picChg>
        <pc:picChg chg="add del mod">
          <ac:chgData name="Lana Thaís Marques Santos" userId="34fde7bb-d757-47b7-8a37-a08ea80aa9c4" providerId="ADAL" clId="{6AED4851-D8A7-47DD-B1DC-0A6B1103713A}" dt="2023-12-06T22:47:53.286" v="205" actId="21"/>
          <ac:picMkLst>
            <pc:docMk/>
            <pc:sldMk cId="2821984871" sldId="2147471410"/>
            <ac:picMk id="16" creationId="{7F927496-DA57-1DAC-B061-18646DF869AD}"/>
          </ac:picMkLst>
        </pc:picChg>
        <pc:picChg chg="add del mod ord">
          <ac:chgData name="Lana Thaís Marques Santos" userId="34fde7bb-d757-47b7-8a37-a08ea80aa9c4" providerId="ADAL" clId="{6AED4851-D8A7-47DD-B1DC-0A6B1103713A}" dt="2023-12-06T22:47:11.774" v="175" actId="478"/>
          <ac:picMkLst>
            <pc:docMk/>
            <pc:sldMk cId="2821984871" sldId="2147471410"/>
            <ac:picMk id="18" creationId="{72109A2D-0008-498A-535D-5037D6440EA7}"/>
          </ac:picMkLst>
        </pc:picChg>
        <pc:picChg chg="add mod">
          <ac:chgData name="Lana Thaís Marques Santos" userId="34fde7bb-d757-47b7-8a37-a08ea80aa9c4" providerId="ADAL" clId="{6AED4851-D8A7-47DD-B1DC-0A6B1103713A}" dt="2023-12-06T22:47:48.887" v="203" actId="14100"/>
          <ac:picMkLst>
            <pc:docMk/>
            <pc:sldMk cId="2821984871" sldId="2147471410"/>
            <ac:picMk id="20" creationId="{5AA24010-D7C9-196D-C2F1-787AF806B8F2}"/>
          </ac:picMkLst>
        </pc:picChg>
        <pc:picChg chg="add mod">
          <ac:chgData name="Lana Thaís Marques Santos" userId="34fde7bb-d757-47b7-8a37-a08ea80aa9c4" providerId="ADAL" clId="{6AED4851-D8A7-47DD-B1DC-0A6B1103713A}" dt="2023-12-06T22:47:33.479" v="196" actId="1076"/>
          <ac:picMkLst>
            <pc:docMk/>
            <pc:sldMk cId="2821984871" sldId="2147471410"/>
            <ac:picMk id="21" creationId="{310F3469-61E4-C6C0-999E-B1DCF18AF4DF}"/>
          </ac:picMkLst>
        </pc:picChg>
        <pc:picChg chg="add mod">
          <ac:chgData name="Lana Thaís Marques Santos" userId="34fde7bb-d757-47b7-8a37-a08ea80aa9c4" providerId="ADAL" clId="{6AED4851-D8A7-47DD-B1DC-0A6B1103713A}" dt="2023-12-06T22:48:02.640" v="208" actId="1076"/>
          <ac:picMkLst>
            <pc:docMk/>
            <pc:sldMk cId="2821984871" sldId="2147471410"/>
            <ac:picMk id="22" creationId="{9557616F-7206-9540-EB0E-3B5810FBD395}"/>
          </ac:picMkLst>
        </pc:picChg>
        <pc:picChg chg="add mod">
          <ac:chgData name="Lana Thaís Marques Santos" userId="34fde7bb-d757-47b7-8a37-a08ea80aa9c4" providerId="ADAL" clId="{6AED4851-D8A7-47DD-B1DC-0A6B1103713A}" dt="2023-12-06T22:48:15.702" v="211" actId="1076"/>
          <ac:picMkLst>
            <pc:docMk/>
            <pc:sldMk cId="2821984871" sldId="2147471410"/>
            <ac:picMk id="23" creationId="{23DBA7BB-EC8B-E333-6BD9-9310E73E8310}"/>
          </ac:picMkLst>
        </pc:picChg>
        <pc:picChg chg="del mod">
          <ac:chgData name="Lana Thaís Marques Santos" userId="34fde7bb-d757-47b7-8a37-a08ea80aa9c4" providerId="ADAL" clId="{6AED4851-D8A7-47DD-B1DC-0A6B1103713A}" dt="2023-12-06T22:33:18.253" v="26" actId="478"/>
          <ac:picMkLst>
            <pc:docMk/>
            <pc:sldMk cId="2821984871" sldId="2147471410"/>
            <ac:picMk id="2050" creationId="{F34EEDD8-10DA-C493-17A3-391C09F0D1BF}"/>
          </ac:picMkLst>
        </pc:picChg>
      </pc:sldChg>
      <pc:sldChg chg="addSp delSp modSp mod">
        <pc:chgData name="Lana Thaís Marques Santos" userId="34fde7bb-d757-47b7-8a37-a08ea80aa9c4" providerId="ADAL" clId="{6AED4851-D8A7-47DD-B1DC-0A6B1103713A}" dt="2023-12-06T22:37:43.683" v="116" actId="164"/>
        <pc:sldMkLst>
          <pc:docMk/>
          <pc:sldMk cId="646348673" sldId="2147471412"/>
        </pc:sldMkLst>
        <pc:grpChg chg="add mod">
          <ac:chgData name="Lana Thaís Marques Santos" userId="34fde7bb-d757-47b7-8a37-a08ea80aa9c4" providerId="ADAL" clId="{6AED4851-D8A7-47DD-B1DC-0A6B1103713A}" dt="2023-12-06T22:37:43.683" v="116" actId="164"/>
          <ac:grpSpMkLst>
            <pc:docMk/>
            <pc:sldMk cId="646348673" sldId="2147471412"/>
            <ac:grpSpMk id="23" creationId="{597A779A-17E1-7357-0B15-571111E3CC58}"/>
          </ac:grpSpMkLst>
        </pc:grpChg>
        <pc:picChg chg="add mod ord modCrop">
          <ac:chgData name="Lana Thaís Marques Santos" userId="34fde7bb-d757-47b7-8a37-a08ea80aa9c4" providerId="ADAL" clId="{6AED4851-D8A7-47DD-B1DC-0A6B1103713A}" dt="2023-12-06T22:37:43.683" v="116" actId="164"/>
          <ac:picMkLst>
            <pc:docMk/>
            <pc:sldMk cId="646348673" sldId="2147471412"/>
            <ac:picMk id="14" creationId="{3AD1EBA7-AB08-7B84-4907-A1207400EA35}"/>
          </ac:picMkLst>
        </pc:picChg>
        <pc:picChg chg="add mod">
          <ac:chgData name="Lana Thaís Marques Santos" userId="34fde7bb-d757-47b7-8a37-a08ea80aa9c4" providerId="ADAL" clId="{6AED4851-D8A7-47DD-B1DC-0A6B1103713A}" dt="2023-12-06T22:37:43.683" v="116" actId="164"/>
          <ac:picMkLst>
            <pc:docMk/>
            <pc:sldMk cId="646348673" sldId="2147471412"/>
            <ac:picMk id="17" creationId="{DB2CD965-1A61-D125-708A-9E240A14DB21}"/>
          </ac:picMkLst>
        </pc:picChg>
        <pc:picChg chg="del">
          <ac:chgData name="Lana Thaís Marques Santos" userId="34fde7bb-d757-47b7-8a37-a08ea80aa9c4" providerId="ADAL" clId="{6AED4851-D8A7-47DD-B1DC-0A6B1103713A}" dt="2023-12-06T22:30:54.343" v="18" actId="21"/>
          <ac:picMkLst>
            <pc:docMk/>
            <pc:sldMk cId="646348673" sldId="2147471412"/>
            <ac:picMk id="20" creationId="{C0E9DA72-B071-A98C-5553-86CE113557B0}"/>
          </ac:picMkLst>
        </pc:picChg>
        <pc:picChg chg="del">
          <ac:chgData name="Lana Thaís Marques Santos" userId="34fde7bb-d757-47b7-8a37-a08ea80aa9c4" providerId="ADAL" clId="{6AED4851-D8A7-47DD-B1DC-0A6B1103713A}" dt="2023-12-06T22:30:24.454" v="1" actId="478"/>
          <ac:picMkLst>
            <pc:docMk/>
            <pc:sldMk cId="646348673" sldId="2147471412"/>
            <ac:picMk id="28" creationId="{E3E23E6C-CCFD-C680-CAFF-E7BB37F8CE33}"/>
          </ac:picMkLst>
        </pc:picChg>
        <pc:picChg chg="mod">
          <ac:chgData name="Lana Thaís Marques Santos" userId="34fde7bb-d757-47b7-8a37-a08ea80aa9c4" providerId="ADAL" clId="{6AED4851-D8A7-47DD-B1DC-0A6B1103713A}" dt="2023-12-06T22:37:43.683" v="116" actId="164"/>
          <ac:picMkLst>
            <pc:docMk/>
            <pc:sldMk cId="646348673" sldId="2147471412"/>
            <ac:picMk id="29" creationId="{B1BC6CC6-5C85-9C95-59B3-987388EBCEC7}"/>
          </ac:picMkLst>
        </pc:picChg>
      </pc:sldChg>
      <pc:sldChg chg="addSp delSp modSp mod">
        <pc:chgData name="Lana Thaís Marques Santos" userId="34fde7bb-d757-47b7-8a37-a08ea80aa9c4" providerId="ADAL" clId="{6AED4851-D8A7-47DD-B1DC-0A6B1103713A}" dt="2023-12-06T22:42:18.227" v="152" actId="1038"/>
        <pc:sldMkLst>
          <pc:docMk/>
          <pc:sldMk cId="3588942695" sldId="2147471478"/>
        </pc:sldMkLst>
        <pc:grpChg chg="add mod">
          <ac:chgData name="Lana Thaís Marques Santos" userId="34fde7bb-d757-47b7-8a37-a08ea80aa9c4" providerId="ADAL" clId="{6AED4851-D8A7-47DD-B1DC-0A6B1103713A}" dt="2023-12-06T22:38:04.679" v="123" actId="1076"/>
          <ac:grpSpMkLst>
            <pc:docMk/>
            <pc:sldMk cId="3588942695" sldId="2147471478"/>
            <ac:grpSpMk id="14" creationId="{E458EB2A-04C8-4D42-13C4-6FD0E16C6FE3}"/>
          </ac:grpSpMkLst>
        </pc:grpChg>
        <pc:grpChg chg="del">
          <ac:chgData name="Lana Thaís Marques Santos" userId="34fde7bb-d757-47b7-8a37-a08ea80aa9c4" providerId="ADAL" clId="{6AED4851-D8A7-47DD-B1DC-0A6B1103713A}" dt="2023-12-06T22:41:45.293" v="134" actId="478"/>
          <ac:grpSpMkLst>
            <pc:docMk/>
            <pc:sldMk cId="3588942695" sldId="2147471478"/>
            <ac:grpSpMk id="33" creationId="{AEE39B6A-A4DE-5A65-7D90-A833CB224C87}"/>
          </ac:grpSpMkLst>
        </pc:grpChg>
        <pc:picChg chg="del mod">
          <ac:chgData name="Lana Thaís Marques Santos" userId="34fde7bb-d757-47b7-8a37-a08ea80aa9c4" providerId="ADAL" clId="{6AED4851-D8A7-47DD-B1DC-0A6B1103713A}" dt="2023-12-06T22:36:58.660" v="113" actId="478"/>
          <ac:picMkLst>
            <pc:docMk/>
            <pc:sldMk cId="3588942695" sldId="2147471478"/>
            <ac:picMk id="5" creationId="{3D65848D-C5A6-0798-AAA2-A117AE2A1154}"/>
          </ac:picMkLst>
        </pc:picChg>
        <pc:picChg chg="add mod modCrop">
          <ac:chgData name="Lana Thaís Marques Santos" userId="34fde7bb-d757-47b7-8a37-a08ea80aa9c4" providerId="ADAL" clId="{6AED4851-D8A7-47DD-B1DC-0A6B1103713A}" dt="2023-12-06T22:36:48.894" v="112" actId="1036"/>
          <ac:picMkLst>
            <pc:docMk/>
            <pc:sldMk cId="3588942695" sldId="2147471478"/>
            <ac:picMk id="9" creationId="{4F23172F-282A-8EBA-D51F-F09A80A5904F}"/>
          </ac:picMkLst>
        </pc:picChg>
        <pc:picChg chg="add mod">
          <ac:chgData name="Lana Thaís Marques Santos" userId="34fde7bb-d757-47b7-8a37-a08ea80aa9c4" providerId="ADAL" clId="{6AED4851-D8A7-47DD-B1DC-0A6B1103713A}" dt="2023-12-06T22:37:01.751" v="115"/>
          <ac:picMkLst>
            <pc:docMk/>
            <pc:sldMk cId="3588942695" sldId="2147471478"/>
            <ac:picMk id="10" creationId="{11F2EB1D-6D0D-5338-7B28-13BB2667C656}"/>
          </ac:picMkLst>
        </pc:picChg>
        <pc:picChg chg="mod">
          <ac:chgData name="Lana Thaís Marques Santos" userId="34fde7bb-d757-47b7-8a37-a08ea80aa9c4" providerId="ADAL" clId="{6AED4851-D8A7-47DD-B1DC-0A6B1103713A}" dt="2023-12-06T22:37:52.386" v="119"/>
          <ac:picMkLst>
            <pc:docMk/>
            <pc:sldMk cId="3588942695" sldId="2147471478"/>
            <ac:picMk id="16" creationId="{C23E30DB-E296-3170-CD56-CAD13FED5219}"/>
          </ac:picMkLst>
        </pc:picChg>
        <pc:picChg chg="del">
          <ac:chgData name="Lana Thaís Marques Santos" userId="34fde7bb-d757-47b7-8a37-a08ea80aa9c4" providerId="ADAL" clId="{6AED4851-D8A7-47DD-B1DC-0A6B1103713A}" dt="2023-12-06T22:37:50.395" v="117" actId="478"/>
          <ac:picMkLst>
            <pc:docMk/>
            <pc:sldMk cId="3588942695" sldId="2147471478"/>
            <ac:picMk id="21" creationId="{AE5865F4-B8BC-7D01-ACEA-3DDB872E0E98}"/>
          </ac:picMkLst>
        </pc:picChg>
        <pc:picChg chg="mod">
          <ac:chgData name="Lana Thaís Marques Santos" userId="34fde7bb-d757-47b7-8a37-a08ea80aa9c4" providerId="ADAL" clId="{6AED4851-D8A7-47DD-B1DC-0A6B1103713A}" dt="2023-12-06T22:37:52.386" v="119"/>
          <ac:picMkLst>
            <pc:docMk/>
            <pc:sldMk cId="3588942695" sldId="2147471478"/>
            <ac:picMk id="22" creationId="{E0E07437-1DED-40CB-83E2-F52941671062}"/>
          </ac:picMkLst>
        </pc:picChg>
        <pc:picChg chg="mod">
          <ac:chgData name="Lana Thaís Marques Santos" userId="34fde7bb-d757-47b7-8a37-a08ea80aa9c4" providerId="ADAL" clId="{6AED4851-D8A7-47DD-B1DC-0A6B1103713A}" dt="2023-12-06T22:37:52.386" v="119"/>
          <ac:picMkLst>
            <pc:docMk/>
            <pc:sldMk cId="3588942695" sldId="2147471478"/>
            <ac:picMk id="23" creationId="{7FD77792-B11B-7062-185D-24C5525FD223}"/>
          </ac:picMkLst>
        </pc:picChg>
        <pc:picChg chg="del">
          <ac:chgData name="Lana Thaís Marques Santos" userId="34fde7bb-d757-47b7-8a37-a08ea80aa9c4" providerId="ADAL" clId="{6AED4851-D8A7-47DD-B1DC-0A6B1103713A}" dt="2023-12-06T22:37:01.495" v="114" actId="21"/>
          <ac:picMkLst>
            <pc:docMk/>
            <pc:sldMk cId="3588942695" sldId="2147471478"/>
            <ac:picMk id="25" creationId="{88BA9E38-68C1-E6DA-82DD-2DF8F9CE5F93}"/>
          </ac:picMkLst>
        </pc:picChg>
        <pc:picChg chg="del">
          <ac:chgData name="Lana Thaís Marques Santos" userId="34fde7bb-d757-47b7-8a37-a08ea80aa9c4" providerId="ADAL" clId="{6AED4851-D8A7-47DD-B1DC-0A6B1103713A}" dt="2023-12-06T22:37:51.745" v="118" actId="478"/>
          <ac:picMkLst>
            <pc:docMk/>
            <pc:sldMk cId="3588942695" sldId="2147471478"/>
            <ac:picMk id="26" creationId="{BEE9A751-2D62-C9EE-E9D2-0D118E60A06C}"/>
          </ac:picMkLst>
        </pc:picChg>
        <pc:picChg chg="add mod ord modCrop">
          <ac:chgData name="Lana Thaís Marques Santos" userId="34fde7bb-d757-47b7-8a37-a08ea80aa9c4" providerId="ADAL" clId="{6AED4851-D8A7-47DD-B1DC-0A6B1103713A}" dt="2023-12-06T22:42:18.227" v="152" actId="1038"/>
          <ac:picMkLst>
            <pc:docMk/>
            <pc:sldMk cId="3588942695" sldId="2147471478"/>
            <ac:picMk id="27" creationId="{F5FA618D-367F-C893-E10A-10BB1F60CA61}"/>
          </ac:picMkLst>
        </pc:picChg>
        <pc:picChg chg="del">
          <ac:chgData name="Lana Thaís Marques Santos" userId="34fde7bb-d757-47b7-8a37-a08ea80aa9c4" providerId="ADAL" clId="{6AED4851-D8A7-47DD-B1DC-0A6B1103713A}" dt="2023-12-06T22:41:41.506" v="133" actId="478"/>
          <ac:picMkLst>
            <pc:docMk/>
            <pc:sldMk cId="3588942695" sldId="2147471478"/>
            <ac:picMk id="34" creationId="{3584A310-0C49-5053-9EEA-8A5A07F3D41E}"/>
          </ac:picMkLst>
        </pc:picChg>
        <pc:picChg chg="del topLvl">
          <ac:chgData name="Lana Thaís Marques Santos" userId="34fde7bb-d757-47b7-8a37-a08ea80aa9c4" providerId="ADAL" clId="{6AED4851-D8A7-47DD-B1DC-0A6B1103713A}" dt="2023-12-06T22:41:45.293" v="134" actId="478"/>
          <ac:picMkLst>
            <pc:docMk/>
            <pc:sldMk cId="3588942695" sldId="2147471478"/>
            <ac:picMk id="35" creationId="{674255E1-5CF8-8874-72B0-0144EBB5C930}"/>
          </ac:picMkLst>
        </pc:picChg>
        <pc:picChg chg="mod topLvl">
          <ac:chgData name="Lana Thaís Marques Santos" userId="34fde7bb-d757-47b7-8a37-a08ea80aa9c4" providerId="ADAL" clId="{6AED4851-D8A7-47DD-B1DC-0A6B1103713A}" dt="2023-12-06T22:42:18.227" v="152" actId="1038"/>
          <ac:picMkLst>
            <pc:docMk/>
            <pc:sldMk cId="3588942695" sldId="2147471478"/>
            <ac:picMk id="36" creationId="{206EC825-9471-170E-17A3-477C704369DD}"/>
          </ac:picMkLst>
        </pc:picChg>
      </pc:sldChg>
      <pc:sldChg chg="addSp delSp modSp mod">
        <pc:chgData name="Lana Thaís Marques Santos" userId="34fde7bb-d757-47b7-8a37-a08ea80aa9c4" providerId="ADAL" clId="{6AED4851-D8A7-47DD-B1DC-0A6B1103713A}" dt="2023-12-06T22:42:45.761" v="156" actId="1076"/>
        <pc:sldMkLst>
          <pc:docMk/>
          <pc:sldMk cId="321121393" sldId="2147471547"/>
        </pc:sldMkLst>
        <pc:picChg chg="del">
          <ac:chgData name="Lana Thaís Marques Santos" userId="34fde7bb-d757-47b7-8a37-a08ea80aa9c4" providerId="ADAL" clId="{6AED4851-D8A7-47DD-B1DC-0A6B1103713A}" dt="2023-12-06T22:42:39.615" v="153" actId="478"/>
          <ac:picMkLst>
            <pc:docMk/>
            <pc:sldMk cId="321121393" sldId="2147471547"/>
            <ac:picMk id="6" creationId="{7EE96478-BEEF-031E-6EC5-88A6A4D5F75B}"/>
          </ac:picMkLst>
        </pc:picChg>
        <pc:picChg chg="add mod">
          <ac:chgData name="Lana Thaís Marques Santos" userId="34fde7bb-d757-47b7-8a37-a08ea80aa9c4" providerId="ADAL" clId="{6AED4851-D8A7-47DD-B1DC-0A6B1103713A}" dt="2023-12-06T22:42:45.761" v="156" actId="1076"/>
          <ac:picMkLst>
            <pc:docMk/>
            <pc:sldMk cId="321121393" sldId="2147471547"/>
            <ac:picMk id="9" creationId="{1C3A7DD4-A4C9-123F-40C6-495DA588E2E8}"/>
          </ac:picMkLst>
        </pc:picChg>
      </pc:sldChg>
      <pc:sldChg chg="modSp mod">
        <pc:chgData name="Lana Thaís Marques Santos" userId="34fde7bb-d757-47b7-8a37-a08ea80aa9c4" providerId="ADAL" clId="{6AED4851-D8A7-47DD-B1DC-0A6B1103713A}" dt="2023-12-06T22:50:52.411" v="228" actId="20577"/>
        <pc:sldMkLst>
          <pc:docMk/>
          <pc:sldMk cId="402056485" sldId="2147471552"/>
        </pc:sldMkLst>
        <pc:spChg chg="mod">
          <ac:chgData name="Lana Thaís Marques Santos" userId="34fde7bb-d757-47b7-8a37-a08ea80aa9c4" providerId="ADAL" clId="{6AED4851-D8A7-47DD-B1DC-0A6B1103713A}" dt="2023-12-06T22:50:52.411" v="228" actId="20577"/>
          <ac:spMkLst>
            <pc:docMk/>
            <pc:sldMk cId="402056485" sldId="2147471552"/>
            <ac:spMk id="34" creationId="{09A385C1-F92C-458E-1262-7F92C9FFB193}"/>
          </ac:spMkLst>
        </pc:spChg>
      </pc:sldChg>
      <pc:sldChg chg="addSp delSp modSp mod">
        <pc:chgData name="Lana Thaís Marques Santos" userId="34fde7bb-d757-47b7-8a37-a08ea80aa9c4" providerId="ADAL" clId="{6AED4851-D8A7-47DD-B1DC-0A6B1103713A}" dt="2023-12-06T23:24:57.553" v="453" actId="404"/>
        <pc:sldMkLst>
          <pc:docMk/>
          <pc:sldMk cId="347815809" sldId="2147471576"/>
        </pc:sldMkLst>
        <pc:spChg chg="mod">
          <ac:chgData name="Lana Thaís Marques Santos" userId="34fde7bb-d757-47b7-8a37-a08ea80aa9c4" providerId="ADAL" clId="{6AED4851-D8A7-47DD-B1DC-0A6B1103713A}" dt="2023-12-06T23:17:15.629" v="335" actId="1076"/>
          <ac:spMkLst>
            <pc:docMk/>
            <pc:sldMk cId="347815809" sldId="2147471576"/>
            <ac:spMk id="3" creationId="{3F724C28-D4E8-9971-F087-DE68B58D8D15}"/>
          </ac:spMkLst>
        </pc:spChg>
        <pc:spChg chg="add mod">
          <ac:chgData name="Lana Thaís Marques Santos" userId="34fde7bb-d757-47b7-8a37-a08ea80aa9c4" providerId="ADAL" clId="{6AED4851-D8A7-47DD-B1DC-0A6B1103713A}" dt="2023-12-06T23:20:59.582" v="431" actId="403"/>
          <ac:spMkLst>
            <pc:docMk/>
            <pc:sldMk cId="347815809" sldId="2147471576"/>
            <ac:spMk id="6" creationId="{B87A726B-CE6F-EC46-A28B-EB144B5F1C39}"/>
          </ac:spMkLst>
        </pc:spChg>
        <pc:spChg chg="mod">
          <ac:chgData name="Lana Thaís Marques Santos" userId="34fde7bb-d757-47b7-8a37-a08ea80aa9c4" providerId="ADAL" clId="{6AED4851-D8A7-47DD-B1DC-0A6B1103713A}" dt="2023-12-06T23:17:22.479" v="336" actId="1076"/>
          <ac:spMkLst>
            <pc:docMk/>
            <pc:sldMk cId="347815809" sldId="2147471576"/>
            <ac:spMk id="7" creationId="{07059DB2-C6A1-58BB-1A3C-AFB409D50AFE}"/>
          </ac:spMkLst>
        </pc:spChg>
        <pc:spChg chg="add mod">
          <ac:chgData name="Lana Thaís Marques Santos" userId="34fde7bb-d757-47b7-8a37-a08ea80aa9c4" providerId="ADAL" clId="{6AED4851-D8A7-47DD-B1DC-0A6B1103713A}" dt="2023-12-06T23:21:51.115" v="445" actId="14100"/>
          <ac:spMkLst>
            <pc:docMk/>
            <pc:sldMk cId="347815809" sldId="2147471576"/>
            <ac:spMk id="8" creationId="{25124993-51DE-5321-93F5-B98CC5EA8232}"/>
          </ac:spMkLst>
        </pc:spChg>
        <pc:spChg chg="add mod">
          <ac:chgData name="Lana Thaís Marques Santos" userId="34fde7bb-d757-47b7-8a37-a08ea80aa9c4" providerId="ADAL" clId="{6AED4851-D8A7-47DD-B1DC-0A6B1103713A}" dt="2023-12-06T23:21:47.442" v="444" actId="1076"/>
          <ac:spMkLst>
            <pc:docMk/>
            <pc:sldMk cId="347815809" sldId="2147471576"/>
            <ac:spMk id="10" creationId="{071C28E3-538D-D44D-E323-90354D3C3FF0}"/>
          </ac:spMkLst>
        </pc:spChg>
        <pc:spChg chg="mod">
          <ac:chgData name="Lana Thaís Marques Santos" userId="34fde7bb-d757-47b7-8a37-a08ea80aa9c4" providerId="ADAL" clId="{6AED4851-D8A7-47DD-B1DC-0A6B1103713A}" dt="2023-12-06T22:50:04.376" v="221" actId="1037"/>
          <ac:spMkLst>
            <pc:docMk/>
            <pc:sldMk cId="347815809" sldId="2147471576"/>
            <ac:spMk id="20" creationId="{3EBA0F5B-625D-C063-B879-6531044EF167}"/>
          </ac:spMkLst>
        </pc:spChg>
        <pc:spChg chg="mod">
          <ac:chgData name="Lana Thaís Marques Santos" userId="34fde7bb-d757-47b7-8a37-a08ea80aa9c4" providerId="ADAL" clId="{6AED4851-D8A7-47DD-B1DC-0A6B1103713A}" dt="2023-12-06T23:17:26.995" v="337" actId="1076"/>
          <ac:spMkLst>
            <pc:docMk/>
            <pc:sldMk cId="347815809" sldId="2147471576"/>
            <ac:spMk id="59" creationId="{989E483B-D1F4-430F-65D8-15FE868D64BC}"/>
          </ac:spMkLst>
        </pc:spChg>
        <pc:spChg chg="mod">
          <ac:chgData name="Lana Thaís Marques Santos" userId="34fde7bb-d757-47b7-8a37-a08ea80aa9c4" providerId="ADAL" clId="{6AED4851-D8A7-47DD-B1DC-0A6B1103713A}" dt="2023-12-06T23:17:22.479" v="336" actId="1076"/>
          <ac:spMkLst>
            <pc:docMk/>
            <pc:sldMk cId="347815809" sldId="2147471576"/>
            <ac:spMk id="60" creationId="{312B2429-1D11-FA30-A9D1-B75B54C5537A}"/>
          </ac:spMkLst>
        </pc:spChg>
        <pc:spChg chg="mod">
          <ac:chgData name="Lana Thaís Marques Santos" userId="34fde7bb-d757-47b7-8a37-a08ea80aa9c4" providerId="ADAL" clId="{6AED4851-D8A7-47DD-B1DC-0A6B1103713A}" dt="2023-12-06T23:17:22.479" v="336" actId="1076"/>
          <ac:spMkLst>
            <pc:docMk/>
            <pc:sldMk cId="347815809" sldId="2147471576"/>
            <ac:spMk id="61" creationId="{0071217A-3B2C-F11A-2132-553EB4E28E9B}"/>
          </ac:spMkLst>
        </pc:spChg>
        <pc:spChg chg="mod">
          <ac:chgData name="Lana Thaís Marques Santos" userId="34fde7bb-d757-47b7-8a37-a08ea80aa9c4" providerId="ADAL" clId="{6AED4851-D8A7-47DD-B1DC-0A6B1103713A}" dt="2023-12-06T23:17:22.479" v="336" actId="1076"/>
          <ac:spMkLst>
            <pc:docMk/>
            <pc:sldMk cId="347815809" sldId="2147471576"/>
            <ac:spMk id="62" creationId="{CC1835D1-D5E6-513F-CBCC-8690FA7600A0}"/>
          </ac:spMkLst>
        </pc:spChg>
        <pc:spChg chg="mod">
          <ac:chgData name="Lana Thaís Marques Santos" userId="34fde7bb-d757-47b7-8a37-a08ea80aa9c4" providerId="ADAL" clId="{6AED4851-D8A7-47DD-B1DC-0A6B1103713A}" dt="2023-12-06T23:17:22.479" v="336" actId="1076"/>
          <ac:spMkLst>
            <pc:docMk/>
            <pc:sldMk cId="347815809" sldId="2147471576"/>
            <ac:spMk id="63" creationId="{7AAC172A-6777-1C23-D9EB-6F0DE41608F2}"/>
          </ac:spMkLst>
        </pc:spChg>
        <pc:spChg chg="mod">
          <ac:chgData name="Lana Thaís Marques Santos" userId="34fde7bb-d757-47b7-8a37-a08ea80aa9c4" providerId="ADAL" clId="{6AED4851-D8A7-47DD-B1DC-0A6B1103713A}" dt="2023-12-06T23:17:22.479" v="336" actId="1076"/>
          <ac:spMkLst>
            <pc:docMk/>
            <pc:sldMk cId="347815809" sldId="2147471576"/>
            <ac:spMk id="64" creationId="{B5F1CD11-8219-23C4-0DD8-B8124938015E}"/>
          </ac:spMkLst>
        </pc:spChg>
        <pc:spChg chg="mod">
          <ac:chgData name="Lana Thaís Marques Santos" userId="34fde7bb-d757-47b7-8a37-a08ea80aa9c4" providerId="ADAL" clId="{6AED4851-D8A7-47DD-B1DC-0A6B1103713A}" dt="2023-12-06T23:17:22.479" v="336" actId="1076"/>
          <ac:spMkLst>
            <pc:docMk/>
            <pc:sldMk cId="347815809" sldId="2147471576"/>
            <ac:spMk id="65" creationId="{18622521-4F12-830B-41B8-6FCA8EAB394F}"/>
          </ac:spMkLst>
        </pc:spChg>
        <pc:spChg chg="mod">
          <ac:chgData name="Lana Thaís Marques Santos" userId="34fde7bb-d757-47b7-8a37-a08ea80aa9c4" providerId="ADAL" clId="{6AED4851-D8A7-47DD-B1DC-0A6B1103713A}" dt="2023-12-06T22:49:53.385" v="212" actId="2711"/>
          <ac:spMkLst>
            <pc:docMk/>
            <pc:sldMk cId="347815809" sldId="2147471576"/>
            <ac:spMk id="68" creationId="{75201B9D-FD91-D0C5-97B7-72CC0D410086}"/>
          </ac:spMkLst>
        </pc:spChg>
        <pc:graphicFrameChg chg="mod">
          <ac:chgData name="Lana Thaís Marques Santos" userId="34fde7bb-d757-47b7-8a37-a08ea80aa9c4" providerId="ADAL" clId="{6AED4851-D8A7-47DD-B1DC-0A6B1103713A}" dt="2023-12-06T23:24:57.553" v="453" actId="404"/>
          <ac:graphicFrameMkLst>
            <pc:docMk/>
            <pc:sldMk cId="347815809" sldId="2147471576"/>
            <ac:graphicFrameMk id="5" creationId="{BAE81C9E-EF42-0054-D99B-663CF4E57311}"/>
          </ac:graphicFrameMkLst>
        </pc:graphicFrameChg>
        <pc:graphicFrameChg chg="mod">
          <ac:chgData name="Lana Thaís Marques Santos" userId="34fde7bb-d757-47b7-8a37-a08ea80aa9c4" providerId="ADAL" clId="{6AED4851-D8A7-47DD-B1DC-0A6B1103713A}" dt="2023-12-06T23:17:22.479" v="336" actId="1076"/>
          <ac:graphicFrameMkLst>
            <pc:docMk/>
            <pc:sldMk cId="347815809" sldId="2147471576"/>
            <ac:graphicFrameMk id="58" creationId="{EB8B731C-32BE-1216-4D08-7312390F91FA}"/>
          </ac:graphicFrameMkLst>
        </pc:graphicFrameChg>
        <pc:cxnChg chg="del">
          <ac:chgData name="Lana Thaís Marques Santos" userId="34fde7bb-d757-47b7-8a37-a08ea80aa9c4" providerId="ADAL" clId="{6AED4851-D8A7-47DD-B1DC-0A6B1103713A}" dt="2023-12-06T23:17:41.609" v="340" actId="478"/>
          <ac:cxnSpMkLst>
            <pc:docMk/>
            <pc:sldMk cId="347815809" sldId="2147471576"/>
            <ac:cxnSpMk id="17" creationId="{1D88849F-71DD-6732-8A45-B26B416FB34A}"/>
          </ac:cxnSpMkLst>
        </pc:cxnChg>
      </pc:sldChg>
    </pc:docChg>
  </pc:docChgLst>
  <pc:docChgLst>
    <pc:chgData name="Lana Thaís Marques Santos" userId="34fde7bb-d757-47b7-8a37-a08ea80aa9c4" providerId="ADAL" clId="{876E9608-C38F-41BF-9A17-CE588B16399C}"/>
    <pc:docChg chg="undo custSel addSld modSld sldOrd">
      <pc:chgData name="Lana Thaís Marques Santos" userId="34fde7bb-d757-47b7-8a37-a08ea80aa9c4" providerId="ADAL" clId="{876E9608-C38F-41BF-9A17-CE588B16399C}" dt="2023-11-27T20:28:16.342" v="352" actId="1038"/>
      <pc:docMkLst>
        <pc:docMk/>
      </pc:docMkLst>
      <pc:sldChg chg="addSp delSp modSp mod delAnim modAnim">
        <pc:chgData name="Lana Thaís Marques Santos" userId="34fde7bb-d757-47b7-8a37-a08ea80aa9c4" providerId="ADAL" clId="{876E9608-C38F-41BF-9A17-CE588B16399C}" dt="2023-11-27T15:21:42.109" v="323" actId="1035"/>
        <pc:sldMkLst>
          <pc:docMk/>
          <pc:sldMk cId="2500842459" sldId="339"/>
        </pc:sldMkLst>
        <pc:spChg chg="del">
          <ac:chgData name="Lana Thaís Marques Santos" userId="34fde7bb-d757-47b7-8a37-a08ea80aa9c4" providerId="ADAL" clId="{876E9608-C38F-41BF-9A17-CE588B16399C}" dt="2023-11-23T21:02:39.154" v="44" actId="478"/>
          <ac:spMkLst>
            <pc:docMk/>
            <pc:sldMk cId="2500842459" sldId="339"/>
            <ac:spMk id="4" creationId="{A489542D-4BFA-01E7-75B5-6BB7F7334356}"/>
          </ac:spMkLst>
        </pc:spChg>
        <pc:spChg chg="mod">
          <ac:chgData name="Lana Thaís Marques Santos" userId="34fde7bb-d757-47b7-8a37-a08ea80aa9c4" providerId="ADAL" clId="{876E9608-C38F-41BF-9A17-CE588B16399C}" dt="2023-11-27T15:13:05.738" v="254" actId="1076"/>
          <ac:spMkLst>
            <pc:docMk/>
            <pc:sldMk cId="2500842459" sldId="339"/>
            <ac:spMk id="5" creationId="{3DDDF779-48DC-D164-32C2-39E7BE5D9317}"/>
          </ac:spMkLst>
        </pc:spChg>
        <pc:picChg chg="del">
          <ac:chgData name="Lana Thaís Marques Santos" userId="34fde7bb-d757-47b7-8a37-a08ea80aa9c4" providerId="ADAL" clId="{876E9608-C38F-41BF-9A17-CE588B16399C}" dt="2023-11-23T21:02:07.731" v="24" actId="478"/>
          <ac:picMkLst>
            <pc:docMk/>
            <pc:sldMk cId="2500842459" sldId="339"/>
            <ac:picMk id="2" creationId="{6ADB41B5-BF6B-BE67-54DB-EDC228DD646C}"/>
          </ac:picMkLst>
        </pc:picChg>
        <pc:picChg chg="add mod modCrop">
          <ac:chgData name="Lana Thaís Marques Santos" userId="34fde7bb-d757-47b7-8a37-a08ea80aa9c4" providerId="ADAL" clId="{876E9608-C38F-41BF-9A17-CE588B16399C}" dt="2023-11-27T15:15:25.514" v="257" actId="1076"/>
          <ac:picMkLst>
            <pc:docMk/>
            <pc:sldMk cId="2500842459" sldId="339"/>
            <ac:picMk id="2" creationId="{73CB30C3-4951-17E3-AC03-A9F7828693E4}"/>
          </ac:picMkLst>
        </pc:picChg>
        <pc:picChg chg="add del mod">
          <ac:chgData name="Lana Thaís Marques Santos" userId="34fde7bb-d757-47b7-8a37-a08ea80aa9c4" providerId="ADAL" clId="{876E9608-C38F-41BF-9A17-CE588B16399C}" dt="2023-11-27T15:16:09.407" v="271" actId="21"/>
          <ac:picMkLst>
            <pc:docMk/>
            <pc:sldMk cId="2500842459" sldId="339"/>
            <ac:picMk id="4" creationId="{50F0CE9B-488A-F930-9B7F-60DF9967C901}"/>
          </ac:picMkLst>
        </pc:picChg>
        <pc:picChg chg="add del mod ord modCrop">
          <ac:chgData name="Lana Thaís Marques Santos" userId="34fde7bb-d757-47b7-8a37-a08ea80aa9c4" providerId="ADAL" clId="{876E9608-C38F-41BF-9A17-CE588B16399C}" dt="2023-11-23T21:07:14.614" v="87" actId="478"/>
          <ac:picMkLst>
            <pc:docMk/>
            <pc:sldMk cId="2500842459" sldId="339"/>
            <ac:picMk id="6" creationId="{57910C14-0909-92E9-A994-4B594AB9C878}"/>
          </ac:picMkLst>
        </pc:picChg>
        <pc:picChg chg="add mod modCrop">
          <ac:chgData name="Lana Thaís Marques Santos" userId="34fde7bb-d757-47b7-8a37-a08ea80aa9c4" providerId="ADAL" clId="{876E9608-C38F-41BF-9A17-CE588B16399C}" dt="2023-11-27T15:19:15.039" v="279" actId="1076"/>
          <ac:picMkLst>
            <pc:docMk/>
            <pc:sldMk cId="2500842459" sldId="339"/>
            <ac:picMk id="6" creationId="{FB91950C-38C7-1485-9045-512D592652C6}"/>
          </ac:picMkLst>
        </pc:picChg>
        <pc:picChg chg="add del mod ord modCrop">
          <ac:chgData name="Lana Thaís Marques Santos" userId="34fde7bb-d757-47b7-8a37-a08ea80aa9c4" providerId="ADAL" clId="{876E9608-C38F-41BF-9A17-CE588B16399C}" dt="2023-11-27T15:12:48.737" v="251" actId="21"/>
          <ac:picMkLst>
            <pc:docMk/>
            <pc:sldMk cId="2500842459" sldId="339"/>
            <ac:picMk id="9" creationId="{16A7C489-37CA-419F-35BA-1BD27B08E865}"/>
          </ac:picMkLst>
        </pc:picChg>
        <pc:picChg chg="add mod ord modCrop">
          <ac:chgData name="Lana Thaís Marques Santos" userId="34fde7bb-d757-47b7-8a37-a08ea80aa9c4" providerId="ADAL" clId="{876E9608-C38F-41BF-9A17-CE588B16399C}" dt="2023-11-27T15:11:50.521" v="183" actId="1076"/>
          <ac:picMkLst>
            <pc:docMk/>
            <pc:sldMk cId="2500842459" sldId="339"/>
            <ac:picMk id="10" creationId="{F232F2C7-9B5E-2F91-2D82-F55D13FC2D50}"/>
          </ac:picMkLst>
        </pc:picChg>
        <pc:picChg chg="del">
          <ac:chgData name="Lana Thaís Marques Santos" userId="34fde7bb-d757-47b7-8a37-a08ea80aa9c4" providerId="ADAL" clId="{876E9608-C38F-41BF-9A17-CE588B16399C}" dt="2023-11-23T21:02:36.819" v="42" actId="478"/>
          <ac:picMkLst>
            <pc:docMk/>
            <pc:sldMk cId="2500842459" sldId="339"/>
            <ac:picMk id="11" creationId="{1E272AF1-275D-D72A-52FB-46D2C2FA9C6A}"/>
          </ac:picMkLst>
        </pc:picChg>
        <pc:picChg chg="add mod">
          <ac:chgData name="Lana Thaís Marques Santos" userId="34fde7bb-d757-47b7-8a37-a08ea80aa9c4" providerId="ADAL" clId="{876E9608-C38F-41BF-9A17-CE588B16399C}" dt="2023-11-27T15:21:42.109" v="323" actId="1035"/>
          <ac:picMkLst>
            <pc:docMk/>
            <pc:sldMk cId="2500842459" sldId="339"/>
            <ac:picMk id="11" creationId="{70C6F346-9448-3A35-8487-13199CA8F3F8}"/>
          </ac:picMkLst>
        </pc:picChg>
        <pc:picChg chg="add mod ord modCrop">
          <ac:chgData name="Lana Thaís Marques Santos" userId="34fde7bb-d757-47b7-8a37-a08ea80aa9c4" providerId="ADAL" clId="{876E9608-C38F-41BF-9A17-CE588B16399C}" dt="2023-11-27T15:20:21.407" v="305" actId="14100"/>
          <ac:picMkLst>
            <pc:docMk/>
            <pc:sldMk cId="2500842459" sldId="339"/>
            <ac:picMk id="12" creationId="{E1F293C9-F2F2-0FF3-F547-63B670EBCE38}"/>
          </ac:picMkLst>
        </pc:picChg>
        <pc:picChg chg="mod">
          <ac:chgData name="Lana Thaís Marques Santos" userId="34fde7bb-d757-47b7-8a37-a08ea80aa9c4" providerId="ADAL" clId="{876E9608-C38F-41BF-9A17-CE588B16399C}" dt="2023-11-23T21:02:22.666" v="38" actId="14100"/>
          <ac:picMkLst>
            <pc:docMk/>
            <pc:sldMk cId="2500842459" sldId="339"/>
            <ac:picMk id="16" creationId="{83E39BEB-694F-95E5-C803-0FA458AB0982}"/>
          </ac:picMkLst>
        </pc:picChg>
        <pc:picChg chg="mod">
          <ac:chgData name="Lana Thaís Marques Santos" userId="34fde7bb-d757-47b7-8a37-a08ea80aa9c4" providerId="ADAL" clId="{876E9608-C38F-41BF-9A17-CE588B16399C}" dt="2023-11-23T21:02:33.298" v="40" actId="1076"/>
          <ac:picMkLst>
            <pc:docMk/>
            <pc:sldMk cId="2500842459" sldId="339"/>
            <ac:picMk id="20" creationId="{46CADE2E-A39E-7A4E-26DD-79C6F6B4E625}"/>
          </ac:picMkLst>
        </pc:picChg>
      </pc:sldChg>
      <pc:sldChg chg="modSp mod ord modShow">
        <pc:chgData name="Lana Thaís Marques Santos" userId="34fde7bb-d757-47b7-8a37-a08ea80aa9c4" providerId="ADAL" clId="{876E9608-C38F-41BF-9A17-CE588B16399C}" dt="2023-11-27T20:28:16.342" v="352" actId="1038"/>
        <pc:sldMkLst>
          <pc:docMk/>
          <pc:sldMk cId="1086880166" sldId="2147471405"/>
        </pc:sldMkLst>
        <pc:spChg chg="mod">
          <ac:chgData name="Lana Thaís Marques Santos" userId="34fde7bb-d757-47b7-8a37-a08ea80aa9c4" providerId="ADAL" clId="{876E9608-C38F-41BF-9A17-CE588B16399C}" dt="2023-11-27T20:19:10.800" v="331" actId="404"/>
          <ac:spMkLst>
            <pc:docMk/>
            <pc:sldMk cId="1086880166" sldId="2147471405"/>
            <ac:spMk id="7" creationId="{9C7BC633-45C4-6101-4EE1-1B60007C7C74}"/>
          </ac:spMkLst>
        </pc:spChg>
        <pc:spChg chg="mod">
          <ac:chgData name="Lana Thaís Marques Santos" userId="34fde7bb-d757-47b7-8a37-a08ea80aa9c4" providerId="ADAL" clId="{876E9608-C38F-41BF-9A17-CE588B16399C}" dt="2023-11-27T20:28:16.342" v="352" actId="1038"/>
          <ac:spMkLst>
            <pc:docMk/>
            <pc:sldMk cId="1086880166" sldId="2147471405"/>
            <ac:spMk id="43" creationId="{B5E07A43-2FA2-F02D-2AFF-70D84CB12317}"/>
          </ac:spMkLst>
        </pc:spChg>
        <pc:spChg chg="mod">
          <ac:chgData name="Lana Thaís Marques Santos" userId="34fde7bb-d757-47b7-8a37-a08ea80aa9c4" providerId="ADAL" clId="{876E9608-C38F-41BF-9A17-CE588B16399C}" dt="2023-11-23T00:10:34.458" v="16" actId="1038"/>
          <ac:spMkLst>
            <pc:docMk/>
            <pc:sldMk cId="1086880166" sldId="2147471405"/>
            <ac:spMk id="57" creationId="{42FAD100-062B-D21F-D7E2-948A93A44CD9}"/>
          </ac:spMkLst>
        </pc:spChg>
        <pc:spChg chg="mod">
          <ac:chgData name="Lana Thaís Marques Santos" userId="34fde7bb-d757-47b7-8a37-a08ea80aa9c4" providerId="ADAL" clId="{876E9608-C38F-41BF-9A17-CE588B16399C}" dt="2023-11-27T20:28:16.342" v="352" actId="1038"/>
          <ac:spMkLst>
            <pc:docMk/>
            <pc:sldMk cId="1086880166" sldId="2147471405"/>
            <ac:spMk id="58" creationId="{B5AF2E77-7042-EFA9-1B5A-2179384FB24D}"/>
          </ac:spMkLst>
        </pc:spChg>
      </pc:sldChg>
      <pc:sldChg chg="modSp mod ord">
        <pc:chgData name="Lana Thaís Marques Santos" userId="34fde7bb-d757-47b7-8a37-a08ea80aa9c4" providerId="ADAL" clId="{876E9608-C38F-41BF-9A17-CE588B16399C}" dt="2023-11-27T20:19:18.427" v="334" actId="404"/>
        <pc:sldMkLst>
          <pc:docMk/>
          <pc:sldMk cId="2173762070" sldId="2147471418"/>
        </pc:sldMkLst>
        <pc:spChg chg="mod">
          <ac:chgData name="Lana Thaís Marques Santos" userId="34fde7bb-d757-47b7-8a37-a08ea80aa9c4" providerId="ADAL" clId="{876E9608-C38F-41BF-9A17-CE588B16399C}" dt="2023-11-23T00:10:14.902" v="5" actId="404"/>
          <ac:spMkLst>
            <pc:docMk/>
            <pc:sldMk cId="2173762070" sldId="2147471418"/>
            <ac:spMk id="7" creationId="{E992E827-C205-3A04-48F0-A9A935708566}"/>
          </ac:spMkLst>
        </pc:spChg>
        <pc:spChg chg="mod">
          <ac:chgData name="Lana Thaís Marques Santos" userId="34fde7bb-d757-47b7-8a37-a08ea80aa9c4" providerId="ADAL" clId="{876E9608-C38F-41BF-9A17-CE588B16399C}" dt="2023-11-27T20:19:18.427" v="334" actId="404"/>
          <ac:spMkLst>
            <pc:docMk/>
            <pc:sldMk cId="2173762070" sldId="2147471418"/>
            <ac:spMk id="10" creationId="{50156A13-6C5A-0B5E-8AAE-502B0ADC8E5A}"/>
          </ac:spMkLst>
        </pc:spChg>
        <pc:spChg chg="mod">
          <ac:chgData name="Lana Thaís Marques Santos" userId="34fde7bb-d757-47b7-8a37-a08ea80aa9c4" providerId="ADAL" clId="{876E9608-C38F-41BF-9A17-CE588B16399C}" dt="2023-11-23T00:10:14.902" v="5" actId="404"/>
          <ac:spMkLst>
            <pc:docMk/>
            <pc:sldMk cId="2173762070" sldId="2147471418"/>
            <ac:spMk id="11" creationId="{F950B4D3-F609-6EC2-D119-011BBBD8707F}"/>
          </ac:spMkLst>
        </pc:spChg>
        <pc:spChg chg="mod">
          <ac:chgData name="Lana Thaís Marques Santos" userId="34fde7bb-d757-47b7-8a37-a08ea80aa9c4" providerId="ADAL" clId="{876E9608-C38F-41BF-9A17-CE588B16399C}" dt="2023-11-23T00:10:14.902" v="5" actId="404"/>
          <ac:spMkLst>
            <pc:docMk/>
            <pc:sldMk cId="2173762070" sldId="2147471418"/>
            <ac:spMk id="30" creationId="{8D4BA030-3D82-B604-752B-3701914B9D2A}"/>
          </ac:spMkLst>
        </pc:spChg>
      </pc:sldChg>
      <pc:sldChg chg="modSp mod">
        <pc:chgData name="Lana Thaís Marques Santos" userId="34fde7bb-d757-47b7-8a37-a08ea80aa9c4" providerId="ADAL" clId="{876E9608-C38F-41BF-9A17-CE588B16399C}" dt="2023-11-23T00:09:44.318" v="3" actId="6549"/>
        <pc:sldMkLst>
          <pc:docMk/>
          <pc:sldMk cId="2285565939" sldId="2147471420"/>
        </pc:sldMkLst>
        <pc:spChg chg="mod">
          <ac:chgData name="Lana Thaís Marques Santos" userId="34fde7bb-d757-47b7-8a37-a08ea80aa9c4" providerId="ADAL" clId="{876E9608-C38F-41BF-9A17-CE588B16399C}" dt="2023-11-23T00:09:44.318" v="3" actId="6549"/>
          <ac:spMkLst>
            <pc:docMk/>
            <pc:sldMk cId="2285565939" sldId="2147471420"/>
            <ac:spMk id="24" creationId="{5AC48074-209D-7672-CFB5-46AAB54FABA7}"/>
          </ac:spMkLst>
        </pc:spChg>
      </pc:sldChg>
      <pc:sldChg chg="addSp modSp mod">
        <pc:chgData name="Lana Thaís Marques Santos" userId="34fde7bb-d757-47b7-8a37-a08ea80aa9c4" providerId="ADAL" clId="{876E9608-C38F-41BF-9A17-CE588B16399C}" dt="2023-11-23T17:09:37.732" v="23" actId="208"/>
        <pc:sldMkLst>
          <pc:docMk/>
          <pc:sldMk cId="2332518240" sldId="2147471459"/>
        </pc:sldMkLst>
        <pc:spChg chg="add mod">
          <ac:chgData name="Lana Thaís Marques Santos" userId="34fde7bb-d757-47b7-8a37-a08ea80aa9c4" providerId="ADAL" clId="{876E9608-C38F-41BF-9A17-CE588B16399C}" dt="2023-11-23T17:09:37.732" v="23" actId="208"/>
          <ac:spMkLst>
            <pc:docMk/>
            <pc:sldMk cId="2332518240" sldId="2147471459"/>
            <ac:spMk id="3" creationId="{5BB3E41E-03D3-62E6-0F84-BB3B685A357E}"/>
          </ac:spMkLst>
        </pc:spChg>
      </pc:sldChg>
      <pc:sldChg chg="ord">
        <pc:chgData name="Lana Thaís Marques Santos" userId="34fde7bb-d757-47b7-8a37-a08ea80aa9c4" providerId="ADAL" clId="{876E9608-C38F-41BF-9A17-CE588B16399C}" dt="2023-11-27T20:25:03.458" v="338"/>
        <pc:sldMkLst>
          <pc:docMk/>
          <pc:sldMk cId="3274599868" sldId="2147471508"/>
        </pc:sldMkLst>
      </pc:sldChg>
      <pc:sldChg chg="ord">
        <pc:chgData name="Lana Thaís Marques Santos" userId="34fde7bb-d757-47b7-8a37-a08ea80aa9c4" providerId="ADAL" clId="{876E9608-C38F-41BF-9A17-CE588B16399C}" dt="2023-11-27T20:25:03.458" v="338"/>
        <pc:sldMkLst>
          <pc:docMk/>
          <pc:sldMk cId="1304341511" sldId="2147471511"/>
        </pc:sldMkLst>
      </pc:sldChg>
      <pc:sldChg chg="ord">
        <pc:chgData name="Lana Thaís Marques Santos" userId="34fde7bb-d757-47b7-8a37-a08ea80aa9c4" providerId="ADAL" clId="{876E9608-C38F-41BF-9A17-CE588B16399C}" dt="2023-11-27T20:25:03.458" v="338"/>
        <pc:sldMkLst>
          <pc:docMk/>
          <pc:sldMk cId="1319201510" sldId="2147471512"/>
        </pc:sldMkLst>
      </pc:sldChg>
      <pc:sldChg chg="ord">
        <pc:chgData name="Lana Thaís Marques Santos" userId="34fde7bb-d757-47b7-8a37-a08ea80aa9c4" providerId="ADAL" clId="{876E9608-C38F-41BF-9A17-CE588B16399C}" dt="2023-11-27T20:25:03.458" v="338"/>
        <pc:sldMkLst>
          <pc:docMk/>
          <pc:sldMk cId="1076855657" sldId="2147471519"/>
        </pc:sldMkLst>
      </pc:sldChg>
      <pc:sldChg chg="modSp mod">
        <pc:chgData name="Lana Thaís Marques Santos" userId="34fde7bb-d757-47b7-8a37-a08ea80aa9c4" providerId="ADAL" clId="{876E9608-C38F-41BF-9A17-CE588B16399C}" dt="2023-11-27T20:09:10.885" v="324" actId="20577"/>
        <pc:sldMkLst>
          <pc:docMk/>
          <pc:sldMk cId="3598948664" sldId="2147471526"/>
        </pc:sldMkLst>
        <pc:spChg chg="mod">
          <ac:chgData name="Lana Thaís Marques Santos" userId="34fde7bb-d757-47b7-8a37-a08ea80aa9c4" providerId="ADAL" clId="{876E9608-C38F-41BF-9A17-CE588B16399C}" dt="2023-11-27T20:09:10.885" v="324" actId="20577"/>
          <ac:spMkLst>
            <pc:docMk/>
            <pc:sldMk cId="3598948664" sldId="2147471526"/>
            <ac:spMk id="34" creationId="{BC9B033E-C072-16B5-AE5C-B86D5EB22906}"/>
          </ac:spMkLst>
        </pc:spChg>
        <pc:spChg chg="mod">
          <ac:chgData name="Lana Thaís Marques Santos" userId="34fde7bb-d757-47b7-8a37-a08ea80aa9c4" providerId="ADAL" clId="{876E9608-C38F-41BF-9A17-CE588B16399C}" dt="2023-11-23T13:11:16.947" v="18" actId="113"/>
          <ac:spMkLst>
            <pc:docMk/>
            <pc:sldMk cId="3598948664" sldId="2147471526"/>
            <ac:spMk id="54" creationId="{D4CF30AF-67DE-8D88-3318-B5601773672D}"/>
          </ac:spMkLst>
        </pc:spChg>
        <pc:spChg chg="mod">
          <ac:chgData name="Lana Thaís Marques Santos" userId="34fde7bb-d757-47b7-8a37-a08ea80aa9c4" providerId="ADAL" clId="{876E9608-C38F-41BF-9A17-CE588B16399C}" dt="2023-11-23T13:11:12.829" v="17" actId="113"/>
          <ac:spMkLst>
            <pc:docMk/>
            <pc:sldMk cId="3598948664" sldId="2147471526"/>
            <ac:spMk id="56" creationId="{8C38B8F7-DD3D-D2F6-4023-FF20B880EC99}"/>
          </ac:spMkLst>
        </pc:spChg>
        <pc:picChg chg="mod">
          <ac:chgData name="Lana Thaís Marques Santos" userId="34fde7bb-d757-47b7-8a37-a08ea80aa9c4" providerId="ADAL" clId="{876E9608-C38F-41BF-9A17-CE588B16399C}" dt="2023-11-23T13:11:30.939" v="19" actId="1076"/>
          <ac:picMkLst>
            <pc:docMk/>
            <pc:sldMk cId="3598948664" sldId="2147471526"/>
            <ac:picMk id="73" creationId="{0B771141-49C7-7E58-5B5B-5E381D6EFAC8}"/>
          </ac:picMkLst>
        </pc:picChg>
      </pc:sldChg>
      <pc:sldChg chg="mod modShow">
        <pc:chgData name="Lana Thaís Marques Santos" userId="34fde7bb-d757-47b7-8a37-a08ea80aa9c4" providerId="ADAL" clId="{876E9608-C38F-41BF-9A17-CE588B16399C}" dt="2023-11-27T20:14:01.173" v="325" actId="729"/>
        <pc:sldMkLst>
          <pc:docMk/>
          <pc:sldMk cId="2020735960" sldId="2147471544"/>
        </pc:sldMkLst>
      </pc:sldChg>
      <pc:sldChg chg="addSp delSp modSp mod">
        <pc:chgData name="Lana Thaís Marques Santos" userId="34fde7bb-d757-47b7-8a37-a08ea80aa9c4" providerId="ADAL" clId="{876E9608-C38F-41BF-9A17-CE588B16399C}" dt="2023-11-23T21:46:32.212" v="180" actId="478"/>
        <pc:sldMkLst>
          <pc:docMk/>
          <pc:sldMk cId="2031253726" sldId="2147471545"/>
        </pc:sldMkLst>
        <pc:grpChg chg="mod">
          <ac:chgData name="Lana Thaís Marques Santos" userId="34fde7bb-d757-47b7-8a37-a08ea80aa9c4" providerId="ADAL" clId="{876E9608-C38F-41BF-9A17-CE588B16399C}" dt="2023-11-23T21:46:02.534" v="171" actId="1076"/>
          <ac:grpSpMkLst>
            <pc:docMk/>
            <pc:sldMk cId="2031253726" sldId="2147471545"/>
            <ac:grpSpMk id="115" creationId="{3460B4E7-1A5E-F0E4-CF0A-7E77C65752F5}"/>
          </ac:grpSpMkLst>
        </pc:grpChg>
        <pc:grpChg chg="mod">
          <ac:chgData name="Lana Thaís Marques Santos" userId="34fde7bb-d757-47b7-8a37-a08ea80aa9c4" providerId="ADAL" clId="{876E9608-C38F-41BF-9A17-CE588B16399C}" dt="2023-11-23T21:46:02.534" v="171" actId="1076"/>
          <ac:grpSpMkLst>
            <pc:docMk/>
            <pc:sldMk cId="2031253726" sldId="2147471545"/>
            <ac:grpSpMk id="116" creationId="{580BA569-90F1-8808-72E2-DE18F18223F6}"/>
          </ac:grpSpMkLst>
        </pc:grpChg>
        <pc:grpChg chg="mod">
          <ac:chgData name="Lana Thaís Marques Santos" userId="34fde7bb-d757-47b7-8a37-a08ea80aa9c4" providerId="ADAL" clId="{876E9608-C38F-41BF-9A17-CE588B16399C}" dt="2023-11-23T21:45:44.134" v="167" actId="14100"/>
          <ac:grpSpMkLst>
            <pc:docMk/>
            <pc:sldMk cId="2031253726" sldId="2147471545"/>
            <ac:grpSpMk id="117" creationId="{1E6008C6-1E7A-C292-3B74-E2168210766C}"/>
          </ac:grpSpMkLst>
        </pc:grpChg>
        <pc:grpChg chg="mod">
          <ac:chgData name="Lana Thaís Marques Santos" userId="34fde7bb-d757-47b7-8a37-a08ea80aa9c4" providerId="ADAL" clId="{876E9608-C38F-41BF-9A17-CE588B16399C}" dt="2023-11-23T21:45:49.696" v="168" actId="1076"/>
          <ac:grpSpMkLst>
            <pc:docMk/>
            <pc:sldMk cId="2031253726" sldId="2147471545"/>
            <ac:grpSpMk id="118" creationId="{9C82500F-B528-C62F-76DC-89185C532EEC}"/>
          </ac:grpSpMkLst>
        </pc:grpChg>
        <pc:grpChg chg="mod">
          <ac:chgData name="Lana Thaís Marques Santos" userId="34fde7bb-d757-47b7-8a37-a08ea80aa9c4" providerId="ADAL" clId="{876E9608-C38F-41BF-9A17-CE588B16399C}" dt="2023-11-23T21:45:59.422" v="170" actId="1076"/>
          <ac:grpSpMkLst>
            <pc:docMk/>
            <pc:sldMk cId="2031253726" sldId="2147471545"/>
            <ac:grpSpMk id="137" creationId="{0AB5057C-DFCF-8B91-46FA-81F393BFA801}"/>
          </ac:grpSpMkLst>
        </pc:grpChg>
        <pc:grpChg chg="mod">
          <ac:chgData name="Lana Thaís Marques Santos" userId="34fde7bb-d757-47b7-8a37-a08ea80aa9c4" providerId="ADAL" clId="{876E9608-C38F-41BF-9A17-CE588B16399C}" dt="2023-11-23T21:45:53.574" v="169" actId="1076"/>
          <ac:grpSpMkLst>
            <pc:docMk/>
            <pc:sldMk cId="2031253726" sldId="2147471545"/>
            <ac:grpSpMk id="138" creationId="{1B0D64A4-FD8E-FBD0-12C8-176B82577CB3}"/>
          </ac:grpSpMkLst>
        </pc:grpChg>
        <pc:grpChg chg="mod">
          <ac:chgData name="Lana Thaís Marques Santos" userId="34fde7bb-d757-47b7-8a37-a08ea80aa9c4" providerId="ADAL" clId="{876E9608-C38F-41BF-9A17-CE588B16399C}" dt="2023-11-23T21:46:02.534" v="171" actId="1076"/>
          <ac:grpSpMkLst>
            <pc:docMk/>
            <pc:sldMk cId="2031253726" sldId="2147471545"/>
            <ac:grpSpMk id="139" creationId="{4531990C-F0F9-DACF-A18B-CD558441F032}"/>
          </ac:grpSpMkLst>
        </pc:grpChg>
        <pc:grpChg chg="mod">
          <ac:chgData name="Lana Thaís Marques Santos" userId="34fde7bb-d757-47b7-8a37-a08ea80aa9c4" providerId="ADAL" clId="{876E9608-C38F-41BF-9A17-CE588B16399C}" dt="2023-11-23T21:46:02.534" v="171" actId="1076"/>
          <ac:grpSpMkLst>
            <pc:docMk/>
            <pc:sldMk cId="2031253726" sldId="2147471545"/>
            <ac:grpSpMk id="140" creationId="{BAB94474-F992-03AB-4D54-B03D6AA46FA7}"/>
          </ac:grpSpMkLst>
        </pc:grpChg>
        <pc:picChg chg="add mod">
          <ac:chgData name="Lana Thaís Marques Santos" userId="34fde7bb-d757-47b7-8a37-a08ea80aa9c4" providerId="ADAL" clId="{876E9608-C38F-41BF-9A17-CE588B16399C}" dt="2023-11-23T21:46:23.634" v="177" actId="1076"/>
          <ac:picMkLst>
            <pc:docMk/>
            <pc:sldMk cId="2031253726" sldId="2147471545"/>
            <ac:picMk id="2" creationId="{864D26B8-8B22-C2E9-1563-EED90430E3B4}"/>
          </ac:picMkLst>
        </pc:picChg>
        <pc:picChg chg="add del mod">
          <ac:chgData name="Lana Thaís Marques Santos" userId="34fde7bb-d757-47b7-8a37-a08ea80aa9c4" providerId="ADAL" clId="{876E9608-C38F-41BF-9A17-CE588B16399C}" dt="2023-11-23T21:46:32.212" v="180" actId="478"/>
          <ac:picMkLst>
            <pc:docMk/>
            <pc:sldMk cId="2031253726" sldId="2147471545"/>
            <ac:picMk id="3" creationId="{4698AFC6-9D04-DAFB-DE7D-B0D7180ACEE3}"/>
          </ac:picMkLst>
        </pc:picChg>
      </pc:sldChg>
      <pc:sldChg chg="delSp add mod">
        <pc:chgData name="Lana Thaís Marques Santos" userId="34fde7bb-d757-47b7-8a37-a08ea80aa9c4" providerId="ADAL" clId="{876E9608-C38F-41BF-9A17-CE588B16399C}" dt="2023-11-27T20:27:37.947" v="341" actId="478"/>
        <pc:sldMkLst>
          <pc:docMk/>
          <pc:sldMk cId="402056485" sldId="2147471552"/>
        </pc:sldMkLst>
        <pc:spChg chg="del">
          <ac:chgData name="Lana Thaís Marques Santos" userId="34fde7bb-d757-47b7-8a37-a08ea80aa9c4" providerId="ADAL" clId="{876E9608-C38F-41BF-9A17-CE588B16399C}" dt="2023-11-27T20:27:37.947" v="341" actId="478"/>
          <ac:spMkLst>
            <pc:docMk/>
            <pc:sldMk cId="402056485" sldId="2147471552"/>
            <ac:spMk id="48" creationId="{FBFA9E07-9EE6-78D9-4228-0D6257128E82}"/>
          </ac:spMkLst>
        </pc:spChg>
        <pc:spChg chg="del">
          <ac:chgData name="Lana Thaís Marques Santos" userId="34fde7bb-d757-47b7-8a37-a08ea80aa9c4" providerId="ADAL" clId="{876E9608-C38F-41BF-9A17-CE588B16399C}" dt="2023-11-27T20:27:36.451" v="340" actId="478"/>
          <ac:spMkLst>
            <pc:docMk/>
            <pc:sldMk cId="402056485" sldId="2147471552"/>
            <ac:spMk id="62" creationId="{A7D57FC3-DA6C-7EF8-2884-48368B535E78}"/>
          </ac:spMkLst>
        </pc:sp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microsoft.com/office/2011/relationships/chartStyle" Target="style1.xml"/><Relationship Id="rId2" Type="http://schemas.microsoft.com/office/2011/relationships/chartColorStyle" Target="colors1.xml"/><Relationship Id="rId1" Type="http://schemas.openxmlformats.org/officeDocument/2006/relationships/oleObject" Target="file:///C:\Users\u54395\Downloads\STP-20231121141542808.csv" TargetMode="External"/></Relationships>
</file>

<file path=ppt/charts/_rels/chart2.xml.rels><?xml version="1.0" encoding="UTF-8" standalone="yes"?>
<Relationships xmlns="http://schemas.openxmlformats.org/package/2006/relationships"><Relationship Id="rId3" Type="http://schemas.microsoft.com/office/2011/relationships/chartStyle" Target="style7.xml"/><Relationship Id="rId2" Type="http://schemas.microsoft.com/office/2011/relationships/chartColorStyle" Target="colors7.xml"/><Relationship Id="rId1" Type="http://schemas.openxmlformats.org/officeDocument/2006/relationships/package" Target="../embeddings/Microsoft_Excel_Worksheet1.xlsx"/></Relationships>
</file>

<file path=ppt/charts/_rels/chart3.xml.rels><?xml version="1.0" encoding="UTF-8" standalone="yes"?>
<Relationships xmlns="http://schemas.openxmlformats.org/package/2006/relationships"><Relationship Id="rId3" Type="http://schemas.microsoft.com/office/2011/relationships/chartStyle" Target="style8.xml"/><Relationship Id="rId2" Type="http://schemas.microsoft.com/office/2011/relationships/chartColorStyle" Target="colors8.xml"/><Relationship Id="rId1" Type="http://schemas.openxmlformats.org/officeDocument/2006/relationships/oleObject" Target="file:///C:\Users\u843854\Documents\EVOLU&#199;&#195;O%20DE%20AGENDAMENTOS.csv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pt-BR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Montserrat" panose="00000500000000000000" pitchFamily="2" charset="0"/>
              <a:ea typeface="+mn-ea"/>
              <a:cs typeface="Segoe UI" panose="020B0502040204020203" pitchFamily="34" charset="0"/>
            </a:defRPr>
          </a:pPr>
          <a:endParaRPr lang="pt-BR"/>
        </a:p>
      </c:txPr>
    </c:title>
    <c:autoTitleDeleted val="0"/>
    <c:plotArea>
      <c:layout>
        <c:manualLayout>
          <c:layoutTarget val="inner"/>
          <c:xMode val="edge"/>
          <c:yMode val="edge"/>
          <c:x val="0.10988978674853264"/>
          <c:y val="0.24667423690581197"/>
          <c:w val="0.88809153908486982"/>
          <c:h val="0.61793045706919092"/>
        </c:manualLayout>
      </c:layout>
      <c:lineChart>
        <c:grouping val="standard"/>
        <c:varyColors val="0"/>
        <c:ser>
          <c:idx val="0"/>
          <c:order val="0"/>
          <c:tx>
            <c:strRef>
              <c:f>'STP-20231121141542808'!$B$1</c:f>
              <c:strCache>
                <c:ptCount val="1"/>
                <c:pt idx="0">
                  <c:v>Endividamento das famílias com o Sistema Financeiro Nacional em relação à renda acumulada dos últimos doze meses (RNDBF) - %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dLbls>
            <c:dLbl>
              <c:idx val="0"/>
              <c:layout>
                <c:manualLayout>
                  <c:x val="-3.072463768115942E-2"/>
                  <c:y val="-7.6803134791594133E-2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1600" b="0" i="0" u="none" strike="noStrike" kern="1200" baseline="0">
                      <a:solidFill>
                        <a:srgbClr val="00B0F0"/>
                      </a:solidFill>
                      <a:latin typeface="Montserrat Black" panose="00000A00000000000000" pitchFamily="2" charset="0"/>
                      <a:ea typeface="+mn-ea"/>
                      <a:cs typeface="Segoe UI" panose="020B0502040204020203" pitchFamily="34" charset="0"/>
                    </a:defRPr>
                  </a:pPr>
                  <a:endParaRPr lang="pt-BR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6A81-4B6F-9284-E3AA51DB13A7}"/>
                </c:ext>
              </c:extLst>
            </c:dLbl>
            <c:dLbl>
              <c:idx val="55"/>
              <c:layout>
                <c:manualLayout>
                  <c:x val="0"/>
                  <c:y val="-9.5782253464789149E-2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2000" b="0" i="0" u="none" strike="noStrike" kern="1200" baseline="0">
                      <a:solidFill>
                        <a:srgbClr val="00B0F0"/>
                      </a:solidFill>
                      <a:latin typeface="Montserrat Black" panose="00000A00000000000000" pitchFamily="2" charset="0"/>
                      <a:ea typeface="+mn-ea"/>
                      <a:cs typeface="Segoe UI" panose="020B0502040204020203" pitchFamily="34" charset="0"/>
                    </a:defRPr>
                  </a:pPr>
                  <a:endParaRPr lang="pt-BR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6A81-4B6F-9284-E3AA51DB13A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16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Segoe UI" panose="020B0502040204020203" pitchFamily="34" charset="0"/>
                    <a:ea typeface="+mn-ea"/>
                    <a:cs typeface="Segoe UI" panose="020B0502040204020203" pitchFamily="34" charset="0"/>
                  </a:defRPr>
                </a:pPr>
                <a:endParaRPr lang="pt-BR"/>
              </a:p>
            </c:txPr>
            <c:dLblPos val="t"/>
            <c:showLegendKey val="0"/>
            <c:showVal val="0"/>
            <c:showCatName val="0"/>
            <c:showSerName val="0"/>
            <c:showPercent val="0"/>
            <c:showBubbleSize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'STP-20231121141542808'!$A$2:$A$57</c:f>
              <c:numCache>
                <c:formatCode>mmm\-yy</c:formatCode>
                <c:ptCount val="56"/>
                <c:pt idx="0">
                  <c:v>43466</c:v>
                </c:pt>
                <c:pt idx="1">
                  <c:v>43497</c:v>
                </c:pt>
                <c:pt idx="2">
                  <c:v>43525</c:v>
                </c:pt>
                <c:pt idx="3">
                  <c:v>43556</c:v>
                </c:pt>
                <c:pt idx="4">
                  <c:v>43586</c:v>
                </c:pt>
                <c:pt idx="5">
                  <c:v>43617</c:v>
                </c:pt>
                <c:pt idx="6">
                  <c:v>43647</c:v>
                </c:pt>
                <c:pt idx="7">
                  <c:v>43678</c:v>
                </c:pt>
                <c:pt idx="8">
                  <c:v>43709</c:v>
                </c:pt>
                <c:pt idx="9">
                  <c:v>43739</c:v>
                </c:pt>
                <c:pt idx="10">
                  <c:v>43770</c:v>
                </c:pt>
                <c:pt idx="11">
                  <c:v>43800</c:v>
                </c:pt>
                <c:pt idx="12">
                  <c:v>43831</c:v>
                </c:pt>
                <c:pt idx="13">
                  <c:v>43862</c:v>
                </c:pt>
                <c:pt idx="14">
                  <c:v>43891</c:v>
                </c:pt>
                <c:pt idx="15">
                  <c:v>43922</c:v>
                </c:pt>
                <c:pt idx="16">
                  <c:v>43952</c:v>
                </c:pt>
                <c:pt idx="17">
                  <c:v>43983</c:v>
                </c:pt>
                <c:pt idx="18">
                  <c:v>44013</c:v>
                </c:pt>
                <c:pt idx="19">
                  <c:v>44044</c:v>
                </c:pt>
                <c:pt idx="20">
                  <c:v>44075</c:v>
                </c:pt>
                <c:pt idx="21">
                  <c:v>44105</c:v>
                </c:pt>
                <c:pt idx="22">
                  <c:v>44136</c:v>
                </c:pt>
                <c:pt idx="23">
                  <c:v>44166</c:v>
                </c:pt>
                <c:pt idx="24">
                  <c:v>44197</c:v>
                </c:pt>
                <c:pt idx="25">
                  <c:v>44228</c:v>
                </c:pt>
                <c:pt idx="26">
                  <c:v>44256</c:v>
                </c:pt>
                <c:pt idx="27">
                  <c:v>44287</c:v>
                </c:pt>
                <c:pt idx="28">
                  <c:v>44317</c:v>
                </c:pt>
                <c:pt idx="29">
                  <c:v>44348</c:v>
                </c:pt>
                <c:pt idx="30">
                  <c:v>44378</c:v>
                </c:pt>
                <c:pt idx="31">
                  <c:v>44409</c:v>
                </c:pt>
                <c:pt idx="32">
                  <c:v>44440</c:v>
                </c:pt>
                <c:pt idx="33">
                  <c:v>44470</c:v>
                </c:pt>
                <c:pt idx="34">
                  <c:v>44501</c:v>
                </c:pt>
                <c:pt idx="35">
                  <c:v>44531</c:v>
                </c:pt>
                <c:pt idx="36">
                  <c:v>44562</c:v>
                </c:pt>
                <c:pt idx="37">
                  <c:v>44593</c:v>
                </c:pt>
                <c:pt idx="38">
                  <c:v>44621</c:v>
                </c:pt>
                <c:pt idx="39">
                  <c:v>44652</c:v>
                </c:pt>
                <c:pt idx="40">
                  <c:v>44682</c:v>
                </c:pt>
                <c:pt idx="41">
                  <c:v>44713</c:v>
                </c:pt>
                <c:pt idx="42">
                  <c:v>44743</c:v>
                </c:pt>
                <c:pt idx="43">
                  <c:v>44774</c:v>
                </c:pt>
                <c:pt idx="44">
                  <c:v>44805</c:v>
                </c:pt>
                <c:pt idx="45">
                  <c:v>44835</c:v>
                </c:pt>
                <c:pt idx="46">
                  <c:v>44866</c:v>
                </c:pt>
                <c:pt idx="47">
                  <c:v>44896</c:v>
                </c:pt>
                <c:pt idx="48">
                  <c:v>44927</c:v>
                </c:pt>
                <c:pt idx="49">
                  <c:v>44958</c:v>
                </c:pt>
                <c:pt idx="50">
                  <c:v>44986</c:v>
                </c:pt>
                <c:pt idx="51">
                  <c:v>45017</c:v>
                </c:pt>
                <c:pt idx="52">
                  <c:v>45047</c:v>
                </c:pt>
                <c:pt idx="53">
                  <c:v>45078</c:v>
                </c:pt>
                <c:pt idx="54">
                  <c:v>45108</c:v>
                </c:pt>
                <c:pt idx="55">
                  <c:v>45139</c:v>
                </c:pt>
              </c:numCache>
            </c:numRef>
          </c:cat>
          <c:val>
            <c:numRef>
              <c:f>'STP-20231121141542808'!$B$2:$B$57</c:f>
              <c:numCache>
                <c:formatCode>0.00%</c:formatCode>
                <c:ptCount val="56"/>
                <c:pt idx="0">
                  <c:v>0.39290000000000003</c:v>
                </c:pt>
                <c:pt idx="1">
                  <c:v>0.39579999999999999</c:v>
                </c:pt>
                <c:pt idx="2">
                  <c:v>0.39629999999999999</c:v>
                </c:pt>
                <c:pt idx="3">
                  <c:v>0.3987</c:v>
                </c:pt>
                <c:pt idx="4">
                  <c:v>0.4017</c:v>
                </c:pt>
                <c:pt idx="5">
                  <c:v>0.40589999999999998</c:v>
                </c:pt>
                <c:pt idx="6">
                  <c:v>0.40739999999999998</c:v>
                </c:pt>
                <c:pt idx="7">
                  <c:v>0.41120000000000001</c:v>
                </c:pt>
                <c:pt idx="8">
                  <c:v>0.41210000000000002</c:v>
                </c:pt>
                <c:pt idx="9">
                  <c:v>0.41320000000000001</c:v>
                </c:pt>
                <c:pt idx="10">
                  <c:v>0.41539999999999999</c:v>
                </c:pt>
                <c:pt idx="11">
                  <c:v>0.41449999999999998</c:v>
                </c:pt>
                <c:pt idx="12">
                  <c:v>0.41560000000000002</c:v>
                </c:pt>
                <c:pt idx="13">
                  <c:v>0.41560000000000002</c:v>
                </c:pt>
                <c:pt idx="14">
                  <c:v>0.41649999999999998</c:v>
                </c:pt>
                <c:pt idx="15">
                  <c:v>0.40899999999999997</c:v>
                </c:pt>
                <c:pt idx="16">
                  <c:v>0.40029999999999999</c:v>
                </c:pt>
                <c:pt idx="17">
                  <c:v>0.39379999999999998</c:v>
                </c:pt>
                <c:pt idx="18">
                  <c:v>0.39219999999999999</c:v>
                </c:pt>
                <c:pt idx="19">
                  <c:v>0.39179999999999998</c:v>
                </c:pt>
                <c:pt idx="20">
                  <c:v>0.3952</c:v>
                </c:pt>
                <c:pt idx="21">
                  <c:v>0.40079999999999999</c:v>
                </c:pt>
                <c:pt idx="22">
                  <c:v>0.4088</c:v>
                </c:pt>
                <c:pt idx="23">
                  <c:v>0.41639999999999999</c:v>
                </c:pt>
                <c:pt idx="24">
                  <c:v>0.41949999999999998</c:v>
                </c:pt>
                <c:pt idx="25">
                  <c:v>0.4219</c:v>
                </c:pt>
                <c:pt idx="26">
                  <c:v>0.42430000000000001</c:v>
                </c:pt>
                <c:pt idx="27">
                  <c:v>0.42920000000000003</c:v>
                </c:pt>
                <c:pt idx="28">
                  <c:v>0.43930000000000002</c:v>
                </c:pt>
                <c:pt idx="29">
                  <c:v>0.44579999999999997</c:v>
                </c:pt>
                <c:pt idx="30">
                  <c:v>0.45240000000000002</c:v>
                </c:pt>
                <c:pt idx="31">
                  <c:v>0.4647</c:v>
                </c:pt>
                <c:pt idx="32">
                  <c:v>0.47520000000000001</c:v>
                </c:pt>
                <c:pt idx="33">
                  <c:v>0.48330000000000001</c:v>
                </c:pt>
                <c:pt idx="34">
                  <c:v>0.49199999999999999</c:v>
                </c:pt>
                <c:pt idx="35">
                  <c:v>0.49659999999999999</c:v>
                </c:pt>
                <c:pt idx="36">
                  <c:v>0.49819999999999998</c:v>
                </c:pt>
                <c:pt idx="37">
                  <c:v>0.4975</c:v>
                </c:pt>
                <c:pt idx="38">
                  <c:v>0.49830000000000002</c:v>
                </c:pt>
                <c:pt idx="39">
                  <c:v>0.499</c:v>
                </c:pt>
                <c:pt idx="40">
                  <c:v>0.49819999999999998</c:v>
                </c:pt>
                <c:pt idx="41">
                  <c:v>0.49859999999999999</c:v>
                </c:pt>
                <c:pt idx="42">
                  <c:v>0.50090000000000001</c:v>
                </c:pt>
                <c:pt idx="43">
                  <c:v>0.4965</c:v>
                </c:pt>
                <c:pt idx="44">
                  <c:v>0.49509999999999998</c:v>
                </c:pt>
                <c:pt idx="45">
                  <c:v>0.49659999999999999</c:v>
                </c:pt>
                <c:pt idx="46">
                  <c:v>0.49519999999999997</c:v>
                </c:pt>
                <c:pt idx="47">
                  <c:v>0.48970000000000002</c:v>
                </c:pt>
                <c:pt idx="48">
                  <c:v>0.48880000000000001</c:v>
                </c:pt>
                <c:pt idx="49">
                  <c:v>0.4864</c:v>
                </c:pt>
                <c:pt idx="50">
                  <c:v>0.48520000000000002</c:v>
                </c:pt>
                <c:pt idx="51">
                  <c:v>0.4859</c:v>
                </c:pt>
                <c:pt idx="52">
                  <c:v>0.48820000000000002</c:v>
                </c:pt>
                <c:pt idx="53">
                  <c:v>0.4829</c:v>
                </c:pt>
                <c:pt idx="54">
                  <c:v>0.47799999999999998</c:v>
                </c:pt>
                <c:pt idx="55">
                  <c:v>0.47989999999999999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2-6A81-4B6F-9284-E3AA51DB13A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201367552"/>
        <c:axId val="201369088"/>
      </c:lineChart>
      <c:dateAx>
        <c:axId val="201367552"/>
        <c:scaling>
          <c:orientation val="minMax"/>
        </c:scaling>
        <c:delete val="0"/>
        <c:axPos val="b"/>
        <c:numFmt formatCode="mmm\-yy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Montserrat" panose="00000500000000000000" pitchFamily="2" charset="0"/>
                <a:ea typeface="+mn-ea"/>
                <a:cs typeface="Segoe UI" panose="020B0502040204020203" pitchFamily="34" charset="0"/>
              </a:defRPr>
            </a:pPr>
            <a:endParaRPr lang="pt-BR"/>
          </a:p>
        </c:txPr>
        <c:crossAx val="201369088"/>
        <c:crosses val="autoZero"/>
        <c:auto val="1"/>
        <c:lblOffset val="100"/>
        <c:baseTimeUnit val="months"/>
      </c:dateAx>
      <c:valAx>
        <c:axId val="201369088"/>
        <c:scaling>
          <c:orientation val="minMax"/>
          <c:max val="0.55000000000000004"/>
          <c:min val="0.35000000000000003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0%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Segoe UI" panose="020B0502040204020203" pitchFamily="34" charset="0"/>
                <a:ea typeface="+mn-ea"/>
                <a:cs typeface="Segoe UI" panose="020B0502040204020203" pitchFamily="34" charset="0"/>
              </a:defRPr>
            </a:pPr>
            <a:endParaRPr lang="pt-BR"/>
          </a:p>
        </c:txPr>
        <c:crossAx val="201367552"/>
        <c:crosses val="autoZero"/>
        <c:crossBetween val="between"/>
        <c:majorUnit val="5.000000000000001E-2"/>
      </c:valAx>
      <c:spPr>
        <a:noFill/>
        <a:ln>
          <a:noFill/>
        </a:ln>
        <a:effectLst/>
      </c:spPr>
    </c:plotArea>
    <c:plotVisOnly val="1"/>
    <c:dispBlanksAs val="gap"/>
    <c:showDLblsOverMax val="0"/>
    <c:extLst xmlns:c16r2="http://schemas.microsoft.com/office/drawing/2015/06/chart"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>
          <a:latin typeface="Segoe UI" panose="020B0502040204020203" pitchFamily="34" charset="0"/>
          <a:cs typeface="Segoe UI" panose="020B0502040204020203" pitchFamily="34" charset="0"/>
        </a:defRPr>
      </a:pPr>
      <a:endParaRPr lang="pt-BR"/>
    </a:p>
  </c:tx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pt-BR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5.9808628662736025E-4"/>
          <c:y val="9.5859842891412819E-2"/>
          <c:w val="0.92421527959923611"/>
          <c:h val="0.69747470727409466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Planilha1!$B$1</c:f>
              <c:strCache>
                <c:ptCount val="1"/>
                <c:pt idx="0">
                  <c:v>Série 1</c:v>
                </c:pt>
              </c:strCache>
            </c:strRef>
          </c:tx>
          <c:spPr>
            <a:solidFill>
              <a:schemeClr val="bg1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1" i="0" u="none" strike="noStrike" kern="1200" baseline="0">
                    <a:solidFill>
                      <a:srgbClr val="FFFFFF"/>
                    </a:solidFill>
                    <a:latin typeface="Segoe UI" panose="020B0502040204020203" pitchFamily="34" charset="0"/>
                    <a:ea typeface="+mn-ea"/>
                    <a:cs typeface="Segoe UI" panose="020B0502040204020203" pitchFamily="34" charset="0"/>
                  </a:defRPr>
                </a:pPr>
                <a:endParaRPr lang="pt-BR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Planilha1!$A$2:$A$8</c:f>
              <c:strCache>
                <c:ptCount val="7"/>
                <c:pt idx="0">
                  <c:v>Sec. 
Educação</c:v>
                </c:pt>
                <c:pt idx="1">
                  <c:v>Sec. 
Saúde</c:v>
                </c:pt>
                <c:pt idx="2">
                  <c:v>PMDF</c:v>
                </c:pt>
                <c:pt idx="3">
                  <c:v>IPREV</c:v>
                </c:pt>
                <c:pt idx="4">
                  <c:v>BOMBEIROS</c:v>
                </c:pt>
                <c:pt idx="5">
                  <c:v>PCDF</c:v>
                </c:pt>
                <c:pt idx="6">
                  <c:v>Outros</c:v>
                </c:pt>
              </c:strCache>
            </c:strRef>
          </c:cat>
          <c:val>
            <c:numRef>
              <c:f>Planilha1!$B$2:$B$8</c:f>
              <c:numCache>
                <c:formatCode>General</c:formatCode>
                <c:ptCount val="7"/>
                <c:pt idx="0">
                  <c:v>556</c:v>
                </c:pt>
                <c:pt idx="1">
                  <c:v>327</c:v>
                </c:pt>
                <c:pt idx="2">
                  <c:v>80</c:v>
                </c:pt>
                <c:pt idx="3">
                  <c:v>54</c:v>
                </c:pt>
                <c:pt idx="4">
                  <c:v>36</c:v>
                </c:pt>
                <c:pt idx="5">
                  <c:v>17</c:v>
                </c:pt>
                <c:pt idx="6">
                  <c:v>1515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74EF-4F90-9D8A-F7B55563738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84"/>
        <c:overlap val="-100"/>
        <c:axId val="201696768"/>
        <c:axId val="201698304"/>
      </c:barChart>
      <c:catAx>
        <c:axId val="20169676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600" b="0" i="0" u="none" strike="noStrike" kern="120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pPr>
            <a:endParaRPr lang="pt-BR"/>
          </a:p>
        </c:txPr>
        <c:crossAx val="201698304"/>
        <c:crosses val="autoZero"/>
        <c:auto val="1"/>
        <c:lblAlgn val="ctr"/>
        <c:lblOffset val="100"/>
        <c:noMultiLvlLbl val="0"/>
      </c:catAx>
      <c:valAx>
        <c:axId val="201698304"/>
        <c:scaling>
          <c:orientation val="minMax"/>
        </c:scaling>
        <c:delete val="1"/>
        <c:axPos val="l"/>
        <c:numFmt formatCode="General" sourceLinked="1"/>
        <c:majorTickMark val="none"/>
        <c:minorTickMark val="none"/>
        <c:tickLblPos val="nextTo"/>
        <c:crossAx val="201696768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  <c:extLst xmlns:c16r2="http://schemas.microsoft.com/office/drawing/2015/06/chart"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pt-BR"/>
    </a:p>
  </c:txPr>
  <c:externalData r:id="rId1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pt-BR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1.6979532067432444E-2"/>
          <c:y val="0.14713533262013376"/>
          <c:w val="0.96604093586513506"/>
          <c:h val="0.53517692958053498"/>
        </c:manualLayout>
      </c:layout>
      <c:barChart>
        <c:barDir val="col"/>
        <c:grouping val="clustered"/>
        <c:varyColors val="0"/>
        <c:ser>
          <c:idx val="0"/>
          <c:order val="0"/>
          <c:spPr>
            <a:solidFill>
              <a:srgbClr val="173269"/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rgbClr val="00B0F0"/>
              </a:solidFill>
              <a:ln>
                <a:noFill/>
              </a:ln>
              <a:effectLst/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1-7019-4FDC-A91C-9F57DAC5E0A9}"/>
              </c:ext>
            </c:extLst>
          </c:dPt>
          <c:dPt>
            <c:idx val="1"/>
            <c:invertIfNegative val="0"/>
            <c:bubble3D val="0"/>
            <c:spPr>
              <a:solidFill>
                <a:srgbClr val="00B0F0"/>
              </a:solidFill>
              <a:ln>
                <a:noFill/>
              </a:ln>
              <a:effectLst/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2-0279-41C2-B7AF-2A10987FC070}"/>
              </c:ext>
            </c:extLst>
          </c:dPt>
          <c:dPt>
            <c:idx val="2"/>
            <c:invertIfNegative val="0"/>
            <c:bubble3D val="0"/>
            <c:spPr>
              <a:solidFill>
                <a:srgbClr val="00B0F0"/>
              </a:solidFill>
              <a:ln>
                <a:noFill/>
              </a:ln>
              <a:effectLst/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3-0279-41C2-B7AF-2A10987FC070}"/>
              </c:ext>
            </c:extLst>
          </c:dPt>
          <c:dLbls>
            <c:dLbl>
              <c:idx val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900" b="1" i="0" u="none" strike="noStrike" kern="1200" baseline="0">
                      <a:solidFill>
                        <a:srgbClr val="00A4DE"/>
                      </a:solidFill>
                      <a:latin typeface="Abadi" panose="020B0604020104020204" pitchFamily="34" charset="0"/>
                      <a:ea typeface="+mn-ea"/>
                      <a:cs typeface="Aharoni" panose="02010803020104030203" pitchFamily="2" charset="-79"/>
                    </a:defRPr>
                  </a:pPr>
                  <a:endParaRPr lang="pt-BR"/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</c:dLbl>
            <c:dLbl>
              <c:idx val="1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900" b="1" i="0" u="none" strike="noStrike" kern="1200" baseline="0">
                      <a:solidFill>
                        <a:srgbClr val="00A4DE"/>
                      </a:solidFill>
                      <a:latin typeface="Abadi" panose="020B0604020104020204" pitchFamily="34" charset="0"/>
                      <a:ea typeface="+mn-ea"/>
                      <a:cs typeface="Aharoni" panose="02010803020104030203" pitchFamily="2" charset="-79"/>
                    </a:defRPr>
                  </a:pPr>
                  <a:endParaRPr lang="pt-BR"/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</c:dLbl>
            <c:dLbl>
              <c:idx val="2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900" b="1" i="0" u="none" strike="noStrike" kern="1200" baseline="0">
                      <a:solidFill>
                        <a:srgbClr val="00A4DE"/>
                      </a:solidFill>
                      <a:latin typeface="Abadi" panose="020B0604020104020204" pitchFamily="34" charset="0"/>
                      <a:ea typeface="+mn-ea"/>
                      <a:cs typeface="Aharoni" panose="02010803020104030203" pitchFamily="2" charset="-79"/>
                    </a:defRPr>
                  </a:pPr>
                  <a:endParaRPr lang="pt-BR"/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1" i="0" u="none" strike="noStrike" kern="1200" baseline="0">
                    <a:solidFill>
                      <a:srgbClr val="173269"/>
                    </a:solidFill>
                    <a:latin typeface="Abadi" panose="020B0604020104020204" pitchFamily="34" charset="0"/>
                    <a:ea typeface="+mn-ea"/>
                    <a:cs typeface="Aharoni" panose="02010803020104030203" pitchFamily="2" charset="-79"/>
                  </a:defRPr>
                </a:pPr>
                <a:endParaRPr lang="pt-BR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'EVOLUÇÃO DE AGENDAMENTOS'!$E$2:$E$49</c:f>
              <c:numCache>
                <c:formatCode>m/d/yyyy</c:formatCode>
                <c:ptCount val="48"/>
                <c:pt idx="0">
                  <c:v>45265</c:v>
                </c:pt>
                <c:pt idx="1">
                  <c:v>45266</c:v>
                </c:pt>
                <c:pt idx="2">
                  <c:v>45267</c:v>
                </c:pt>
                <c:pt idx="3">
                  <c:v>45268</c:v>
                </c:pt>
                <c:pt idx="4">
                  <c:v>45271</c:v>
                </c:pt>
                <c:pt idx="5">
                  <c:v>45272</c:v>
                </c:pt>
                <c:pt idx="6">
                  <c:v>45273</c:v>
                </c:pt>
                <c:pt idx="7">
                  <c:v>45274</c:v>
                </c:pt>
                <c:pt idx="8">
                  <c:v>45275</c:v>
                </c:pt>
                <c:pt idx="9">
                  <c:v>45278</c:v>
                </c:pt>
                <c:pt idx="10">
                  <c:v>45279</c:v>
                </c:pt>
                <c:pt idx="11">
                  <c:v>45280</c:v>
                </c:pt>
                <c:pt idx="12">
                  <c:v>45281</c:v>
                </c:pt>
                <c:pt idx="13">
                  <c:v>45282</c:v>
                </c:pt>
                <c:pt idx="14">
                  <c:v>45286</c:v>
                </c:pt>
                <c:pt idx="15">
                  <c:v>45287</c:v>
                </c:pt>
                <c:pt idx="16">
                  <c:v>45288</c:v>
                </c:pt>
                <c:pt idx="17">
                  <c:v>45289</c:v>
                </c:pt>
                <c:pt idx="18">
                  <c:v>45293</c:v>
                </c:pt>
                <c:pt idx="19">
                  <c:v>45294</c:v>
                </c:pt>
                <c:pt idx="20">
                  <c:v>45295</c:v>
                </c:pt>
                <c:pt idx="21">
                  <c:v>45296</c:v>
                </c:pt>
                <c:pt idx="22">
                  <c:v>45299</c:v>
                </c:pt>
                <c:pt idx="23">
                  <c:v>45300</c:v>
                </c:pt>
                <c:pt idx="24">
                  <c:v>45301</c:v>
                </c:pt>
                <c:pt idx="25">
                  <c:v>45302</c:v>
                </c:pt>
                <c:pt idx="26">
                  <c:v>45303</c:v>
                </c:pt>
                <c:pt idx="27">
                  <c:v>45306</c:v>
                </c:pt>
                <c:pt idx="28">
                  <c:v>45307</c:v>
                </c:pt>
                <c:pt idx="29">
                  <c:v>45308</c:v>
                </c:pt>
                <c:pt idx="30">
                  <c:v>45309</c:v>
                </c:pt>
                <c:pt idx="31">
                  <c:v>45310</c:v>
                </c:pt>
                <c:pt idx="32">
                  <c:v>45313</c:v>
                </c:pt>
                <c:pt idx="33">
                  <c:v>45314</c:v>
                </c:pt>
                <c:pt idx="34">
                  <c:v>45315</c:v>
                </c:pt>
                <c:pt idx="35">
                  <c:v>45316</c:v>
                </c:pt>
                <c:pt idx="36">
                  <c:v>45317</c:v>
                </c:pt>
                <c:pt idx="37">
                  <c:v>45320</c:v>
                </c:pt>
                <c:pt idx="38">
                  <c:v>45321</c:v>
                </c:pt>
                <c:pt idx="39">
                  <c:v>45322</c:v>
                </c:pt>
                <c:pt idx="40">
                  <c:v>45323</c:v>
                </c:pt>
                <c:pt idx="41">
                  <c:v>45324</c:v>
                </c:pt>
                <c:pt idx="42">
                  <c:v>45327</c:v>
                </c:pt>
                <c:pt idx="43">
                  <c:v>45328</c:v>
                </c:pt>
                <c:pt idx="44">
                  <c:v>45329</c:v>
                </c:pt>
                <c:pt idx="45">
                  <c:v>45336</c:v>
                </c:pt>
                <c:pt idx="46">
                  <c:v>45356</c:v>
                </c:pt>
                <c:pt idx="47">
                  <c:v>45443</c:v>
                </c:pt>
              </c:numCache>
            </c:numRef>
          </c:cat>
          <c:val>
            <c:numRef>
              <c:f>'EVOLUÇÃO DE AGENDAMENTOS'!$F$2:$F$49</c:f>
              <c:numCache>
                <c:formatCode>General</c:formatCode>
                <c:ptCount val="48"/>
                <c:pt idx="0">
                  <c:v>52</c:v>
                </c:pt>
                <c:pt idx="1">
                  <c:v>54</c:v>
                </c:pt>
                <c:pt idx="2">
                  <c:v>54</c:v>
                </c:pt>
                <c:pt idx="3">
                  <c:v>54</c:v>
                </c:pt>
                <c:pt idx="4">
                  <c:v>83</c:v>
                </c:pt>
                <c:pt idx="5">
                  <c:v>78</c:v>
                </c:pt>
                <c:pt idx="6">
                  <c:v>82</c:v>
                </c:pt>
                <c:pt idx="7">
                  <c:v>82</c:v>
                </c:pt>
                <c:pt idx="8">
                  <c:v>82</c:v>
                </c:pt>
                <c:pt idx="9">
                  <c:v>82</c:v>
                </c:pt>
                <c:pt idx="10">
                  <c:v>81</c:v>
                </c:pt>
                <c:pt idx="11">
                  <c:v>81</c:v>
                </c:pt>
                <c:pt idx="12">
                  <c:v>80</c:v>
                </c:pt>
                <c:pt idx="13">
                  <c:v>81</c:v>
                </c:pt>
                <c:pt idx="14">
                  <c:v>80</c:v>
                </c:pt>
                <c:pt idx="15">
                  <c:v>81</c:v>
                </c:pt>
                <c:pt idx="16">
                  <c:v>81</c:v>
                </c:pt>
                <c:pt idx="17">
                  <c:v>80</c:v>
                </c:pt>
                <c:pt idx="18">
                  <c:v>82</c:v>
                </c:pt>
                <c:pt idx="19">
                  <c:v>82</c:v>
                </c:pt>
                <c:pt idx="20">
                  <c:v>84</c:v>
                </c:pt>
                <c:pt idx="21">
                  <c:v>84</c:v>
                </c:pt>
                <c:pt idx="22">
                  <c:v>80</c:v>
                </c:pt>
                <c:pt idx="23">
                  <c:v>81</c:v>
                </c:pt>
                <c:pt idx="24">
                  <c:v>84</c:v>
                </c:pt>
                <c:pt idx="25">
                  <c:v>82</c:v>
                </c:pt>
                <c:pt idx="26">
                  <c:v>82</c:v>
                </c:pt>
                <c:pt idx="27">
                  <c:v>81</c:v>
                </c:pt>
                <c:pt idx="28">
                  <c:v>80</c:v>
                </c:pt>
                <c:pt idx="29">
                  <c:v>73</c:v>
                </c:pt>
                <c:pt idx="30">
                  <c:v>13</c:v>
                </c:pt>
                <c:pt idx="31">
                  <c:v>10</c:v>
                </c:pt>
                <c:pt idx="32">
                  <c:v>4</c:v>
                </c:pt>
                <c:pt idx="33">
                  <c:v>15</c:v>
                </c:pt>
                <c:pt idx="34">
                  <c:v>3</c:v>
                </c:pt>
                <c:pt idx="35">
                  <c:v>3</c:v>
                </c:pt>
                <c:pt idx="36">
                  <c:v>3</c:v>
                </c:pt>
                <c:pt idx="37">
                  <c:v>1</c:v>
                </c:pt>
                <c:pt idx="38">
                  <c:v>5</c:v>
                </c:pt>
                <c:pt idx="39">
                  <c:v>4</c:v>
                </c:pt>
                <c:pt idx="40">
                  <c:v>5</c:v>
                </c:pt>
                <c:pt idx="41">
                  <c:v>1</c:v>
                </c:pt>
                <c:pt idx="42">
                  <c:v>2</c:v>
                </c:pt>
                <c:pt idx="43">
                  <c:v>5</c:v>
                </c:pt>
                <c:pt idx="44">
                  <c:v>4</c:v>
                </c:pt>
                <c:pt idx="45">
                  <c:v>2</c:v>
                </c:pt>
                <c:pt idx="46">
                  <c:v>1</c:v>
                </c:pt>
                <c:pt idx="47">
                  <c:v>1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7019-4FDC-A91C-9F57DAC5E0A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0"/>
        <c:overlap val="-27"/>
        <c:axId val="203048832"/>
        <c:axId val="203050368"/>
      </c:barChart>
      <c:catAx>
        <c:axId val="203048832"/>
        <c:scaling>
          <c:orientation val="minMax"/>
        </c:scaling>
        <c:delete val="0"/>
        <c:axPos val="b"/>
        <c:numFmt formatCode="m/d/yyyy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Segoe UI" panose="020B0502040204020203" pitchFamily="34" charset="0"/>
                <a:ea typeface="+mn-ea"/>
                <a:cs typeface="Segoe UI" panose="020B0502040204020203" pitchFamily="34" charset="0"/>
              </a:defRPr>
            </a:pPr>
            <a:endParaRPr lang="pt-BR"/>
          </a:p>
        </c:txPr>
        <c:crossAx val="203050368"/>
        <c:crosses val="autoZero"/>
        <c:auto val="0"/>
        <c:lblAlgn val="ctr"/>
        <c:lblOffset val="100"/>
        <c:noMultiLvlLbl val="0"/>
      </c:catAx>
      <c:valAx>
        <c:axId val="203050368"/>
        <c:scaling>
          <c:orientation val="minMax"/>
        </c:scaling>
        <c:delete val="1"/>
        <c:axPos val="l"/>
        <c:numFmt formatCode="General" sourceLinked="1"/>
        <c:majorTickMark val="none"/>
        <c:minorTickMark val="none"/>
        <c:tickLblPos val="nextTo"/>
        <c:crossAx val="203048832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  <c:extLst xmlns:c16r2="http://schemas.microsoft.com/office/drawing/2015/06/chart"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 w="9525" cap="flat" cmpd="sng" algn="ctr">
      <a:noFill/>
      <a:round/>
    </a:ln>
    <a:effectLst/>
  </c:spPr>
  <c:txPr>
    <a:bodyPr/>
    <a:lstStyle/>
    <a:p>
      <a:pPr>
        <a:defRPr/>
      </a:pPr>
      <a:endParaRPr lang="pt-BR"/>
    </a:p>
  </c:txPr>
  <c:externalData r:id="rId1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7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8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abeçalho 1"/>
          <p:cNvSpPr>
            <a:spLocks noGrp="1"/>
          </p:cNvSpPr>
          <p:nvPr>
            <p:ph type="hdr" sz="quarter"/>
          </p:nvPr>
        </p:nvSpPr>
        <p:spPr>
          <a:xfrm>
            <a:off x="2" y="1"/>
            <a:ext cx="3079123" cy="513630"/>
          </a:xfrm>
          <a:prstGeom prst="rect">
            <a:avLst/>
          </a:prstGeom>
        </p:spPr>
        <p:txBody>
          <a:bodyPr vert="horz" lIns="86852" tIns="43425" rIns="86852" bIns="43425" rtlCol="0"/>
          <a:lstStyle>
            <a:lvl1pPr algn="l">
              <a:defRPr sz="1100"/>
            </a:lvl1pPr>
          </a:lstStyle>
          <a:p>
            <a:endParaRPr lang="pt-BR"/>
          </a:p>
        </p:txBody>
      </p:sp>
      <p:sp>
        <p:nvSpPr>
          <p:cNvPr id="3" name="Espaço Reservado para Data 2"/>
          <p:cNvSpPr>
            <a:spLocks noGrp="1"/>
          </p:cNvSpPr>
          <p:nvPr>
            <p:ph type="dt" idx="1"/>
          </p:nvPr>
        </p:nvSpPr>
        <p:spPr>
          <a:xfrm>
            <a:off x="4023450" y="1"/>
            <a:ext cx="3079123" cy="513630"/>
          </a:xfrm>
          <a:prstGeom prst="rect">
            <a:avLst/>
          </a:prstGeom>
        </p:spPr>
        <p:txBody>
          <a:bodyPr vert="horz" lIns="86852" tIns="43425" rIns="86852" bIns="43425" rtlCol="0"/>
          <a:lstStyle>
            <a:lvl1pPr algn="r">
              <a:defRPr sz="1100"/>
            </a:lvl1pPr>
          </a:lstStyle>
          <a:p>
            <a:fld id="{58E0C19E-7978-432B-9D1B-829D0F1DFFE9}" type="datetimeFigureOut">
              <a:rPr lang="pt-BR" smtClean="0"/>
              <a:t>07/12/2023</a:t>
            </a:fld>
            <a:endParaRPr lang="pt-BR"/>
          </a:p>
        </p:txBody>
      </p:sp>
      <p:sp>
        <p:nvSpPr>
          <p:cNvPr id="4" name="Espaço Reservado para Imagem de Slide 3"/>
          <p:cNvSpPr>
            <a:spLocks noGrp="1" noRot="1" noChangeAspect="1"/>
          </p:cNvSpPr>
          <p:nvPr>
            <p:ph type="sldImg" idx="2"/>
          </p:nvPr>
        </p:nvSpPr>
        <p:spPr>
          <a:xfrm>
            <a:off x="481013" y="1279525"/>
            <a:ext cx="6142037" cy="34544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6852" tIns="43425" rIns="86852" bIns="43425" rtlCol="0" anchor="ctr"/>
          <a:lstStyle/>
          <a:p>
            <a:endParaRPr lang="pt-BR"/>
          </a:p>
        </p:txBody>
      </p:sp>
      <p:sp>
        <p:nvSpPr>
          <p:cNvPr id="5" name="Espaço Reservado para Anotações 4"/>
          <p:cNvSpPr>
            <a:spLocks noGrp="1"/>
          </p:cNvSpPr>
          <p:nvPr>
            <p:ph type="body" sz="quarter" idx="3"/>
          </p:nvPr>
        </p:nvSpPr>
        <p:spPr>
          <a:xfrm>
            <a:off x="710110" y="4925076"/>
            <a:ext cx="5683847" cy="4030021"/>
          </a:xfrm>
          <a:prstGeom prst="rect">
            <a:avLst/>
          </a:prstGeom>
        </p:spPr>
        <p:txBody>
          <a:bodyPr vert="horz" lIns="86852" tIns="43425" rIns="86852" bIns="43425" rtlCol="0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6" name="Espaço Reservado para Rodapé 5"/>
          <p:cNvSpPr>
            <a:spLocks noGrp="1"/>
          </p:cNvSpPr>
          <p:nvPr>
            <p:ph type="ftr" sz="quarter" idx="4"/>
          </p:nvPr>
        </p:nvSpPr>
        <p:spPr>
          <a:xfrm>
            <a:off x="2" y="9720983"/>
            <a:ext cx="3079123" cy="513630"/>
          </a:xfrm>
          <a:prstGeom prst="rect">
            <a:avLst/>
          </a:prstGeom>
        </p:spPr>
        <p:txBody>
          <a:bodyPr vert="horz" lIns="86852" tIns="43425" rIns="86852" bIns="43425" rtlCol="0" anchor="b"/>
          <a:lstStyle>
            <a:lvl1pPr algn="l">
              <a:defRPr sz="1100"/>
            </a:lvl1pPr>
          </a:lstStyle>
          <a:p>
            <a:endParaRPr lang="pt-BR"/>
          </a:p>
        </p:txBody>
      </p:sp>
      <p:sp>
        <p:nvSpPr>
          <p:cNvPr id="7" name="Espaço Reservado para Número de Slide 6"/>
          <p:cNvSpPr>
            <a:spLocks noGrp="1"/>
          </p:cNvSpPr>
          <p:nvPr>
            <p:ph type="sldNum" sz="quarter" idx="5"/>
          </p:nvPr>
        </p:nvSpPr>
        <p:spPr>
          <a:xfrm>
            <a:off x="4023450" y="9720983"/>
            <a:ext cx="3079123" cy="513630"/>
          </a:xfrm>
          <a:prstGeom prst="rect">
            <a:avLst/>
          </a:prstGeom>
        </p:spPr>
        <p:txBody>
          <a:bodyPr vert="horz" lIns="86852" tIns="43425" rIns="86852" bIns="43425" rtlCol="0" anchor="b"/>
          <a:lstStyle>
            <a:lvl1pPr algn="r">
              <a:defRPr sz="1100"/>
            </a:lvl1pPr>
          </a:lstStyle>
          <a:p>
            <a:fld id="{1F9789CD-63A1-4C5C-B4F9-450E28A52A78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686798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9789CD-63A1-4C5C-B4F9-450E28A52A78}" type="slidenum">
              <a:rPr lang="pt-BR" smtClean="0"/>
              <a:t>2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8188329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defTabSz="949330">
              <a:defRPr/>
            </a:pPr>
            <a:fld id="{1248E536-F507-4DD2-A4DF-A1A21BB9171E}" type="slidenum">
              <a:rPr lang="pt-BR" sz="1200">
                <a:solidFill>
                  <a:prstClr val="black"/>
                </a:solidFill>
                <a:latin typeface="Calibri" panose="020F0502020204030204"/>
              </a:rPr>
              <a:pPr defTabSz="949330">
                <a:defRPr/>
              </a:pPr>
              <a:t>4</a:t>
            </a:fld>
            <a:endParaRPr lang="pt-BR" sz="1200">
              <a:solidFill>
                <a:prstClr val="black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6399608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9789CD-63A1-4C5C-B4F9-450E28A52A78}" type="slidenum">
              <a:rPr lang="pt-BR" smtClean="0"/>
              <a:t>5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32313078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9789CD-63A1-4C5C-B4F9-450E28A52A78}" type="slidenum">
              <a:rPr lang="pt-BR" smtClean="0"/>
              <a:t>6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7170897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A63C296-39E8-4D97-AA27-3DDF1C5400BA}" type="slidenum">
              <a:rPr lang="pt-BR" smtClean="0"/>
              <a:t>8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84094578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A63C296-39E8-4D97-AA27-3DDF1C5400BA}" type="slidenum">
              <a:rPr lang="pt-BR" smtClean="0"/>
              <a:t>9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99755681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A63C296-39E8-4D97-AA27-3DDF1C5400BA}" type="slidenum">
              <a:rPr lang="pt-BR" smtClean="0"/>
              <a:t>10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08810594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A63C296-39E8-4D97-AA27-3DDF1C5400BA}" type="slidenum">
              <a:rPr lang="pt-BR" smtClean="0"/>
              <a:t>11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97562360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A63C296-39E8-4D97-AA27-3DDF1C5400BA}" type="slidenum">
              <a:rPr lang="pt-BR" smtClean="0"/>
              <a:t>12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97534276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A63C296-39E8-4D97-AA27-3DDF1C5400BA}" type="slidenum">
              <a:rPr lang="pt-BR" smtClean="0"/>
              <a:t>13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83989266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A63C296-39E8-4D97-AA27-3DDF1C5400BA}" type="slidenum">
              <a:rPr lang="pt-BR" smtClean="0"/>
              <a:t>14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75423037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A63C296-39E8-4D97-AA27-3DDF1C5400BA}" type="slidenum">
              <a:rPr lang="pt-BR" smtClean="0"/>
              <a:t>15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11411279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7FA423-C7F8-7349-AA56-D22093A84040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072319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7FA423-C7F8-7349-AA56-D22093A84040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456461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7FA423-C7F8-7349-AA56-D22093A84040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68189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laceHolder 1"/>
          <p:cNvSpPr>
            <a:spLocks noGrp="1"/>
          </p:cNvSpPr>
          <p:nvPr>
            <p:ph type="title"/>
          </p:nvPr>
        </p:nvSpPr>
        <p:spPr>
          <a:xfrm>
            <a:off x="838080" y="365040"/>
            <a:ext cx="10515240" cy="1325160"/>
          </a:xfrm>
          <a:prstGeom prst="rect">
            <a:avLst/>
          </a:prstGeom>
        </p:spPr>
        <p:txBody>
          <a:bodyPr lIns="0" tIns="0" rIns="0" bIns="0" anchor="ctr">
            <a:spAutoFit/>
          </a:bodyPr>
          <a:lstStyle/>
          <a:p>
            <a:endParaRPr lang="pt-BR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" name="PlaceHolder 2"/>
          <p:cNvSpPr>
            <a:spLocks noGrp="1"/>
          </p:cNvSpPr>
          <p:nvPr>
            <p:ph type="subTitle"/>
          </p:nvPr>
        </p:nvSpPr>
        <p:spPr>
          <a:xfrm>
            <a:off x="838080" y="1825560"/>
            <a:ext cx="10515240" cy="4350960"/>
          </a:xfrm>
          <a:prstGeom prst="rect">
            <a:avLst/>
          </a:prstGeom>
        </p:spPr>
        <p:txBody>
          <a:bodyPr lIns="0" tIns="0" rIns="0" bIns="0" anchor="ctr">
            <a:spAutoFit/>
          </a:bodyPr>
          <a:lstStyle/>
          <a:p>
            <a:pPr algn="ctr"/>
            <a:endParaRPr lang="pt-BR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laceHolder 1"/>
          <p:cNvSpPr>
            <a:spLocks noGrp="1"/>
          </p:cNvSpPr>
          <p:nvPr>
            <p:ph type="title"/>
          </p:nvPr>
        </p:nvSpPr>
        <p:spPr>
          <a:xfrm>
            <a:off x="838080" y="365040"/>
            <a:ext cx="10515240" cy="1325160"/>
          </a:xfrm>
          <a:prstGeom prst="rect">
            <a:avLst/>
          </a:prstGeom>
        </p:spPr>
        <p:txBody>
          <a:bodyPr lIns="0" tIns="0" rIns="0" bIns="0" anchor="ctr">
            <a:spAutoFit/>
          </a:bodyPr>
          <a:lstStyle/>
          <a:p>
            <a:endParaRPr lang="pt-BR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9" name="PlaceHolder 2"/>
          <p:cNvSpPr>
            <a:spLocks noGrp="1"/>
          </p:cNvSpPr>
          <p:nvPr>
            <p:ph type="body"/>
          </p:nvPr>
        </p:nvSpPr>
        <p:spPr>
          <a:xfrm>
            <a:off x="838080" y="1825560"/>
            <a:ext cx="10515240" cy="435096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pt-BR" sz="28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laceHolder 1"/>
          <p:cNvSpPr>
            <a:spLocks noGrp="1"/>
          </p:cNvSpPr>
          <p:nvPr>
            <p:ph type="title"/>
          </p:nvPr>
        </p:nvSpPr>
        <p:spPr>
          <a:xfrm>
            <a:off x="838080" y="365040"/>
            <a:ext cx="10515240" cy="1325160"/>
          </a:xfrm>
          <a:prstGeom prst="rect">
            <a:avLst/>
          </a:prstGeom>
        </p:spPr>
        <p:txBody>
          <a:bodyPr lIns="0" tIns="0" rIns="0" bIns="0" anchor="ctr">
            <a:spAutoFit/>
          </a:bodyPr>
          <a:lstStyle/>
          <a:p>
            <a:endParaRPr lang="pt-BR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1" name="PlaceHolder 2"/>
          <p:cNvSpPr>
            <a:spLocks noGrp="1"/>
          </p:cNvSpPr>
          <p:nvPr>
            <p:ph type="body"/>
          </p:nvPr>
        </p:nvSpPr>
        <p:spPr>
          <a:xfrm>
            <a:off x="838080" y="1825560"/>
            <a:ext cx="5131080" cy="435096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pt-BR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2" name="PlaceHolder 3"/>
          <p:cNvSpPr>
            <a:spLocks noGrp="1"/>
          </p:cNvSpPr>
          <p:nvPr>
            <p:ph type="body"/>
          </p:nvPr>
        </p:nvSpPr>
        <p:spPr>
          <a:xfrm>
            <a:off x="6226200" y="1825560"/>
            <a:ext cx="5131080" cy="435096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pt-BR" sz="28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laceHolder 1"/>
          <p:cNvSpPr>
            <a:spLocks noGrp="1"/>
          </p:cNvSpPr>
          <p:nvPr>
            <p:ph type="title"/>
          </p:nvPr>
        </p:nvSpPr>
        <p:spPr>
          <a:xfrm>
            <a:off x="838080" y="365040"/>
            <a:ext cx="10515240" cy="1325160"/>
          </a:xfrm>
          <a:prstGeom prst="rect">
            <a:avLst/>
          </a:prstGeom>
        </p:spPr>
        <p:txBody>
          <a:bodyPr lIns="0" tIns="0" rIns="0" bIns="0" anchor="ctr">
            <a:spAutoFit/>
          </a:bodyPr>
          <a:lstStyle/>
          <a:p>
            <a:endParaRPr lang="pt-BR" sz="18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laceHolder 1"/>
          <p:cNvSpPr>
            <a:spLocks noGrp="1"/>
          </p:cNvSpPr>
          <p:nvPr>
            <p:ph type="subTitle"/>
          </p:nvPr>
        </p:nvSpPr>
        <p:spPr>
          <a:xfrm>
            <a:off x="838080" y="365040"/>
            <a:ext cx="10515240" cy="6144120"/>
          </a:xfrm>
          <a:prstGeom prst="rect">
            <a:avLst/>
          </a:prstGeom>
        </p:spPr>
        <p:txBody>
          <a:bodyPr lIns="0" tIns="0" rIns="0" bIns="0" anchor="ctr">
            <a:spAutoFit/>
          </a:bodyPr>
          <a:lstStyle/>
          <a:p>
            <a:pPr algn="ctr"/>
            <a:endParaRPr lang="pt-BR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laceHolder 1"/>
          <p:cNvSpPr>
            <a:spLocks noGrp="1"/>
          </p:cNvSpPr>
          <p:nvPr>
            <p:ph type="title"/>
          </p:nvPr>
        </p:nvSpPr>
        <p:spPr>
          <a:xfrm>
            <a:off x="838080" y="365040"/>
            <a:ext cx="10515240" cy="1325160"/>
          </a:xfrm>
          <a:prstGeom prst="rect">
            <a:avLst/>
          </a:prstGeom>
        </p:spPr>
        <p:txBody>
          <a:bodyPr lIns="0" tIns="0" rIns="0" bIns="0" anchor="ctr">
            <a:spAutoFit/>
          </a:bodyPr>
          <a:lstStyle/>
          <a:p>
            <a:endParaRPr lang="pt-BR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6" name="PlaceHolder 2"/>
          <p:cNvSpPr>
            <a:spLocks noGrp="1"/>
          </p:cNvSpPr>
          <p:nvPr>
            <p:ph type="body"/>
          </p:nvPr>
        </p:nvSpPr>
        <p:spPr>
          <a:xfrm>
            <a:off x="838080" y="1825560"/>
            <a:ext cx="5131080" cy="20750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pt-BR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7" name="PlaceHolder 3"/>
          <p:cNvSpPr>
            <a:spLocks noGrp="1"/>
          </p:cNvSpPr>
          <p:nvPr>
            <p:ph type="body"/>
          </p:nvPr>
        </p:nvSpPr>
        <p:spPr>
          <a:xfrm>
            <a:off x="6226200" y="1825560"/>
            <a:ext cx="5131080" cy="435096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pt-BR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8" name="PlaceHolder 4"/>
          <p:cNvSpPr>
            <a:spLocks noGrp="1"/>
          </p:cNvSpPr>
          <p:nvPr>
            <p:ph type="body"/>
          </p:nvPr>
        </p:nvSpPr>
        <p:spPr>
          <a:xfrm>
            <a:off x="838080" y="4098240"/>
            <a:ext cx="5131080" cy="20750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pt-BR" sz="28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laceHolder 1"/>
          <p:cNvSpPr>
            <a:spLocks noGrp="1"/>
          </p:cNvSpPr>
          <p:nvPr>
            <p:ph type="title"/>
          </p:nvPr>
        </p:nvSpPr>
        <p:spPr>
          <a:xfrm>
            <a:off x="838080" y="365040"/>
            <a:ext cx="10515240" cy="1325160"/>
          </a:xfrm>
          <a:prstGeom prst="rect">
            <a:avLst/>
          </a:prstGeom>
        </p:spPr>
        <p:txBody>
          <a:bodyPr lIns="0" tIns="0" rIns="0" bIns="0" anchor="ctr">
            <a:spAutoFit/>
          </a:bodyPr>
          <a:lstStyle/>
          <a:p>
            <a:endParaRPr lang="pt-BR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20" name="PlaceHolder 2"/>
          <p:cNvSpPr>
            <a:spLocks noGrp="1"/>
          </p:cNvSpPr>
          <p:nvPr>
            <p:ph type="body"/>
          </p:nvPr>
        </p:nvSpPr>
        <p:spPr>
          <a:xfrm>
            <a:off x="838080" y="1825560"/>
            <a:ext cx="5131080" cy="435096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pt-BR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21" name="PlaceHolder 3"/>
          <p:cNvSpPr>
            <a:spLocks noGrp="1"/>
          </p:cNvSpPr>
          <p:nvPr>
            <p:ph type="body"/>
          </p:nvPr>
        </p:nvSpPr>
        <p:spPr>
          <a:xfrm>
            <a:off x="6226200" y="1825560"/>
            <a:ext cx="5131080" cy="20750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pt-BR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22" name="PlaceHolder 4"/>
          <p:cNvSpPr>
            <a:spLocks noGrp="1"/>
          </p:cNvSpPr>
          <p:nvPr>
            <p:ph type="body"/>
          </p:nvPr>
        </p:nvSpPr>
        <p:spPr>
          <a:xfrm>
            <a:off x="6226200" y="4098240"/>
            <a:ext cx="5131080" cy="20750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pt-BR" sz="28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PlaceHolder 1"/>
          <p:cNvSpPr>
            <a:spLocks noGrp="1"/>
          </p:cNvSpPr>
          <p:nvPr>
            <p:ph type="title"/>
          </p:nvPr>
        </p:nvSpPr>
        <p:spPr>
          <a:xfrm>
            <a:off x="838080" y="365040"/>
            <a:ext cx="10515240" cy="1325160"/>
          </a:xfrm>
          <a:prstGeom prst="rect">
            <a:avLst/>
          </a:prstGeom>
        </p:spPr>
        <p:txBody>
          <a:bodyPr lIns="0" tIns="0" rIns="0" bIns="0" anchor="ctr">
            <a:spAutoFit/>
          </a:bodyPr>
          <a:lstStyle/>
          <a:p>
            <a:endParaRPr lang="pt-BR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24" name="PlaceHolder 2"/>
          <p:cNvSpPr>
            <a:spLocks noGrp="1"/>
          </p:cNvSpPr>
          <p:nvPr>
            <p:ph type="body"/>
          </p:nvPr>
        </p:nvSpPr>
        <p:spPr>
          <a:xfrm>
            <a:off x="838080" y="1825560"/>
            <a:ext cx="5131080" cy="20750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pt-BR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25" name="PlaceHolder 3"/>
          <p:cNvSpPr>
            <a:spLocks noGrp="1"/>
          </p:cNvSpPr>
          <p:nvPr>
            <p:ph type="body"/>
          </p:nvPr>
        </p:nvSpPr>
        <p:spPr>
          <a:xfrm>
            <a:off x="6226200" y="1825560"/>
            <a:ext cx="5131080" cy="20750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pt-BR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26" name="PlaceHolder 4"/>
          <p:cNvSpPr>
            <a:spLocks noGrp="1"/>
          </p:cNvSpPr>
          <p:nvPr>
            <p:ph type="body"/>
          </p:nvPr>
        </p:nvSpPr>
        <p:spPr>
          <a:xfrm>
            <a:off x="838080" y="4098240"/>
            <a:ext cx="10515240" cy="20750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pt-BR" sz="28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PlaceHolder 1"/>
          <p:cNvSpPr>
            <a:spLocks noGrp="1"/>
          </p:cNvSpPr>
          <p:nvPr>
            <p:ph type="title"/>
          </p:nvPr>
        </p:nvSpPr>
        <p:spPr>
          <a:xfrm>
            <a:off x="838080" y="365040"/>
            <a:ext cx="10515240" cy="1325160"/>
          </a:xfrm>
          <a:prstGeom prst="rect">
            <a:avLst/>
          </a:prstGeom>
        </p:spPr>
        <p:txBody>
          <a:bodyPr lIns="0" tIns="0" rIns="0" bIns="0" anchor="ctr">
            <a:spAutoFit/>
          </a:bodyPr>
          <a:lstStyle/>
          <a:p>
            <a:endParaRPr lang="pt-BR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28" name="PlaceHolder 2"/>
          <p:cNvSpPr>
            <a:spLocks noGrp="1"/>
          </p:cNvSpPr>
          <p:nvPr>
            <p:ph type="body"/>
          </p:nvPr>
        </p:nvSpPr>
        <p:spPr>
          <a:xfrm>
            <a:off x="838080" y="1825560"/>
            <a:ext cx="10515240" cy="20750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pt-BR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29" name="PlaceHolder 3"/>
          <p:cNvSpPr>
            <a:spLocks noGrp="1"/>
          </p:cNvSpPr>
          <p:nvPr>
            <p:ph type="body"/>
          </p:nvPr>
        </p:nvSpPr>
        <p:spPr>
          <a:xfrm>
            <a:off x="838080" y="4098240"/>
            <a:ext cx="10515240" cy="20750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pt-BR" sz="28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PlaceHolder 1"/>
          <p:cNvSpPr>
            <a:spLocks noGrp="1"/>
          </p:cNvSpPr>
          <p:nvPr>
            <p:ph type="title"/>
          </p:nvPr>
        </p:nvSpPr>
        <p:spPr>
          <a:xfrm>
            <a:off x="838080" y="365040"/>
            <a:ext cx="10515240" cy="1325160"/>
          </a:xfrm>
          <a:prstGeom prst="rect">
            <a:avLst/>
          </a:prstGeom>
        </p:spPr>
        <p:txBody>
          <a:bodyPr lIns="0" tIns="0" rIns="0" bIns="0" anchor="ctr">
            <a:spAutoFit/>
          </a:bodyPr>
          <a:lstStyle/>
          <a:p>
            <a:endParaRPr lang="pt-BR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31" name="PlaceHolder 2"/>
          <p:cNvSpPr>
            <a:spLocks noGrp="1"/>
          </p:cNvSpPr>
          <p:nvPr>
            <p:ph type="body"/>
          </p:nvPr>
        </p:nvSpPr>
        <p:spPr>
          <a:xfrm>
            <a:off x="838080" y="1825560"/>
            <a:ext cx="5131080" cy="20750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pt-BR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32" name="PlaceHolder 3"/>
          <p:cNvSpPr>
            <a:spLocks noGrp="1"/>
          </p:cNvSpPr>
          <p:nvPr>
            <p:ph type="body"/>
          </p:nvPr>
        </p:nvSpPr>
        <p:spPr>
          <a:xfrm>
            <a:off x="6226200" y="1825560"/>
            <a:ext cx="5131080" cy="20750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pt-BR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33" name="PlaceHolder 4"/>
          <p:cNvSpPr>
            <a:spLocks noGrp="1"/>
          </p:cNvSpPr>
          <p:nvPr>
            <p:ph type="body"/>
          </p:nvPr>
        </p:nvSpPr>
        <p:spPr>
          <a:xfrm>
            <a:off x="838080" y="4098240"/>
            <a:ext cx="5131080" cy="20750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pt-BR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34" name="PlaceHolder 5"/>
          <p:cNvSpPr>
            <a:spLocks noGrp="1"/>
          </p:cNvSpPr>
          <p:nvPr>
            <p:ph type="body"/>
          </p:nvPr>
        </p:nvSpPr>
        <p:spPr>
          <a:xfrm>
            <a:off x="6226200" y="4098240"/>
            <a:ext cx="5131080" cy="20750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pt-BR" sz="28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PlaceHolder 1"/>
          <p:cNvSpPr>
            <a:spLocks noGrp="1"/>
          </p:cNvSpPr>
          <p:nvPr>
            <p:ph type="title"/>
          </p:nvPr>
        </p:nvSpPr>
        <p:spPr>
          <a:xfrm>
            <a:off x="838080" y="365040"/>
            <a:ext cx="10515240" cy="1325160"/>
          </a:xfrm>
          <a:prstGeom prst="rect">
            <a:avLst/>
          </a:prstGeom>
        </p:spPr>
        <p:txBody>
          <a:bodyPr lIns="0" tIns="0" rIns="0" bIns="0" anchor="ctr">
            <a:spAutoFit/>
          </a:bodyPr>
          <a:lstStyle/>
          <a:p>
            <a:endParaRPr lang="pt-BR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36" name="PlaceHolder 2"/>
          <p:cNvSpPr>
            <a:spLocks noGrp="1"/>
          </p:cNvSpPr>
          <p:nvPr>
            <p:ph type="body"/>
          </p:nvPr>
        </p:nvSpPr>
        <p:spPr>
          <a:xfrm>
            <a:off x="838080" y="1825560"/>
            <a:ext cx="3385800" cy="20750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pt-BR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37" name="PlaceHolder 3"/>
          <p:cNvSpPr>
            <a:spLocks noGrp="1"/>
          </p:cNvSpPr>
          <p:nvPr>
            <p:ph type="body"/>
          </p:nvPr>
        </p:nvSpPr>
        <p:spPr>
          <a:xfrm>
            <a:off x="4393440" y="1825560"/>
            <a:ext cx="3385800" cy="20750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pt-BR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38" name="PlaceHolder 4"/>
          <p:cNvSpPr>
            <a:spLocks noGrp="1"/>
          </p:cNvSpPr>
          <p:nvPr>
            <p:ph type="body"/>
          </p:nvPr>
        </p:nvSpPr>
        <p:spPr>
          <a:xfrm>
            <a:off x="7949160" y="1825560"/>
            <a:ext cx="3385800" cy="20750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pt-BR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39" name="PlaceHolder 5"/>
          <p:cNvSpPr>
            <a:spLocks noGrp="1"/>
          </p:cNvSpPr>
          <p:nvPr>
            <p:ph type="body"/>
          </p:nvPr>
        </p:nvSpPr>
        <p:spPr>
          <a:xfrm>
            <a:off x="838080" y="4098240"/>
            <a:ext cx="3385800" cy="20750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pt-BR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40" name="PlaceHolder 6"/>
          <p:cNvSpPr>
            <a:spLocks noGrp="1"/>
          </p:cNvSpPr>
          <p:nvPr>
            <p:ph type="body"/>
          </p:nvPr>
        </p:nvSpPr>
        <p:spPr>
          <a:xfrm>
            <a:off x="4393440" y="4098240"/>
            <a:ext cx="3385800" cy="20750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pt-BR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41" name="PlaceHolder 7"/>
          <p:cNvSpPr>
            <a:spLocks noGrp="1"/>
          </p:cNvSpPr>
          <p:nvPr>
            <p:ph type="body"/>
          </p:nvPr>
        </p:nvSpPr>
        <p:spPr>
          <a:xfrm>
            <a:off x="7949160" y="4098240"/>
            <a:ext cx="3385800" cy="20750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pt-BR" sz="28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2">
            <a:extLst>
              <a:ext uri="{FF2B5EF4-FFF2-40B4-BE49-F238E27FC236}">
                <a16:creationId xmlns:a16="http://schemas.microsoft.com/office/drawing/2014/main" xmlns="" id="{15ECFD7B-F716-E345-8A55-353A8A166C0C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3625613" y="2365504"/>
            <a:ext cx="4940777" cy="2787250"/>
          </a:xfrm>
          <a:custGeom>
            <a:avLst/>
            <a:gdLst>
              <a:gd name="connsiteX0" fmla="*/ 0 w 6311900"/>
              <a:gd name="connsiteY0" fmla="*/ 0 h 3564467"/>
              <a:gd name="connsiteX1" fmla="*/ 6311900 w 6311900"/>
              <a:gd name="connsiteY1" fmla="*/ 0 h 3564467"/>
              <a:gd name="connsiteX2" fmla="*/ 6311900 w 6311900"/>
              <a:gd name="connsiteY2" fmla="*/ 3564467 h 3564467"/>
              <a:gd name="connsiteX3" fmla="*/ 0 w 6311900"/>
              <a:gd name="connsiteY3" fmla="*/ 3564467 h 3564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311900" h="3564467">
                <a:moveTo>
                  <a:pt x="0" y="0"/>
                </a:moveTo>
                <a:lnTo>
                  <a:pt x="6311900" y="0"/>
                </a:lnTo>
                <a:lnTo>
                  <a:pt x="6311900" y="3564467"/>
                </a:lnTo>
                <a:lnTo>
                  <a:pt x="0" y="3564467"/>
                </a:lnTo>
                <a:close/>
              </a:path>
            </a:pathLst>
          </a:custGeom>
          <a:solidFill>
            <a:schemeClr val="bg1">
              <a:lumMod val="65000"/>
            </a:schemeClr>
          </a:solidFill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7" name="Picture Placeholder 5">
            <a:extLst>
              <a:ext uri="{FF2B5EF4-FFF2-40B4-BE49-F238E27FC236}">
                <a16:creationId xmlns:a16="http://schemas.microsoft.com/office/drawing/2014/main" xmlns="" id="{CE75B452-C0CD-A541-8755-037D46A2D474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2209801" y="4232276"/>
            <a:ext cx="1590675" cy="2270125"/>
          </a:xfrm>
          <a:custGeom>
            <a:avLst/>
            <a:gdLst>
              <a:gd name="connsiteX0" fmla="*/ 69398 w 3796392"/>
              <a:gd name="connsiteY0" fmla="*/ 0 h 5059309"/>
              <a:gd name="connsiteX1" fmla="*/ 3726994 w 3796392"/>
              <a:gd name="connsiteY1" fmla="*/ 0 h 5059309"/>
              <a:gd name="connsiteX2" fmla="*/ 3796392 w 3796392"/>
              <a:gd name="connsiteY2" fmla="*/ 69398 h 5059309"/>
              <a:gd name="connsiteX3" fmla="*/ 3796392 w 3796392"/>
              <a:gd name="connsiteY3" fmla="*/ 4989911 h 5059309"/>
              <a:gd name="connsiteX4" fmla="*/ 3726994 w 3796392"/>
              <a:gd name="connsiteY4" fmla="*/ 5059309 h 5059309"/>
              <a:gd name="connsiteX5" fmla="*/ 69398 w 3796392"/>
              <a:gd name="connsiteY5" fmla="*/ 5059309 h 5059309"/>
              <a:gd name="connsiteX6" fmla="*/ 0 w 3796392"/>
              <a:gd name="connsiteY6" fmla="*/ 4989911 h 5059309"/>
              <a:gd name="connsiteX7" fmla="*/ 0 w 3796392"/>
              <a:gd name="connsiteY7" fmla="*/ 69398 h 5059309"/>
              <a:gd name="connsiteX8" fmla="*/ 69398 w 3796392"/>
              <a:gd name="connsiteY8" fmla="*/ 0 h 50593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796392" h="5059309">
                <a:moveTo>
                  <a:pt x="69398" y="0"/>
                </a:moveTo>
                <a:lnTo>
                  <a:pt x="3726994" y="0"/>
                </a:lnTo>
                <a:cubicBezTo>
                  <a:pt x="3765321" y="0"/>
                  <a:pt x="3796392" y="31071"/>
                  <a:pt x="3796392" y="69398"/>
                </a:cubicBezTo>
                <a:lnTo>
                  <a:pt x="3796392" y="4989911"/>
                </a:lnTo>
                <a:cubicBezTo>
                  <a:pt x="3796392" y="5028238"/>
                  <a:pt x="3765321" y="5059309"/>
                  <a:pt x="3726994" y="5059309"/>
                </a:cubicBezTo>
                <a:lnTo>
                  <a:pt x="69398" y="5059309"/>
                </a:lnTo>
                <a:cubicBezTo>
                  <a:pt x="31071" y="5059309"/>
                  <a:pt x="0" y="5028238"/>
                  <a:pt x="0" y="4989911"/>
                </a:cubicBezTo>
                <a:lnTo>
                  <a:pt x="0" y="69398"/>
                </a:lnTo>
                <a:cubicBezTo>
                  <a:pt x="0" y="31071"/>
                  <a:pt x="31071" y="0"/>
                  <a:pt x="69398" y="0"/>
                </a:cubicBezTo>
                <a:close/>
              </a:path>
            </a:pathLst>
          </a:custGeom>
          <a:solidFill>
            <a:schemeClr val="bg1">
              <a:lumMod val="65000"/>
            </a:schemeClr>
          </a:solidFill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9" name="Picture Placeholder 2">
            <a:extLst>
              <a:ext uri="{FF2B5EF4-FFF2-40B4-BE49-F238E27FC236}">
                <a16:creationId xmlns:a16="http://schemas.microsoft.com/office/drawing/2014/main" xmlns="" id="{CC1ADD53-30AA-484E-93D4-70FD7EE9948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242176" y="4318400"/>
            <a:ext cx="3486150" cy="2184000"/>
          </a:xfrm>
          <a:custGeom>
            <a:avLst/>
            <a:gdLst>
              <a:gd name="connsiteX0" fmla="*/ 0 w 6311900"/>
              <a:gd name="connsiteY0" fmla="*/ 0 h 3564467"/>
              <a:gd name="connsiteX1" fmla="*/ 6311900 w 6311900"/>
              <a:gd name="connsiteY1" fmla="*/ 0 h 3564467"/>
              <a:gd name="connsiteX2" fmla="*/ 6311900 w 6311900"/>
              <a:gd name="connsiteY2" fmla="*/ 3564467 h 3564467"/>
              <a:gd name="connsiteX3" fmla="*/ 0 w 6311900"/>
              <a:gd name="connsiteY3" fmla="*/ 3564467 h 3564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311900" h="3564467">
                <a:moveTo>
                  <a:pt x="0" y="0"/>
                </a:moveTo>
                <a:lnTo>
                  <a:pt x="6311900" y="0"/>
                </a:lnTo>
                <a:lnTo>
                  <a:pt x="6311900" y="3564467"/>
                </a:lnTo>
                <a:lnTo>
                  <a:pt x="0" y="3564467"/>
                </a:lnTo>
                <a:close/>
              </a:path>
            </a:pathLst>
          </a:custGeom>
          <a:solidFill>
            <a:schemeClr val="bg1">
              <a:lumMod val="65000"/>
            </a:schemeClr>
          </a:solidFill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xmlns="" id="{81441713-B38C-5E45-9508-567ACD6646A9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1377952" y="5146676"/>
            <a:ext cx="742950" cy="1609725"/>
          </a:xfrm>
          <a:custGeom>
            <a:avLst/>
            <a:gdLst>
              <a:gd name="connsiteX0" fmla="*/ 270043 w 2894967"/>
              <a:gd name="connsiteY0" fmla="*/ 0 h 6256621"/>
              <a:gd name="connsiteX1" fmla="*/ 2624924 w 2894967"/>
              <a:gd name="connsiteY1" fmla="*/ 0 h 6256621"/>
              <a:gd name="connsiteX2" fmla="*/ 2894967 w 2894967"/>
              <a:gd name="connsiteY2" fmla="*/ 270043 h 6256621"/>
              <a:gd name="connsiteX3" fmla="*/ 2894967 w 2894967"/>
              <a:gd name="connsiteY3" fmla="*/ 5986578 h 6256621"/>
              <a:gd name="connsiteX4" fmla="*/ 2624924 w 2894967"/>
              <a:gd name="connsiteY4" fmla="*/ 6256621 h 6256621"/>
              <a:gd name="connsiteX5" fmla="*/ 270043 w 2894967"/>
              <a:gd name="connsiteY5" fmla="*/ 6256621 h 6256621"/>
              <a:gd name="connsiteX6" fmla="*/ 0 w 2894967"/>
              <a:gd name="connsiteY6" fmla="*/ 5986578 h 6256621"/>
              <a:gd name="connsiteX7" fmla="*/ 0 w 2894967"/>
              <a:gd name="connsiteY7" fmla="*/ 270043 h 6256621"/>
              <a:gd name="connsiteX8" fmla="*/ 270043 w 2894967"/>
              <a:gd name="connsiteY8" fmla="*/ 0 h 62566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894967" h="6256621">
                <a:moveTo>
                  <a:pt x="270043" y="0"/>
                </a:moveTo>
                <a:lnTo>
                  <a:pt x="2624924" y="0"/>
                </a:lnTo>
                <a:cubicBezTo>
                  <a:pt x="2774065" y="0"/>
                  <a:pt x="2894967" y="120902"/>
                  <a:pt x="2894967" y="270043"/>
                </a:cubicBezTo>
                <a:lnTo>
                  <a:pt x="2894967" y="5986578"/>
                </a:lnTo>
                <a:cubicBezTo>
                  <a:pt x="2894967" y="6135719"/>
                  <a:pt x="2774065" y="6256621"/>
                  <a:pt x="2624924" y="6256621"/>
                </a:cubicBezTo>
                <a:lnTo>
                  <a:pt x="270043" y="6256621"/>
                </a:lnTo>
                <a:cubicBezTo>
                  <a:pt x="120902" y="6256621"/>
                  <a:pt x="0" y="6135719"/>
                  <a:pt x="0" y="5986578"/>
                </a:cubicBezTo>
                <a:lnTo>
                  <a:pt x="0" y="270043"/>
                </a:lnTo>
                <a:cubicBezTo>
                  <a:pt x="0" y="120902"/>
                  <a:pt x="120902" y="0"/>
                  <a:pt x="270043" y="0"/>
                </a:cubicBezTo>
                <a:close/>
              </a:path>
            </a:pathLst>
          </a:custGeom>
          <a:solidFill>
            <a:schemeClr val="bg1">
              <a:lumMod val="65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900"/>
            </a:lvl1pPr>
          </a:lstStyle>
          <a:p>
            <a:r>
              <a:rPr lang="en-US"/>
              <a:t>Click here to add your picture, then Right click – Send to Back</a:t>
            </a:r>
          </a:p>
        </p:txBody>
      </p:sp>
    </p:spTree>
    <p:extLst>
      <p:ext uri="{BB962C8B-B14F-4D97-AF65-F5344CB8AC3E}">
        <p14:creationId xmlns:p14="http://schemas.microsoft.com/office/powerpoint/2010/main" val="54567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" presetClass="entr" presetSubtype="4" fill="hold" grpId="0" nodeType="clickEffect" p14:presetBounceEnd="5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50000">
                                          <p:cBhvr additive="base">
                                            <p:cTn id="7" dur="750" fill="hold"/>
                                            <p:tgtEl>
                                              <p:spTgt spid="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50000">
                                          <p:cBhvr additive="base">
                                            <p:cTn id="8" dur="750" fill="hold"/>
                                            <p:tgtEl>
                                              <p:spTgt spid="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9" presetID="2" presetClass="entr" presetSubtype="2" fill="hold" grpId="0" nodeType="withEffect" p14:presetBounceEnd="5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50000">
                                          <p:cBhvr additive="base">
                                            <p:cTn id="11" dur="750" fill="hold"/>
                                            <p:tgtEl>
                                              <p:spTgt spid="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50000">
                                          <p:cBhvr additive="base">
                                            <p:cTn id="12" dur="750" fill="hold"/>
                                            <p:tgtEl>
                                              <p:spTgt spid="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3" presetID="2" presetClass="entr" presetSubtype="8" fill="hold" grpId="0" nodeType="withEffect" p14:presetBounceEnd="5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50000">
                                          <p:cBhvr additive="base">
                                            <p:cTn id="15" dur="75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50000">
                                          <p:cBhvr additive="base">
                                            <p:cTn id="16" dur="75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7" presetID="2" presetClass="entr" presetSubtype="8" fill="hold" grpId="0" nodeType="withEffect" p14:presetBounceEnd="5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50000">
                                          <p:cBhvr additive="base">
                                            <p:cTn id="19" dur="750" fill="hold"/>
                                            <p:tgtEl>
                                              <p:spTgt spid="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50000">
                                          <p:cBhvr additive="base">
                                            <p:cTn id="20" dur="750" fill="hold"/>
                                            <p:tgtEl>
                                              <p:spTgt spid="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8" grpId="0" animBg="1"/>
          <p:bldP spid="7" grpId="0" animBg="1"/>
          <p:bldP spid="9" grpId="0" animBg="1"/>
          <p:bldP spid="6" grpId="0" animBg="1"/>
        </p:bldLst>
      </p:timing>
    </mc:Choice>
    <mc:Fallback xmlns="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" presetClass="entr" presetSubtype="4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" dur="750" fill="hold"/>
                                            <p:tgtEl>
                                              <p:spTgt spid="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" dur="750" fill="hold"/>
                                            <p:tgtEl>
                                              <p:spTgt spid="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9" presetID="2" presetClass="entr" presetSubtype="2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1" dur="750" fill="hold"/>
                                            <p:tgtEl>
                                              <p:spTgt spid="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2" dur="750" fill="hold"/>
                                            <p:tgtEl>
                                              <p:spTgt spid="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3" presetID="2" presetClass="entr" presetSubtype="8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5" dur="75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6" dur="75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7" presetID="2" presetClass="entr" presetSubtype="8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9" dur="750" fill="hold"/>
                                            <p:tgtEl>
                                              <p:spTgt spid="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0" dur="750" fill="hold"/>
                                            <p:tgtEl>
                                              <p:spTgt spid="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8" grpId="0" animBg="1"/>
          <p:bldP spid="7" grpId="0" animBg="1"/>
          <p:bldP spid="9" grpId="0" animBg="1"/>
          <p:bldP spid="6" grpId="0" animBg="1"/>
        </p:bldLst>
      </p:timing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uk-UA"/>
          </a:p>
        </p:txBody>
      </p:sp>
      <p:sp>
        <p:nvSpPr>
          <p:cNvPr id="10" name="Text Placeholder 6"/>
          <p:cNvSpPr>
            <a:spLocks noGrp="1"/>
          </p:cNvSpPr>
          <p:nvPr>
            <p:ph type="body" sz="quarter" idx="13"/>
          </p:nvPr>
        </p:nvSpPr>
        <p:spPr>
          <a:xfrm>
            <a:off x="911424" y="992613"/>
            <a:ext cx="10369152" cy="42016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0000"/>
                    <a:lumOff val="4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912287" y="1604437"/>
            <a:ext cx="10367433" cy="470535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25891718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  <p:extLst>
    <p:ext uri="{DCECCB84-F9BA-43D5-87BE-67443E8EF086}">
      <p15:sldGuideLst xmlns:p15="http://schemas.microsoft.com/office/powerpoint/2012/main" xmlns="">
        <p15:guide id="1" pos="3840">
          <p15:clr>
            <a:srgbClr val="FBAE4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Subtítulo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t-BR"/>
              <a:t>Clique para editar o estilo do subtítulo Mestre</a:t>
            </a:r>
          </a:p>
        </p:txBody>
      </p:sp>
      <p:sp>
        <p:nvSpPr>
          <p:cNvPr id="4" name="Espaço Reservado para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E61AD3-CE5C-4438-801E-9FD64F119404}" type="datetimeFigureOut">
              <a:rPr lang="pt-BR" smtClean="0"/>
              <a:t>07/12/2023</a:t>
            </a:fld>
            <a:endParaRPr lang="pt-BR"/>
          </a:p>
        </p:txBody>
      </p:sp>
      <p:sp>
        <p:nvSpPr>
          <p:cNvPr id="5" name="Espaço Reservado para Rodapé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873A67-CA46-47D5-8D3C-A1CDCE97CDB9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5779355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laceHolder 1"/>
          <p:cNvSpPr>
            <a:spLocks noGrp="1"/>
          </p:cNvSpPr>
          <p:nvPr>
            <p:ph type="title"/>
          </p:nvPr>
        </p:nvSpPr>
        <p:spPr>
          <a:xfrm>
            <a:off x="838080" y="365040"/>
            <a:ext cx="10515240" cy="1325160"/>
          </a:xfrm>
          <a:prstGeom prst="rect">
            <a:avLst/>
          </a:prstGeom>
        </p:spPr>
        <p:txBody>
          <a:bodyPr anchor="ctr">
            <a:noAutofit/>
          </a:bodyPr>
          <a:lstStyle/>
          <a:p>
            <a:pPr>
              <a:lnSpc>
                <a:spcPct val="90000"/>
              </a:lnSpc>
            </a:pPr>
            <a:r>
              <a:rPr lang="pt-BR" sz="4400" b="0" strike="noStrike" spc="-1">
                <a:solidFill>
                  <a:srgbClr val="000000"/>
                </a:solidFill>
                <a:latin typeface="Calibri Light"/>
              </a:rPr>
              <a:t>Clique para editar o título mestre</a:t>
            </a:r>
            <a:endParaRPr lang="pt-BR" sz="44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" name="PlaceHolder 2"/>
          <p:cNvSpPr>
            <a:spLocks noGrp="1"/>
          </p:cNvSpPr>
          <p:nvPr>
            <p:ph type="body"/>
          </p:nvPr>
        </p:nvSpPr>
        <p:spPr>
          <a:xfrm>
            <a:off x="838080" y="1825560"/>
            <a:ext cx="10515240" cy="4350960"/>
          </a:xfrm>
          <a:prstGeom prst="rect">
            <a:avLst/>
          </a:prstGeom>
        </p:spPr>
        <p:txBody>
          <a:bodyPr>
            <a:noAutofit/>
          </a:bodyPr>
          <a:lstStyle/>
          <a:p>
            <a:pPr marL="228600" indent="-22824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lang="pt-BR" sz="2800" b="0" strike="noStrike" spc="-1">
                <a:solidFill>
                  <a:srgbClr val="000000"/>
                </a:solidFill>
                <a:latin typeface="Calibri"/>
              </a:rPr>
              <a:t>Editar estilos de texto Mestre</a:t>
            </a:r>
          </a:p>
          <a:p>
            <a:pPr marL="685800" lvl="1" indent="-22824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</a:pPr>
            <a:r>
              <a:rPr lang="pt-BR" sz="2400" b="0" strike="noStrike" spc="-1">
                <a:solidFill>
                  <a:srgbClr val="000000"/>
                </a:solidFill>
                <a:latin typeface="Calibri"/>
              </a:rPr>
              <a:t>Segundo nível</a:t>
            </a:r>
          </a:p>
          <a:p>
            <a:pPr marL="1143000" lvl="2" indent="-22824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</a:pPr>
            <a:r>
              <a:rPr lang="pt-BR" sz="2000" b="0" strike="noStrike" spc="-1">
                <a:solidFill>
                  <a:srgbClr val="000000"/>
                </a:solidFill>
                <a:latin typeface="Calibri"/>
              </a:rPr>
              <a:t>Terceiro nível</a:t>
            </a:r>
          </a:p>
          <a:p>
            <a:pPr marL="1600200" lvl="3" indent="-22824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</a:pPr>
            <a:r>
              <a:rPr lang="pt-BR" sz="1800" b="0" strike="noStrike" spc="-1">
                <a:solidFill>
                  <a:srgbClr val="000000"/>
                </a:solidFill>
                <a:latin typeface="Calibri"/>
              </a:rPr>
              <a:t>Quarto nível</a:t>
            </a:r>
          </a:p>
          <a:p>
            <a:pPr marL="2057400" lvl="4" indent="-22824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</a:pPr>
            <a:r>
              <a:rPr lang="pt-BR" sz="1800" b="0" strike="noStrike" spc="-1">
                <a:solidFill>
                  <a:srgbClr val="000000"/>
                </a:solidFill>
                <a:latin typeface="Calibri"/>
              </a:rPr>
              <a:t>Quinto nível</a:t>
            </a:r>
          </a:p>
        </p:txBody>
      </p:sp>
      <p:sp>
        <p:nvSpPr>
          <p:cNvPr id="2" name="PlaceHolder 3"/>
          <p:cNvSpPr>
            <a:spLocks noGrp="1"/>
          </p:cNvSpPr>
          <p:nvPr>
            <p:ph type="dt"/>
          </p:nvPr>
        </p:nvSpPr>
        <p:spPr>
          <a:xfrm>
            <a:off x="838080" y="6356520"/>
            <a:ext cx="2742840" cy="364680"/>
          </a:xfrm>
          <a:prstGeom prst="rect">
            <a:avLst/>
          </a:prstGeom>
        </p:spPr>
        <p:txBody>
          <a:bodyPr anchor="ctr">
            <a:noAutofit/>
          </a:bodyPr>
          <a:lstStyle/>
          <a:p>
            <a:pPr>
              <a:lnSpc>
                <a:spcPct val="100000"/>
              </a:lnSpc>
            </a:pPr>
            <a:fld id="{270F6E6B-1C44-4236-8C7F-7B3F5A371AC3}" type="datetime1">
              <a:rPr lang="pt-BR" sz="1200" b="0" strike="noStrike" spc="-1">
                <a:solidFill>
                  <a:srgbClr val="8B8B8B"/>
                </a:solidFill>
                <a:latin typeface="Calibri"/>
              </a:rPr>
              <a:t>07/12/2023</a:t>
            </a:fld>
            <a:endParaRPr lang="pt-BR" sz="1200" b="0" strike="noStrike" spc="-1"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ftr"/>
          </p:nvPr>
        </p:nvSpPr>
        <p:spPr>
          <a:xfrm>
            <a:off x="4038480" y="6356520"/>
            <a:ext cx="4114440" cy="364680"/>
          </a:xfrm>
          <a:prstGeom prst="rect">
            <a:avLst/>
          </a:prstGeom>
        </p:spPr>
        <p:txBody>
          <a:bodyPr anchor="ctr">
            <a:noAutofit/>
          </a:bodyPr>
          <a:lstStyle/>
          <a:p>
            <a:endParaRPr lang="pt-BR" sz="2400" b="0" strike="noStrike" spc="-1"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sldNum"/>
          </p:nvPr>
        </p:nvSpPr>
        <p:spPr>
          <a:xfrm>
            <a:off x="8610480" y="6356520"/>
            <a:ext cx="2742840" cy="364680"/>
          </a:xfrm>
          <a:prstGeom prst="rect">
            <a:avLst/>
          </a:prstGeom>
        </p:spPr>
        <p:txBody>
          <a:bodyPr anchor="ctr">
            <a:noAutofit/>
          </a:bodyPr>
          <a:lstStyle/>
          <a:p>
            <a:pPr algn="r">
              <a:lnSpc>
                <a:spcPct val="100000"/>
              </a:lnSpc>
            </a:pPr>
            <a:fld id="{5DA71A67-A280-4207-ADC8-5FC959C0A8E9}" type="slidenum">
              <a:rPr lang="pt-BR" sz="1200" b="0" strike="noStrike" spc="-1">
                <a:solidFill>
                  <a:srgbClr val="8B8B8B"/>
                </a:solidFill>
                <a:latin typeface="Calibri"/>
              </a:rPr>
              <a:t>‹nº›</a:t>
            </a:fld>
            <a:endParaRPr lang="pt-BR" sz="1200" b="0" strike="noStrike" spc="-1"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75" r:id="rId1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chart" Target="../charts/char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9.jpe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png"/><Relationship Id="rId5" Type="http://schemas.openxmlformats.org/officeDocument/2006/relationships/image" Target="../media/image2.png"/><Relationship Id="rId10" Type="http://schemas.openxmlformats.org/officeDocument/2006/relationships/image" Target="../media/image14.png"/><Relationship Id="rId4" Type="http://schemas.openxmlformats.org/officeDocument/2006/relationships/image" Target="../media/image6.png"/><Relationship Id="rId9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13" Type="http://schemas.openxmlformats.org/officeDocument/2006/relationships/image" Target="../media/image2.png"/><Relationship Id="rId3" Type="http://schemas.openxmlformats.org/officeDocument/2006/relationships/image" Target="../media/image15.jpeg"/><Relationship Id="rId7" Type="http://schemas.openxmlformats.org/officeDocument/2006/relationships/image" Target="../media/image32.svg"/><Relationship Id="rId12" Type="http://schemas.openxmlformats.org/officeDocument/2006/relationships/image" Target="../media/image20.png"/><Relationship Id="rId2" Type="http://schemas.openxmlformats.org/officeDocument/2006/relationships/notesSlide" Target="../notesSlides/notesSlide4.xml"/><Relationship Id="rId16" Type="http://schemas.openxmlformats.org/officeDocument/2006/relationships/image" Target="../media/image4.png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17.png"/><Relationship Id="rId11" Type="http://schemas.openxmlformats.org/officeDocument/2006/relationships/image" Target="../media/image36.svg"/><Relationship Id="rId5" Type="http://schemas.openxmlformats.org/officeDocument/2006/relationships/image" Target="../media/image30.svg"/><Relationship Id="rId15" Type="http://schemas.openxmlformats.org/officeDocument/2006/relationships/image" Target="../media/image39.svg"/><Relationship Id="rId10" Type="http://schemas.openxmlformats.org/officeDocument/2006/relationships/image" Target="../media/image19.png"/><Relationship Id="rId4" Type="http://schemas.openxmlformats.org/officeDocument/2006/relationships/image" Target="../media/image16.png"/><Relationship Id="rId9" Type="http://schemas.openxmlformats.org/officeDocument/2006/relationships/image" Target="../media/image34.svg"/><Relationship Id="rId14" Type="http://schemas.openxmlformats.org/officeDocument/2006/relationships/image" Target="../media/image2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svg"/><Relationship Id="rId13" Type="http://schemas.openxmlformats.org/officeDocument/2006/relationships/image" Target="../media/image32.png"/><Relationship Id="rId18" Type="http://schemas.openxmlformats.org/officeDocument/2006/relationships/image" Target="../media/image37.png"/><Relationship Id="rId3" Type="http://schemas.openxmlformats.org/officeDocument/2006/relationships/image" Target="../media/image23.png"/><Relationship Id="rId21" Type="http://schemas.openxmlformats.org/officeDocument/2006/relationships/image" Target="../media/image58.svg"/><Relationship Id="rId7" Type="http://schemas.openxmlformats.org/officeDocument/2006/relationships/image" Target="../media/image27.png"/><Relationship Id="rId12" Type="http://schemas.openxmlformats.org/officeDocument/2006/relationships/image" Target="../media/image31.png"/><Relationship Id="rId17" Type="http://schemas.openxmlformats.org/officeDocument/2006/relationships/image" Target="../media/image36.png"/><Relationship Id="rId2" Type="http://schemas.openxmlformats.org/officeDocument/2006/relationships/notesSlide" Target="../notesSlides/notesSlide5.xml"/><Relationship Id="rId16" Type="http://schemas.openxmlformats.org/officeDocument/2006/relationships/image" Target="../media/image35.png"/><Relationship Id="rId20" Type="http://schemas.openxmlformats.org/officeDocument/2006/relationships/image" Target="../media/image39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6.png"/><Relationship Id="rId11" Type="http://schemas.openxmlformats.org/officeDocument/2006/relationships/image" Target="../media/image30.png"/><Relationship Id="rId5" Type="http://schemas.openxmlformats.org/officeDocument/2006/relationships/image" Target="../media/image25.png"/><Relationship Id="rId15" Type="http://schemas.openxmlformats.org/officeDocument/2006/relationships/image" Target="../media/image34.png"/><Relationship Id="rId10" Type="http://schemas.openxmlformats.org/officeDocument/2006/relationships/image" Target="../media/image29.png"/><Relationship Id="rId19" Type="http://schemas.openxmlformats.org/officeDocument/2006/relationships/image" Target="../media/image38.png"/><Relationship Id="rId4" Type="http://schemas.openxmlformats.org/officeDocument/2006/relationships/image" Target="../media/image24.png"/><Relationship Id="rId9" Type="http://schemas.openxmlformats.org/officeDocument/2006/relationships/image" Target="../media/image28.png"/><Relationship Id="rId14" Type="http://schemas.openxmlformats.org/officeDocument/2006/relationships/image" Target="../media/image33.png"/><Relationship Id="rId22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png"/><Relationship Id="rId13" Type="http://schemas.openxmlformats.org/officeDocument/2006/relationships/hyperlink" Target="https://campanhas.brb.com.br/creditonamedida/" TargetMode="External"/><Relationship Id="rId3" Type="http://schemas.openxmlformats.org/officeDocument/2006/relationships/image" Target="../media/image40.png"/><Relationship Id="rId7" Type="http://schemas.openxmlformats.org/officeDocument/2006/relationships/image" Target="../media/image42.jpeg"/><Relationship Id="rId12" Type="http://schemas.openxmlformats.org/officeDocument/2006/relationships/image" Target="../media/image4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1.png"/><Relationship Id="rId11" Type="http://schemas.openxmlformats.org/officeDocument/2006/relationships/image" Target="../media/image64.svg"/><Relationship Id="rId5" Type="http://schemas.openxmlformats.org/officeDocument/2006/relationships/hyperlink" Target="https://analytics.brb.com.br/PWB/powerbi/Publico/DIVAR/SUREL/GECRM/Teste_Painel_Gerente" TargetMode="External"/><Relationship Id="rId15" Type="http://schemas.openxmlformats.org/officeDocument/2006/relationships/image" Target="../media/image48.png"/><Relationship Id="rId10" Type="http://schemas.openxmlformats.org/officeDocument/2006/relationships/image" Target="../media/image45.png"/><Relationship Id="rId4" Type="http://schemas.openxmlformats.org/officeDocument/2006/relationships/image" Target="../media/image23.png"/><Relationship Id="rId9" Type="http://schemas.openxmlformats.org/officeDocument/2006/relationships/image" Target="../media/image44.png"/><Relationship Id="rId14" Type="http://schemas.openxmlformats.org/officeDocument/2006/relationships/image" Target="../media/image47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50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49.png"/><Relationship Id="rId5" Type="http://schemas.openxmlformats.org/officeDocument/2006/relationships/image" Target="../media/image40.png"/><Relationship Id="rId4" Type="http://schemas.openxmlformats.org/officeDocument/2006/relationships/notesSlide" Target="../notesSlides/notesSlide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analytics.brb.com.br/PWB/powerbi/Publico/DIVAR/SUREL/GECRM/Painel_Simulacao" TargetMode="External"/><Relationship Id="rId3" Type="http://schemas.openxmlformats.org/officeDocument/2006/relationships/image" Target="../media/image40.png"/><Relationship Id="rId7" Type="http://schemas.openxmlformats.org/officeDocument/2006/relationships/image" Target="../media/image5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3.png"/><Relationship Id="rId5" Type="http://schemas.openxmlformats.org/officeDocument/2006/relationships/image" Target="../media/image52.png"/><Relationship Id="rId4" Type="http://schemas.openxmlformats.org/officeDocument/2006/relationships/image" Target="../media/image23.png"/><Relationship Id="rId9" Type="http://schemas.openxmlformats.org/officeDocument/2006/relationships/image" Target="../media/image41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9.png"/><Relationship Id="rId13" Type="http://schemas.openxmlformats.org/officeDocument/2006/relationships/image" Target="../media/image4.png"/><Relationship Id="rId3" Type="http://schemas.openxmlformats.org/officeDocument/2006/relationships/image" Target="../media/image40.png"/><Relationship Id="rId7" Type="http://schemas.openxmlformats.org/officeDocument/2006/relationships/image" Target="../media/image58.png"/><Relationship Id="rId12" Type="http://schemas.openxmlformats.org/officeDocument/2006/relationships/image" Target="../media/image6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7.png"/><Relationship Id="rId11" Type="http://schemas.openxmlformats.org/officeDocument/2006/relationships/image" Target="../media/image61.png"/><Relationship Id="rId5" Type="http://schemas.openxmlformats.org/officeDocument/2006/relationships/image" Target="../media/image56.png"/><Relationship Id="rId10" Type="http://schemas.openxmlformats.org/officeDocument/2006/relationships/hyperlink" Target="https://aceitecursos.uoledtech.com.br/cursos/banco_brasilia/brb010/v06/" TargetMode="External"/><Relationship Id="rId4" Type="http://schemas.openxmlformats.org/officeDocument/2006/relationships/image" Target="../media/image55.png"/><Relationship Id="rId9" Type="http://schemas.openxmlformats.org/officeDocument/2006/relationships/image" Target="../media/image60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7.png"/><Relationship Id="rId13" Type="http://schemas.openxmlformats.org/officeDocument/2006/relationships/image" Target="../media/image63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56.png"/><Relationship Id="rId12" Type="http://schemas.openxmlformats.org/officeDocument/2006/relationships/image" Target="../media/image61.png"/><Relationship Id="rId2" Type="http://schemas.microsoft.com/office/2007/relationships/media" Target="../media/media2.mp4"/><Relationship Id="rId1" Type="http://schemas.openxmlformats.org/officeDocument/2006/relationships/video" Target="NULL" TargetMode="External"/><Relationship Id="rId6" Type="http://schemas.openxmlformats.org/officeDocument/2006/relationships/image" Target="../media/image55.png"/><Relationship Id="rId11" Type="http://schemas.openxmlformats.org/officeDocument/2006/relationships/hyperlink" Target="https://aceitecursos.uoledtech.com.br/cursos/banco_brasilia/brb010/v06/" TargetMode="External"/><Relationship Id="rId5" Type="http://schemas.openxmlformats.org/officeDocument/2006/relationships/image" Target="../media/image40.png"/><Relationship Id="rId15" Type="http://schemas.openxmlformats.org/officeDocument/2006/relationships/image" Target="../media/image4.png"/><Relationship Id="rId10" Type="http://schemas.openxmlformats.org/officeDocument/2006/relationships/image" Target="../media/image60.png"/><Relationship Id="rId4" Type="http://schemas.openxmlformats.org/officeDocument/2006/relationships/notesSlide" Target="../notesSlides/notesSlide10.xml"/><Relationship Id="rId9" Type="http://schemas.openxmlformats.org/officeDocument/2006/relationships/image" Target="../media/image58.png"/><Relationship Id="rId14" Type="http://schemas.openxmlformats.org/officeDocument/2006/relationships/image" Target="../media/image62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6.png"/><Relationship Id="rId13" Type="http://schemas.openxmlformats.org/officeDocument/2006/relationships/image" Target="../media/image71.png"/><Relationship Id="rId18" Type="http://schemas.openxmlformats.org/officeDocument/2006/relationships/image" Target="../media/image76.png"/><Relationship Id="rId3" Type="http://schemas.openxmlformats.org/officeDocument/2006/relationships/slideLayout" Target="../slideLayouts/slideLayout1.xml"/><Relationship Id="rId21" Type="http://schemas.openxmlformats.org/officeDocument/2006/relationships/image" Target="../media/image78.png"/><Relationship Id="rId7" Type="http://schemas.openxmlformats.org/officeDocument/2006/relationships/image" Target="../media/image65.png"/><Relationship Id="rId12" Type="http://schemas.openxmlformats.org/officeDocument/2006/relationships/image" Target="../media/image70.png"/><Relationship Id="rId17" Type="http://schemas.openxmlformats.org/officeDocument/2006/relationships/image" Target="../media/image75.png"/><Relationship Id="rId2" Type="http://schemas.openxmlformats.org/officeDocument/2006/relationships/video" Target="../media/media3.mp4"/><Relationship Id="rId16" Type="http://schemas.openxmlformats.org/officeDocument/2006/relationships/image" Target="../media/image74.png"/><Relationship Id="rId20" Type="http://schemas.openxmlformats.org/officeDocument/2006/relationships/hyperlink" Target="https://aceitecursos.uoledtech.com.br/cursos/banco_brasilia/brb010/v06/" TargetMode="External"/><Relationship Id="rId1" Type="http://schemas.microsoft.com/office/2007/relationships/media" Target="../media/media3.mp4"/><Relationship Id="rId6" Type="http://schemas.openxmlformats.org/officeDocument/2006/relationships/image" Target="../media/image64.png"/><Relationship Id="rId11" Type="http://schemas.openxmlformats.org/officeDocument/2006/relationships/image" Target="../media/image69.png"/><Relationship Id="rId5" Type="http://schemas.openxmlformats.org/officeDocument/2006/relationships/image" Target="../media/image40.png"/><Relationship Id="rId15" Type="http://schemas.openxmlformats.org/officeDocument/2006/relationships/image" Target="../media/image73.png"/><Relationship Id="rId23" Type="http://schemas.openxmlformats.org/officeDocument/2006/relationships/image" Target="../media/image4.png"/><Relationship Id="rId10" Type="http://schemas.openxmlformats.org/officeDocument/2006/relationships/image" Target="../media/image68.png"/><Relationship Id="rId19" Type="http://schemas.openxmlformats.org/officeDocument/2006/relationships/image" Target="../media/image77.png"/><Relationship Id="rId4" Type="http://schemas.openxmlformats.org/officeDocument/2006/relationships/notesSlide" Target="../notesSlides/notesSlide11.xml"/><Relationship Id="rId9" Type="http://schemas.openxmlformats.org/officeDocument/2006/relationships/image" Target="../media/image67.png"/><Relationship Id="rId14" Type="http://schemas.openxmlformats.org/officeDocument/2006/relationships/image" Target="../media/image72.png"/><Relationship Id="rId22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13" Type="http://schemas.openxmlformats.org/officeDocument/2006/relationships/image" Target="../media/image4.png"/><Relationship Id="rId3" Type="http://schemas.openxmlformats.org/officeDocument/2006/relationships/image" Target="../media/image79.jpeg"/><Relationship Id="rId7" Type="http://schemas.openxmlformats.org/officeDocument/2006/relationships/image" Target="../media/image102.svg"/><Relationship Id="rId12" Type="http://schemas.openxmlformats.org/officeDocument/2006/relationships/image" Target="../media/image106.sv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1.png"/><Relationship Id="rId11" Type="http://schemas.openxmlformats.org/officeDocument/2006/relationships/image" Target="../media/image83.png"/><Relationship Id="rId5" Type="http://schemas.openxmlformats.org/officeDocument/2006/relationships/image" Target="../media/image100.svg"/><Relationship Id="rId10" Type="http://schemas.openxmlformats.org/officeDocument/2006/relationships/image" Target="../media/image104.svg"/><Relationship Id="rId4" Type="http://schemas.openxmlformats.org/officeDocument/2006/relationships/image" Target="../media/image80.png"/><Relationship Id="rId9" Type="http://schemas.openxmlformats.org/officeDocument/2006/relationships/image" Target="../media/image82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6.jpeg"/><Relationship Id="rId13" Type="http://schemas.openxmlformats.org/officeDocument/2006/relationships/hyperlink" Target="https://aceitecursos.uoledtech.com.br/cursos/banco_brasilia/brb010/v06/" TargetMode="External"/><Relationship Id="rId18" Type="http://schemas.openxmlformats.org/officeDocument/2006/relationships/image" Target="../media/image48.png"/><Relationship Id="rId3" Type="http://schemas.openxmlformats.org/officeDocument/2006/relationships/image" Target="../media/image65.png"/><Relationship Id="rId7" Type="http://schemas.openxmlformats.org/officeDocument/2006/relationships/image" Target="../media/image85.png"/><Relationship Id="rId12" Type="http://schemas.openxmlformats.org/officeDocument/2006/relationships/image" Target="../media/image89.png"/><Relationship Id="rId17" Type="http://schemas.openxmlformats.org/officeDocument/2006/relationships/image" Target="../media/image47.png"/><Relationship Id="rId2" Type="http://schemas.openxmlformats.org/officeDocument/2006/relationships/notesSlide" Target="../notesSlides/notesSlide13.xml"/><Relationship Id="rId16" Type="http://schemas.openxmlformats.org/officeDocument/2006/relationships/hyperlink" Target="https://campanhas.brb.com.br/creditonamedida/" TargetMode="Externa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84.jpeg"/><Relationship Id="rId11" Type="http://schemas.openxmlformats.org/officeDocument/2006/relationships/image" Target="../media/image4.png"/><Relationship Id="rId5" Type="http://schemas.openxmlformats.org/officeDocument/2006/relationships/image" Target="../media/image23.png"/><Relationship Id="rId15" Type="http://schemas.openxmlformats.org/officeDocument/2006/relationships/image" Target="../media/image46.png"/><Relationship Id="rId10" Type="http://schemas.openxmlformats.org/officeDocument/2006/relationships/image" Target="../media/image88.png"/><Relationship Id="rId4" Type="http://schemas.openxmlformats.org/officeDocument/2006/relationships/image" Target="../media/image40.png"/><Relationship Id="rId9" Type="http://schemas.openxmlformats.org/officeDocument/2006/relationships/image" Target="../media/image87.png"/><Relationship Id="rId14" Type="http://schemas.openxmlformats.org/officeDocument/2006/relationships/image" Target="../media/image60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90.png"/><Relationship Id="rId5" Type="http://schemas.openxmlformats.org/officeDocument/2006/relationships/image" Target="../media/image84.jpeg"/><Relationship Id="rId4" Type="http://schemas.openxmlformats.org/officeDocument/2006/relationships/image" Target="../media/image23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3.png"/><Relationship Id="rId3" Type="http://schemas.openxmlformats.org/officeDocument/2006/relationships/image" Target="../media/image40.png"/><Relationship Id="rId7" Type="http://schemas.openxmlformats.org/officeDocument/2006/relationships/chart" Target="../charts/chart2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92.png"/><Relationship Id="rId5" Type="http://schemas.openxmlformats.org/officeDocument/2006/relationships/image" Target="../media/image91.png"/><Relationship Id="rId4" Type="http://schemas.openxmlformats.org/officeDocument/2006/relationships/image" Target="../media/image23.png"/><Relationship Id="rId9" Type="http://schemas.openxmlformats.org/officeDocument/2006/relationships/chart" Target="../charts/chart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png"/><Relationship Id="rId7" Type="http://schemas.openxmlformats.org/officeDocument/2006/relationships/image" Target="../media/image98.png"/><Relationship Id="rId2" Type="http://schemas.openxmlformats.org/officeDocument/2006/relationships/image" Target="../media/image94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7.png"/><Relationship Id="rId5" Type="http://schemas.openxmlformats.org/officeDocument/2006/relationships/image" Target="../media/image96.png"/><Relationship Id="rId4" Type="http://schemas.microsoft.com/office/2007/relationships/hdphoto" Target="../media/hdphoto1.wdp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4.mov"/><Relationship Id="rId1" Type="http://schemas.microsoft.com/office/2007/relationships/media" Target="../media/media4.mov"/><Relationship Id="rId4" Type="http://schemas.openxmlformats.org/officeDocument/2006/relationships/image" Target="../media/image99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png"/><Relationship Id="rId7" Type="http://schemas.openxmlformats.org/officeDocument/2006/relationships/image" Target="../media/image98.png"/><Relationship Id="rId2" Type="http://schemas.openxmlformats.org/officeDocument/2006/relationships/image" Target="../media/image94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7.png"/><Relationship Id="rId5" Type="http://schemas.openxmlformats.org/officeDocument/2006/relationships/image" Target="../media/image96.png"/><Relationship Id="rId4" Type="http://schemas.microsoft.com/office/2007/relationships/hdphoto" Target="../media/hdphoto1.wdp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00.png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101.png"/><Relationship Id="rId4" Type="http://schemas.openxmlformats.org/officeDocument/2006/relationships/image" Target="../media/image23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00.png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101.png"/><Relationship Id="rId4" Type="http://schemas.openxmlformats.org/officeDocument/2006/relationships/image" Target="../media/image23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00.png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101.png"/><Relationship Id="rId4" Type="http://schemas.openxmlformats.org/officeDocument/2006/relationships/image" Target="../media/image23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5.svg"/><Relationship Id="rId7" Type="http://schemas.openxmlformats.org/officeDocument/2006/relationships/image" Target="../media/image101.png"/><Relationship Id="rId2" Type="http://schemas.openxmlformats.org/officeDocument/2006/relationships/image" Target="../media/image102.png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23.png"/><Relationship Id="rId5" Type="http://schemas.openxmlformats.org/officeDocument/2006/relationships/image" Target="../media/image14.svg"/><Relationship Id="rId4" Type="http://schemas.openxmlformats.org/officeDocument/2006/relationships/image" Target="../media/image10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 descr="Pessoas sentadas ao redor de uma mesa&#10;&#10;Descrição gerada automaticamente">
            <a:extLst>
              <a:ext uri="{FF2B5EF4-FFF2-40B4-BE49-F238E27FC236}">
                <a16:creationId xmlns:a16="http://schemas.microsoft.com/office/drawing/2014/main" xmlns="" id="{AC825606-F42A-E426-7A5D-035BEAFCA8F7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74" r="1365" b="14043"/>
          <a:stretch/>
        </p:blipFill>
        <p:spPr>
          <a:xfrm>
            <a:off x="1" y="1684"/>
            <a:ext cx="12192000" cy="6854634"/>
          </a:xfrm>
          <a:prstGeom prst="rect">
            <a:avLst/>
          </a:prstGeom>
        </p:spPr>
      </p:pic>
      <p:sp>
        <p:nvSpPr>
          <p:cNvPr id="13" name="Retângulo 12">
            <a:extLst>
              <a:ext uri="{FF2B5EF4-FFF2-40B4-BE49-F238E27FC236}">
                <a16:creationId xmlns:a16="http://schemas.microsoft.com/office/drawing/2014/main" xmlns="" id="{7D5B230D-1246-6A71-C91D-3E1159CAD0C4}"/>
              </a:ext>
            </a:extLst>
          </p:cNvPr>
          <p:cNvSpPr/>
          <p:nvPr/>
        </p:nvSpPr>
        <p:spPr>
          <a:xfrm>
            <a:off x="0" y="-1683"/>
            <a:ext cx="10918005" cy="6858000"/>
          </a:xfrm>
          <a:prstGeom prst="rect">
            <a:avLst/>
          </a:prstGeom>
          <a:gradFill>
            <a:gsLst>
              <a:gs pos="87000">
                <a:schemeClr val="accent5">
                  <a:lumMod val="50000"/>
                </a:schemeClr>
              </a:gs>
              <a:gs pos="66000">
                <a:srgbClr val="234F7F">
                  <a:alpha val="62000"/>
                </a:srgbClr>
              </a:gs>
              <a:gs pos="23000">
                <a:schemeClr val="tx1">
                  <a:alpha val="0"/>
                </a:schemeClr>
              </a:gs>
            </a:gsLst>
            <a:lin ang="10800000" scaled="0"/>
          </a:gradFill>
          <a:ln>
            <a:noFill/>
          </a:ln>
          <a:effectLst>
            <a:outerShdw blurRad="50800" dist="50800" dir="5400000" algn="ctr" rotWithShape="0">
              <a:srgbClr val="000000">
                <a:alpha val="1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3" name="Gráfico 13">
            <a:extLst>
              <a:ext uri="{FF2B5EF4-FFF2-40B4-BE49-F238E27FC236}">
                <a16:creationId xmlns:a16="http://schemas.microsoft.com/office/drawing/2014/main" xmlns="" id="{801E7910-54DE-379A-0B2D-66337A14F801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944529" y="0"/>
            <a:ext cx="1247471" cy="709665"/>
          </a:xfrm>
          <a:prstGeom prst="rect">
            <a:avLst/>
          </a:prstGeom>
        </p:spPr>
      </p:pic>
      <p:cxnSp>
        <p:nvCxnSpPr>
          <p:cNvPr id="7" name="Conector reto 4">
            <a:extLst>
              <a:ext uri="{FF2B5EF4-FFF2-40B4-BE49-F238E27FC236}">
                <a16:creationId xmlns:a16="http://schemas.microsoft.com/office/drawing/2014/main" xmlns="" id="{0EE9E591-69C1-8EFA-158C-1E11207F998D}"/>
              </a:ext>
            </a:extLst>
          </p:cNvPr>
          <p:cNvCxnSpPr>
            <a:cxnSpLocks/>
          </p:cNvCxnSpPr>
          <p:nvPr/>
        </p:nvCxnSpPr>
        <p:spPr>
          <a:xfrm>
            <a:off x="1698911" y="5641355"/>
            <a:ext cx="0" cy="506010"/>
          </a:xfrm>
          <a:prstGeom prst="line">
            <a:avLst/>
          </a:prstGeom>
          <a:ln w="635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Retângulo 9">
            <a:extLst>
              <a:ext uri="{FF2B5EF4-FFF2-40B4-BE49-F238E27FC236}">
                <a16:creationId xmlns:a16="http://schemas.microsoft.com/office/drawing/2014/main" xmlns="" id="{7F451086-600D-123D-B2FF-00C7688E8A6E}"/>
              </a:ext>
            </a:extLst>
          </p:cNvPr>
          <p:cNvSpPr/>
          <p:nvPr/>
        </p:nvSpPr>
        <p:spPr>
          <a:xfrm>
            <a:off x="355984" y="5632751"/>
            <a:ext cx="1273994" cy="52321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extrusionOk="0">
                <a:moveTo>
                  <a:pt x="0" y="0"/>
                </a:moveTo>
                <a:lnTo>
                  <a:pt x="21600" y="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noFill/>
          <a:ln w="12700" cap="flat">
            <a:noFill/>
            <a:miter lim="400000"/>
          </a:ln>
          <a:effectLst/>
          <a:extLst>
            <a:ext uri="{C572A759-6A51-4108-AA02-DFA0A04FC94B}">
              <ma14:wrappingTextBoxFlag xmlns:m="http://schemas.openxmlformats.org/officeDocument/2006/math" xmlns:a14="http://schemas.microsoft.com/office/drawing/2010/main" xmlns:ma14="http://schemas.microsoft.com/office/mac/drawingml/2011/main" xmlns="" val="1"/>
            </a:ext>
          </a:extLst>
        </p:spPr>
        <p:txBody>
          <a:bodyPr wrap="square" lIns="45719" tIns="45719" rIns="45719" bIns="45719" numCol="1" anchor="t">
            <a:spAutoFit/>
          </a:bodyPr>
          <a:lstStyle>
            <a:lvl1pPr>
              <a:defRPr sz="1300">
                <a:solidFill>
                  <a:srgbClr val="56AADE"/>
                </a:solidFill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400" kern="1200">
                <a:solidFill>
                  <a:prstClr val="white"/>
                </a:solidFill>
                <a:latin typeface="Montserrat" panose="00000500000000000000" pitchFamily="2" charset="0"/>
                <a:ea typeface="Open Sans" panose="020B0606030504020204" pitchFamily="34" charset="0"/>
                <a:cs typeface="Open Sans" panose="020B0606030504020204" pitchFamily="34" charset="0"/>
              </a:rPr>
              <a:t>Dezembro </a:t>
            </a:r>
            <a:r>
              <a:rPr kumimoji="0" lang="pt-BR" sz="1400" b="0" i="0" u="none" strike="noStrike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" panose="00000500000000000000" pitchFamily="2" charset="0"/>
                <a:ea typeface="Open Sans" panose="020B0606030504020204" pitchFamily="34" charset="0"/>
                <a:cs typeface="Open Sans" panose="020B0606030504020204" pitchFamily="34" charset="0"/>
              </a:rPr>
              <a:t>2023</a:t>
            </a:r>
            <a:r>
              <a:rPr kumimoji="0" lang="pt-BR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" panose="00000500000000000000" pitchFamily="2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endParaRPr kumimoji="0" sz="1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ontserrat" panose="00000500000000000000" pitchFamily="2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12" name="Retângulo 9">
            <a:extLst>
              <a:ext uri="{FF2B5EF4-FFF2-40B4-BE49-F238E27FC236}">
                <a16:creationId xmlns:a16="http://schemas.microsoft.com/office/drawing/2014/main" xmlns="" id="{7588CFBC-4431-118B-BC16-2CE4721C7F99}"/>
              </a:ext>
            </a:extLst>
          </p:cNvPr>
          <p:cNvSpPr/>
          <p:nvPr/>
        </p:nvSpPr>
        <p:spPr>
          <a:xfrm>
            <a:off x="1767845" y="5740472"/>
            <a:ext cx="1937731" cy="30777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extrusionOk="0">
                <a:moveTo>
                  <a:pt x="0" y="0"/>
                </a:moveTo>
                <a:lnTo>
                  <a:pt x="21600" y="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noFill/>
          <a:ln w="12700" cap="flat">
            <a:noFill/>
            <a:miter lim="400000"/>
          </a:ln>
          <a:effectLst/>
          <a:extLst>
            <a:ext uri="{C572A759-6A51-4108-AA02-DFA0A04FC94B}">
              <ma14:wrappingTextBoxFlag xmlns:m="http://schemas.openxmlformats.org/officeDocument/2006/math" xmlns:a14="http://schemas.microsoft.com/office/drawing/2010/main" xmlns:ma14="http://schemas.microsoft.com/office/mac/drawingml/2011/main" xmlns="" val="1"/>
            </a:ext>
          </a:extLst>
        </p:spPr>
        <p:txBody>
          <a:bodyPr wrap="square" lIns="45719" tIns="45719" rIns="45719" bIns="45719" numCol="1" anchor="t">
            <a:spAutoFit/>
          </a:bodyPr>
          <a:lstStyle>
            <a:lvl1pPr>
              <a:defRPr sz="1300">
                <a:solidFill>
                  <a:srgbClr val="56AADE"/>
                </a:solidFill>
              </a:defRPr>
            </a:lvl1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400" b="1" kern="1200">
                <a:solidFill>
                  <a:prstClr val="white"/>
                </a:solidFill>
                <a:latin typeface="Montserrat" panose="00000500000000000000" pitchFamily="2" charset="0"/>
                <a:ea typeface="Open Sans" panose="020B0606030504020204" pitchFamily="34" charset="0"/>
                <a:cs typeface="Open Sans" panose="020B0606030504020204" pitchFamily="34" charset="0"/>
              </a:rPr>
              <a:t>Grupo de Trabalho</a:t>
            </a:r>
          </a:p>
        </p:txBody>
      </p:sp>
      <p:sp>
        <p:nvSpPr>
          <p:cNvPr id="2" name="CaixaDeTexto 1">
            <a:extLst>
              <a:ext uri="{FF2B5EF4-FFF2-40B4-BE49-F238E27FC236}">
                <a16:creationId xmlns:a16="http://schemas.microsoft.com/office/drawing/2014/main" xmlns="" id="{53ECB582-DFA8-7B77-B58A-0B0E0B19F5E7}"/>
              </a:ext>
            </a:extLst>
          </p:cNvPr>
          <p:cNvSpPr txBox="1"/>
          <p:nvPr/>
        </p:nvSpPr>
        <p:spPr>
          <a:xfrm>
            <a:off x="217438" y="1684137"/>
            <a:ext cx="4344459" cy="22159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13800">
                <a:solidFill>
                  <a:schemeClr val="bg1"/>
                </a:solidFill>
                <a:latin typeface="Montserrat Black" panose="00000A00000000000000" pitchFamily="2" charset="0"/>
              </a:rPr>
              <a:t>#NA</a:t>
            </a:r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xmlns="" id="{4E3C7A67-743C-1C30-A4ED-BBD11BBC3D9B}"/>
              </a:ext>
            </a:extLst>
          </p:cNvPr>
          <p:cNvSpPr txBox="1"/>
          <p:nvPr/>
        </p:nvSpPr>
        <p:spPr>
          <a:xfrm>
            <a:off x="520681" y="1525865"/>
            <a:ext cx="23118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3600">
                <a:solidFill>
                  <a:schemeClr val="bg1"/>
                </a:solidFill>
                <a:latin typeface="Montserrat ExtraLight" panose="00000300000000000000" pitchFamily="2" charset="0"/>
              </a:rPr>
              <a:t>CRÉDITO</a:t>
            </a:r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xmlns="" id="{8DE04446-8FAF-CE71-B01D-42E3024FB70D}"/>
              </a:ext>
            </a:extLst>
          </p:cNvPr>
          <p:cNvSpPr txBox="1"/>
          <p:nvPr/>
        </p:nvSpPr>
        <p:spPr>
          <a:xfrm>
            <a:off x="217438" y="3380374"/>
            <a:ext cx="5440120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8000">
                <a:solidFill>
                  <a:schemeClr val="bg1"/>
                </a:solidFill>
                <a:latin typeface="Montserrat ExtraLight" panose="00000300000000000000" pitchFamily="2" charset="0"/>
              </a:rPr>
              <a:t>MEDIDA</a:t>
            </a:r>
          </a:p>
        </p:txBody>
      </p:sp>
    </p:spTree>
    <p:extLst>
      <p:ext uri="{BB962C8B-B14F-4D97-AF65-F5344CB8AC3E}">
        <p14:creationId xmlns:p14="http://schemas.microsoft.com/office/powerpoint/2010/main" val="8829143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 descr="Pessoas sentadas ao redor de uma mesa&#10;&#10;Descrição gerada automaticamente">
            <a:extLst>
              <a:ext uri="{FF2B5EF4-FFF2-40B4-BE49-F238E27FC236}">
                <a16:creationId xmlns:a16="http://schemas.microsoft.com/office/drawing/2014/main" xmlns="" id="{C2F60721-23BB-EE13-9E0F-4D49E746F68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51" b="12974"/>
          <a:stretch/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4" name="Retângulo 3">
            <a:extLst>
              <a:ext uri="{FF2B5EF4-FFF2-40B4-BE49-F238E27FC236}">
                <a16:creationId xmlns:a16="http://schemas.microsoft.com/office/drawing/2014/main" xmlns="" id="{C1DE548E-B798-B2D2-1ACE-48A56636883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97000">
                <a:schemeClr val="accent5">
                  <a:lumMod val="50000"/>
                </a:schemeClr>
              </a:gs>
              <a:gs pos="50000">
                <a:srgbClr val="234F7F">
                  <a:alpha val="62000"/>
                </a:srgbClr>
              </a:gs>
              <a:gs pos="38000">
                <a:schemeClr val="tx1">
                  <a:alpha val="0"/>
                </a:schemeClr>
              </a:gs>
            </a:gsLst>
            <a:lin ang="10800000" scaled="0"/>
          </a:gradFill>
          <a:ln>
            <a:noFill/>
          </a:ln>
          <a:effectLst>
            <a:outerShdw blurRad="50800" dist="50800" dir="5400000" algn="ctr" rotWithShape="0">
              <a:srgbClr val="000000">
                <a:alpha val="1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xmlns="" id="{BCC84B7B-DDA8-0EA6-977D-37858D1CBFFC}"/>
              </a:ext>
            </a:extLst>
          </p:cNvPr>
          <p:cNvSpPr txBox="1"/>
          <p:nvPr/>
        </p:nvSpPr>
        <p:spPr>
          <a:xfrm>
            <a:off x="431232" y="1811730"/>
            <a:ext cx="7162264" cy="32345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9526" marR="3740" defTabSz="673215">
              <a:lnSpc>
                <a:spcPct val="130000"/>
              </a:lnSpc>
              <a:defRPr/>
            </a:pPr>
            <a:r>
              <a:rPr lang="pt-BR" sz="3200">
                <a:solidFill>
                  <a:schemeClr val="bg1"/>
                </a:solidFill>
                <a:latin typeface="Montserrat" panose="00000500000000000000" pitchFamily="2" charset="0"/>
                <a:ea typeface="Open Sans" panose="020B0606030504020204" pitchFamily="34" charset="0"/>
                <a:cs typeface="Open Sans" panose="020B0606030504020204" pitchFamily="34" charset="0"/>
              </a:rPr>
              <a:t>A partir de 2019, o </a:t>
            </a:r>
            <a:r>
              <a:rPr lang="pt-BR" sz="3200">
                <a:solidFill>
                  <a:srgbClr val="03A8E7"/>
                </a:solidFill>
                <a:latin typeface="Montserrat Black" panose="00000A00000000000000" pitchFamily="2" charset="0"/>
                <a:ea typeface="Open Sans ExtraBold" panose="020B0906030804020204" pitchFamily="34" charset="0"/>
                <a:cs typeface="Open Sans ExtraBold" panose="020B0906030804020204" pitchFamily="34" charset="0"/>
              </a:rPr>
              <a:t>Banco BRB</a:t>
            </a:r>
            <a:r>
              <a:rPr lang="pt-BR" sz="3200" b="1">
                <a:solidFill>
                  <a:srgbClr val="03A8E7"/>
                </a:solidFill>
                <a:latin typeface="Montserrat Black" panose="00000A00000000000000" pitchFamily="2" charset="0"/>
                <a:ea typeface="Open Sans ExtraBold" panose="020B0906030804020204" pitchFamily="34" charset="0"/>
                <a:cs typeface="Open Sans ExtraBold" panose="020B0906030804020204" pitchFamily="34" charset="0"/>
              </a:rPr>
              <a:t> </a:t>
            </a:r>
            <a:r>
              <a:rPr lang="pt-BR" sz="3200">
                <a:solidFill>
                  <a:schemeClr val="bg1"/>
                </a:solidFill>
                <a:latin typeface="Montserrat" panose="00000500000000000000" pitchFamily="2" charset="0"/>
                <a:ea typeface="Open Sans ExtraBold" panose="020B0906030804020204" pitchFamily="34" charset="0"/>
                <a:cs typeface="Open Sans ExtraBold" panose="020B0906030804020204" pitchFamily="34" charset="0"/>
              </a:rPr>
              <a:t>intensificou suas ações </a:t>
            </a:r>
            <a:r>
              <a:rPr lang="pt-BR" sz="3200">
                <a:solidFill>
                  <a:schemeClr val="bg1"/>
                </a:solidFill>
                <a:latin typeface="Montserrat" panose="00000500000000000000" pitchFamily="2" charset="0"/>
                <a:ea typeface="Open Sans" panose="020B0606030504020204" pitchFamily="34" charset="0"/>
                <a:cs typeface="Open Sans" panose="020B0606030504020204" pitchFamily="34" charset="0"/>
              </a:rPr>
              <a:t>voltadas para a </a:t>
            </a:r>
            <a:r>
              <a:rPr lang="pt-BR" sz="3200">
                <a:solidFill>
                  <a:schemeClr val="bg1"/>
                </a:solidFill>
                <a:latin typeface="Montserrat Black" panose="00000A00000000000000" pitchFamily="2" charset="0"/>
                <a:ea typeface="Open Sans ExtraBold" panose="020B0906030804020204" pitchFamily="34" charset="0"/>
                <a:cs typeface="Open Sans ExtraBold" panose="020B0906030804020204" pitchFamily="34" charset="0"/>
              </a:rPr>
              <a:t>saúde financeira </a:t>
            </a:r>
            <a:r>
              <a:rPr lang="pt-BR" sz="3200">
                <a:solidFill>
                  <a:schemeClr val="bg1"/>
                </a:solidFill>
                <a:latin typeface="Montserrat" panose="00000500000000000000" pitchFamily="2" charset="0"/>
                <a:ea typeface="Open Sans" panose="020B0606030504020204" pitchFamily="34" charset="0"/>
                <a:cs typeface="Open Sans" panose="020B0606030504020204" pitchFamily="34" charset="0"/>
              </a:rPr>
              <a:t>das famílias do DF, em especial, dos </a:t>
            </a:r>
            <a:r>
              <a:rPr lang="pt-BR" sz="3200">
                <a:solidFill>
                  <a:schemeClr val="bg1"/>
                </a:solidFill>
                <a:latin typeface="Montserrat Black" panose="00000A00000000000000" pitchFamily="2" charset="0"/>
                <a:ea typeface="Open Sans ExtraBold" panose="020B0906030804020204" pitchFamily="34" charset="0"/>
                <a:cs typeface="Open Sans ExtraBold" panose="020B0906030804020204" pitchFamily="34" charset="0"/>
              </a:rPr>
              <a:t>servidores do GDF</a:t>
            </a:r>
            <a:r>
              <a:rPr lang="pt-BR" sz="3200">
                <a:solidFill>
                  <a:schemeClr val="bg1"/>
                </a:solidFill>
                <a:latin typeface="Montserrat" panose="00000500000000000000" pitchFamily="2" charset="0"/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</a:p>
        </p:txBody>
      </p:sp>
      <p:pic>
        <p:nvPicPr>
          <p:cNvPr id="2" name="Gráfico 13">
            <a:extLst>
              <a:ext uri="{FF2B5EF4-FFF2-40B4-BE49-F238E27FC236}">
                <a16:creationId xmlns:a16="http://schemas.microsoft.com/office/drawing/2014/main" xmlns="" id="{6118398F-D05A-875F-10EB-184E34E6F5A5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944529" y="0"/>
            <a:ext cx="1247471" cy="709665"/>
          </a:xfrm>
          <a:prstGeom prst="rect">
            <a:avLst/>
          </a:prstGeom>
        </p:spPr>
      </p:pic>
      <p:sp>
        <p:nvSpPr>
          <p:cNvPr id="7" name="Espaço Reservado para Número de Slide 59">
            <a:extLst>
              <a:ext uri="{FF2B5EF4-FFF2-40B4-BE49-F238E27FC236}">
                <a16:creationId xmlns:a16="http://schemas.microsoft.com/office/drawing/2014/main" xmlns="" id="{C648DDB2-BAD2-192F-E448-97CB764D2A6D}"/>
              </a:ext>
            </a:extLst>
          </p:cNvPr>
          <p:cNvSpPr txBox="1">
            <a:spLocks/>
          </p:cNvSpPr>
          <p:nvPr/>
        </p:nvSpPr>
        <p:spPr>
          <a:xfrm>
            <a:off x="10695978" y="6581891"/>
            <a:ext cx="1422400" cy="243417"/>
          </a:xfrm>
          <a:prstGeom prst="rect">
            <a:avLst/>
          </a:prstGeom>
        </p:spPr>
        <p:txBody>
          <a:bodyPr vert="horz" lIns="60960" tIns="30480" rIns="60960" bIns="30480" rtlCol="0" anchor="ctr"/>
          <a:lstStyle>
            <a:defPPr>
              <a:defRPr lang="en-US"/>
            </a:defPPr>
            <a:lvl1pPr marL="0" algn="r" defTabSz="914400" rtl="0" eaLnBrk="1" latinLnBrk="0" hangingPunct="1">
              <a:defRPr sz="2800" b="1" kern="1200">
                <a:solidFill>
                  <a:srgbClr val="09162E"/>
                </a:solidFill>
                <a:latin typeface="Posterama" panose="020B0504020200020000" pitchFamily="34" charset="0"/>
                <a:ea typeface="+mn-ea"/>
                <a:cs typeface="Posterama" panose="020B0504020200020000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26A174C-808C-4CBB-BB07-1A7F63D4A8C7}" type="slidenum">
              <a:rPr lang="en-US" sz="1867" smtClean="0">
                <a:solidFill>
                  <a:schemeClr val="bg1"/>
                </a:solidFill>
                <a:latin typeface="Posterama"/>
                <a:cs typeface="Posterama"/>
              </a:rPr>
              <a:t>2</a:t>
            </a:fld>
            <a:r>
              <a:rPr lang="en-US" sz="1867">
                <a:solidFill>
                  <a:schemeClr val="bg1"/>
                </a:solidFill>
                <a:latin typeface="Posterama"/>
                <a:cs typeface="Posterama"/>
              </a:rPr>
              <a:t>/20</a:t>
            </a:r>
            <a:endParaRPr lang="pt-BR" sz="1867">
              <a:solidFill>
                <a:schemeClr val="bg1"/>
              </a:solidFill>
            </a:endParaRPr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xmlns="" id="{D8179A29-2C8B-8E1E-8E4E-84CFC072C5E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" y="5975235"/>
            <a:ext cx="1390984" cy="882765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Imagem 12" descr="Uma imagem contendo mesa, cortando, mulher, homem&#10;&#10;Descrição gerada automaticamente">
            <a:extLst>
              <a:ext uri="{FF2B5EF4-FFF2-40B4-BE49-F238E27FC236}">
                <a16:creationId xmlns:a16="http://schemas.microsoft.com/office/drawing/2014/main" xmlns="" id="{0CD0795E-3F67-FD69-6020-82AD1C73575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024" t="28847" r="-2246" b="5226"/>
          <a:stretch/>
        </p:blipFill>
        <p:spPr>
          <a:xfrm>
            <a:off x="1" y="0"/>
            <a:ext cx="12552217" cy="6858000"/>
          </a:xfrm>
          <a:prstGeom prst="rect">
            <a:avLst/>
          </a:prstGeom>
        </p:spPr>
      </p:pic>
      <p:sp>
        <p:nvSpPr>
          <p:cNvPr id="3" name="Retângulo 2">
            <a:extLst>
              <a:ext uri="{FF2B5EF4-FFF2-40B4-BE49-F238E27FC236}">
                <a16:creationId xmlns:a16="http://schemas.microsoft.com/office/drawing/2014/main" xmlns="" id="{D4DF21D6-A137-1CA9-C50D-FACF1C4E1C86}"/>
              </a:ext>
            </a:extLst>
          </p:cNvPr>
          <p:cNvSpPr/>
          <p:nvPr/>
        </p:nvSpPr>
        <p:spPr>
          <a:xfrm>
            <a:off x="0" y="0"/>
            <a:ext cx="21717000" cy="6858000"/>
          </a:xfrm>
          <a:prstGeom prst="rect">
            <a:avLst/>
          </a:prstGeom>
          <a:gradFill>
            <a:gsLst>
              <a:gs pos="100000">
                <a:schemeClr val="accent5">
                  <a:lumMod val="50000"/>
                </a:schemeClr>
              </a:gs>
              <a:gs pos="60000">
                <a:srgbClr val="234F7F">
                  <a:alpha val="62000"/>
                </a:srgbClr>
              </a:gs>
              <a:gs pos="38000">
                <a:schemeClr val="tx1">
                  <a:alpha val="0"/>
                </a:schemeClr>
              </a:gs>
            </a:gsLst>
            <a:lin ang="10800000" scaled="0"/>
          </a:gradFill>
          <a:ln>
            <a:noFill/>
          </a:ln>
          <a:effectLst>
            <a:outerShdw blurRad="50800" dist="50800" dir="5400000" algn="ctr" rotWithShape="0">
              <a:srgbClr val="000000">
                <a:alpha val="1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grpSp>
        <p:nvGrpSpPr>
          <p:cNvPr id="25" name="Agrupar 24">
            <a:extLst>
              <a:ext uri="{FF2B5EF4-FFF2-40B4-BE49-F238E27FC236}">
                <a16:creationId xmlns:a16="http://schemas.microsoft.com/office/drawing/2014/main" xmlns="" id="{AC244E76-E1C8-6356-FBE9-33A3666865F7}"/>
              </a:ext>
            </a:extLst>
          </p:cNvPr>
          <p:cNvGrpSpPr/>
          <p:nvPr/>
        </p:nvGrpSpPr>
        <p:grpSpPr>
          <a:xfrm>
            <a:off x="1013550" y="2509373"/>
            <a:ext cx="4869613" cy="2123658"/>
            <a:chOff x="339285" y="2631982"/>
            <a:chExt cx="4869613" cy="2123658"/>
          </a:xfrm>
        </p:grpSpPr>
        <p:sp>
          <p:nvSpPr>
            <p:cNvPr id="14" name="Retângulo 20">
              <a:extLst>
                <a:ext uri="{FF2B5EF4-FFF2-40B4-BE49-F238E27FC236}">
                  <a16:creationId xmlns:a16="http://schemas.microsoft.com/office/drawing/2014/main" xmlns="" id="{76511432-3188-7802-E99C-95571FCE3A49}"/>
                </a:ext>
              </a:extLst>
            </p:cNvPr>
            <p:cNvSpPr/>
            <p:nvPr/>
          </p:nvSpPr>
          <p:spPr>
            <a:xfrm>
              <a:off x="339285" y="2631982"/>
              <a:ext cx="4869613" cy="1415772"/>
            </a:xfrm>
            <a:prstGeom prst="rect">
              <a:avLst/>
            </a:prstGeom>
          </p:spPr>
          <p:txBody>
            <a:bodyPr wrap="square" lIns="91440" tIns="45720" rIns="91440" bIns="45720" anchor="t">
              <a:spAutoFit/>
            </a:bodyPr>
            <a:lstStyle/>
            <a:p>
              <a:pPr algn="ctr" defTabSz="914446">
                <a:defRPr/>
              </a:pPr>
              <a:r>
                <a:rPr lang="pt-BR" sz="5400" b="1">
                  <a:solidFill>
                    <a:schemeClr val="bg1"/>
                  </a:solidFill>
                  <a:latin typeface="Montserrat Black" panose="00000A00000000000000" pitchFamily="2" charset="0"/>
                  <a:ea typeface="Open Sans ExtraBold" panose="020B0906030804020204" pitchFamily="34" charset="0"/>
                  <a:cs typeface="Open Sans ExtraBold" panose="020B0906030804020204" pitchFamily="34" charset="0"/>
                  <a:sym typeface="Wingdings 3" panose="05040102010807070707" pitchFamily="18" charset="2"/>
                </a:rPr>
                <a:t>3 programas</a:t>
              </a:r>
              <a:r>
                <a:rPr lang="pt-BR" sz="4800" b="1">
                  <a:solidFill>
                    <a:schemeClr val="bg1"/>
                  </a:solidFill>
                  <a:latin typeface="Open Sans ExtraBold" panose="020B0906030804020204" pitchFamily="34" charset="0"/>
                  <a:ea typeface="Open Sans ExtraBold" panose="020B0906030804020204" pitchFamily="34" charset="0"/>
                  <a:cs typeface="Open Sans ExtraBold" panose="020B0906030804020204" pitchFamily="34" charset="0"/>
                  <a:sym typeface="Wingdings 3" panose="05040102010807070707" pitchFamily="18" charset="2"/>
                </a:rPr>
                <a:t> </a:t>
              </a:r>
            </a:p>
            <a:p>
              <a:pPr algn="ctr" defTabSz="914446">
                <a:defRPr/>
              </a:pPr>
              <a:r>
                <a:rPr lang="pt-BR" sz="3200">
                  <a:solidFill>
                    <a:schemeClr val="bg1"/>
                  </a:solidFill>
                  <a:latin typeface="Segoe UI" panose="020B0502040204020203" pitchFamily="34" charset="0"/>
                  <a:ea typeface="Open Sans" panose="020B0606030504020204" pitchFamily="34" charset="0"/>
                  <a:cs typeface="Segoe UI" panose="020B0502040204020203" pitchFamily="34" charset="0"/>
                  <a:sym typeface="Wingdings 3" panose="05040102010807070707" pitchFamily="18" charset="2"/>
                </a:rPr>
                <a:t>nos últimos anos</a:t>
              </a:r>
              <a:endParaRPr lang="pt-BR">
                <a:solidFill>
                  <a:schemeClr val="bg1"/>
                </a:solidFill>
                <a:latin typeface="Segoe UI" panose="020B0502040204020203" pitchFamily="34" charset="0"/>
                <a:ea typeface="Open Sans" panose="020B0606030504020204" pitchFamily="34" charset="0"/>
                <a:cs typeface="Segoe UI" panose="020B0502040204020203" pitchFamily="34" charset="0"/>
              </a:endParaRPr>
            </a:p>
          </p:txBody>
        </p:sp>
        <p:sp>
          <p:nvSpPr>
            <p:cNvPr id="15" name="Retângulo 21">
              <a:extLst>
                <a:ext uri="{FF2B5EF4-FFF2-40B4-BE49-F238E27FC236}">
                  <a16:creationId xmlns:a16="http://schemas.microsoft.com/office/drawing/2014/main" xmlns="" id="{915300B6-6AA8-5381-89D0-BB8CFCE7CED9}"/>
                </a:ext>
              </a:extLst>
            </p:cNvPr>
            <p:cNvSpPr/>
            <p:nvPr/>
          </p:nvSpPr>
          <p:spPr>
            <a:xfrm>
              <a:off x="529303" y="4047754"/>
              <a:ext cx="4607352" cy="707886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defTabSz="914446">
                <a:defRPr/>
              </a:pPr>
              <a:r>
                <a:rPr lang="pt-BR" sz="4000">
                  <a:solidFill>
                    <a:srgbClr val="05BCFE"/>
                  </a:solidFill>
                  <a:latin typeface="Montserrat Black" panose="00000A00000000000000" pitchFamily="2" charset="0"/>
                  <a:ea typeface="Open Sans ExtraBold" panose="020B0906030804020204" pitchFamily="34" charset="0"/>
                  <a:cs typeface="Open Sans ExtraBold" panose="020B0906030804020204" pitchFamily="34" charset="0"/>
                  <a:sym typeface="Wingdings 3" panose="05040102010807070707" pitchFamily="18" charset="2"/>
                </a:rPr>
                <a:t>2019  2022  2023</a:t>
              </a:r>
            </a:p>
          </p:txBody>
        </p:sp>
      </p:grpSp>
      <p:sp>
        <p:nvSpPr>
          <p:cNvPr id="24" name="CaixaDeTexto 23">
            <a:extLst>
              <a:ext uri="{FF2B5EF4-FFF2-40B4-BE49-F238E27FC236}">
                <a16:creationId xmlns:a16="http://schemas.microsoft.com/office/drawing/2014/main" xmlns="" id="{42DB6C9D-938E-9687-2C66-24B8A6B05909}"/>
              </a:ext>
            </a:extLst>
          </p:cNvPr>
          <p:cNvSpPr txBox="1"/>
          <p:nvPr/>
        </p:nvSpPr>
        <p:spPr>
          <a:xfrm>
            <a:off x="227531" y="178705"/>
            <a:ext cx="998445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4400" b="1">
                <a:solidFill>
                  <a:schemeClr val="bg1"/>
                </a:solidFill>
                <a:latin typeface="Montserrat Black" panose="00000A00000000000000" pitchFamily="2" charset="0"/>
                <a:ea typeface="Open Sans ExtraBold" panose="020B0906030804020204" pitchFamily="34" charset="0"/>
                <a:cs typeface="Open Sans ExtraBold" panose="020B0906030804020204" pitchFamily="34" charset="0"/>
              </a:rPr>
              <a:t>Resultado dos Programas </a:t>
            </a:r>
          </a:p>
        </p:txBody>
      </p:sp>
      <p:pic>
        <p:nvPicPr>
          <p:cNvPr id="2" name="Gráfico 13">
            <a:extLst>
              <a:ext uri="{FF2B5EF4-FFF2-40B4-BE49-F238E27FC236}">
                <a16:creationId xmlns:a16="http://schemas.microsoft.com/office/drawing/2014/main" xmlns="" id="{8D29051A-512A-32DE-77C2-B61D36D69543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944529" y="0"/>
            <a:ext cx="1247471" cy="709665"/>
          </a:xfrm>
          <a:prstGeom prst="rect">
            <a:avLst/>
          </a:prstGeom>
        </p:spPr>
      </p:pic>
      <p:grpSp>
        <p:nvGrpSpPr>
          <p:cNvPr id="19" name="Agrupar 18">
            <a:extLst>
              <a:ext uri="{FF2B5EF4-FFF2-40B4-BE49-F238E27FC236}">
                <a16:creationId xmlns:a16="http://schemas.microsoft.com/office/drawing/2014/main" xmlns="" id="{0E2CFA20-673E-5494-0254-DF3ADF2D8AD9}"/>
              </a:ext>
            </a:extLst>
          </p:cNvPr>
          <p:cNvGrpSpPr/>
          <p:nvPr/>
        </p:nvGrpSpPr>
        <p:grpSpPr>
          <a:xfrm>
            <a:off x="7635817" y="3379040"/>
            <a:ext cx="3770584" cy="1863114"/>
            <a:chOff x="7915217" y="3511770"/>
            <a:chExt cx="3770584" cy="1863114"/>
          </a:xfrm>
        </p:grpSpPr>
        <p:sp>
          <p:nvSpPr>
            <p:cNvPr id="6" name="Retângulo 5">
              <a:extLst>
                <a:ext uri="{FF2B5EF4-FFF2-40B4-BE49-F238E27FC236}">
                  <a16:creationId xmlns:a16="http://schemas.microsoft.com/office/drawing/2014/main" xmlns="" id="{36D81D89-8556-F69A-056C-9DEA3FC9E427}"/>
                </a:ext>
              </a:extLst>
            </p:cNvPr>
            <p:cNvSpPr/>
            <p:nvPr/>
          </p:nvSpPr>
          <p:spPr>
            <a:xfrm>
              <a:off x="7915217" y="3651335"/>
              <a:ext cx="3770584" cy="1723549"/>
            </a:xfrm>
            <a:prstGeom prst="rect">
              <a:avLst/>
            </a:prstGeom>
          </p:spPr>
          <p:txBody>
            <a:bodyPr wrap="none" lIns="91440" tIns="45720" rIns="91440" bIns="45720" anchor="t">
              <a:spAutoFit/>
            </a:bodyPr>
            <a:lstStyle/>
            <a:p>
              <a:pPr>
                <a:defRPr/>
              </a:pPr>
              <a:r>
                <a:rPr lang="pt-BR" sz="2000">
                  <a:solidFill>
                    <a:schemeClr val="bg1"/>
                  </a:solidFill>
                  <a:latin typeface="Montserrat Black" panose="00000A00000000000000" pitchFamily="2" charset="0"/>
                  <a:ea typeface="Open Sans" panose="020B0606030504020204" pitchFamily="34" charset="0"/>
                  <a:cs typeface="Open Sans" panose="020B0606030504020204" pitchFamily="34" charset="0"/>
                  <a:sym typeface="Wingdings 3" panose="05040102010807070707" pitchFamily="18" charset="2"/>
                </a:rPr>
                <a:t>+de</a:t>
              </a:r>
              <a:r>
                <a:rPr lang="pt-BR" sz="2800">
                  <a:solidFill>
                    <a:schemeClr val="bg1"/>
                  </a:solidFill>
                  <a:latin typeface="Montserrat Black" panose="00000A00000000000000" pitchFamily="2" charset="0"/>
                  <a:ea typeface="Open Sans" panose="020B0606030504020204" pitchFamily="34" charset="0"/>
                  <a:cs typeface="Open Sans" panose="020B0606030504020204" pitchFamily="34" charset="0"/>
                  <a:sym typeface="Wingdings 3" panose="05040102010807070707" pitchFamily="18" charset="2"/>
                </a:rPr>
                <a:t> </a:t>
              </a:r>
              <a:r>
                <a:rPr lang="pt-BR" sz="4000">
                  <a:solidFill>
                    <a:schemeClr val="bg1"/>
                  </a:solidFill>
                  <a:latin typeface="Montserrat Black" panose="00000A00000000000000" pitchFamily="2" charset="0"/>
                  <a:ea typeface="Open Sans" panose="020B0606030504020204" pitchFamily="34" charset="0"/>
                  <a:cs typeface="Open Sans" panose="020B0606030504020204" pitchFamily="34" charset="0"/>
                  <a:sym typeface="Wingdings 3" panose="05040102010807070707" pitchFamily="18" charset="2"/>
                </a:rPr>
                <a:t>R$</a:t>
              </a:r>
              <a:r>
                <a:rPr lang="pt-BR" sz="10600" b="1">
                  <a:solidFill>
                    <a:schemeClr val="bg1"/>
                  </a:solidFill>
                  <a:latin typeface="Montserrat Black" panose="00000A00000000000000" pitchFamily="2" charset="0"/>
                  <a:ea typeface="Open Sans ExtraBold" panose="020B0906030804020204" pitchFamily="34" charset="0"/>
                  <a:cs typeface="Open Sans ExtraBold" panose="020B0906030804020204" pitchFamily="34" charset="0"/>
                  <a:sym typeface="Wingdings 3" panose="05040102010807070707" pitchFamily="18" charset="2"/>
                </a:rPr>
                <a:t>1</a:t>
              </a:r>
              <a:r>
                <a:rPr lang="pt-BR" sz="6600" b="1">
                  <a:solidFill>
                    <a:schemeClr val="bg1"/>
                  </a:solidFill>
                  <a:latin typeface="Montserrat Black" panose="00000A00000000000000" pitchFamily="2" charset="0"/>
                  <a:ea typeface="Open Sans ExtraBold" panose="020B0906030804020204" pitchFamily="34" charset="0"/>
                  <a:cs typeface="Open Sans ExtraBold" panose="020B0906030804020204" pitchFamily="34" charset="0"/>
                  <a:sym typeface="Wingdings 3" panose="05040102010807070707" pitchFamily="18" charset="2"/>
                </a:rPr>
                <a:t>.</a:t>
              </a:r>
              <a:r>
                <a:rPr lang="pt-BR" sz="10600" b="1">
                  <a:solidFill>
                    <a:schemeClr val="bg1"/>
                  </a:solidFill>
                  <a:latin typeface="Montserrat Black" panose="00000A00000000000000" pitchFamily="2" charset="0"/>
                  <a:ea typeface="Open Sans ExtraBold" panose="020B0906030804020204" pitchFamily="34" charset="0"/>
                  <a:cs typeface="Open Sans ExtraBold" panose="020B0906030804020204" pitchFamily="34" charset="0"/>
                  <a:sym typeface="Wingdings 3" panose="05040102010807070707" pitchFamily="18" charset="2"/>
                </a:rPr>
                <a:t>1</a:t>
              </a:r>
              <a:r>
                <a:rPr lang="pt-BR" sz="900" b="1">
                  <a:solidFill>
                    <a:schemeClr val="bg1"/>
                  </a:solidFill>
                  <a:latin typeface="Montserrat Black" panose="00000A00000000000000" pitchFamily="2" charset="0"/>
                  <a:ea typeface="Open Sans ExtraBold" panose="020B0906030804020204" pitchFamily="34" charset="0"/>
                  <a:cs typeface="Open Sans ExtraBold" panose="020B0906030804020204" pitchFamily="34" charset="0"/>
                  <a:sym typeface="Wingdings 3" panose="05040102010807070707" pitchFamily="18" charset="2"/>
                </a:rPr>
                <a:t> </a:t>
              </a:r>
              <a:r>
                <a:rPr lang="pt-BR" sz="5400">
                  <a:solidFill>
                    <a:schemeClr val="bg1"/>
                  </a:solidFill>
                  <a:latin typeface="Montserrat Black" panose="00000A00000000000000" pitchFamily="2" charset="0"/>
                  <a:ea typeface="Open Sans ExtraBold" panose="020B0906030804020204" pitchFamily="34" charset="0"/>
                  <a:cs typeface="Open Sans ExtraBold" panose="020B0906030804020204" pitchFamily="34" charset="0"/>
                  <a:sym typeface="Wingdings 3" panose="05040102010807070707" pitchFamily="18" charset="2"/>
                </a:rPr>
                <a:t>bi</a:t>
              </a:r>
              <a:endParaRPr lang="pt-BR" sz="4800">
                <a:solidFill>
                  <a:schemeClr val="bg1"/>
                </a:solidFill>
                <a:latin typeface="Montserrat Black" panose="00000A00000000000000" pitchFamily="2" charset="0"/>
                <a:ea typeface="Open Sans ExtraBold" panose="020B0906030804020204" pitchFamily="34" charset="0"/>
                <a:cs typeface="Open Sans ExtraBold" panose="020B0906030804020204" pitchFamily="34" charset="0"/>
                <a:sym typeface="Wingdings 3" panose="05040102010807070707" pitchFamily="18" charset="2"/>
              </a:endParaRPr>
            </a:p>
          </p:txBody>
        </p:sp>
        <p:sp>
          <p:nvSpPr>
            <p:cNvPr id="7" name="CaixaDeTexto 23">
              <a:extLst>
                <a:ext uri="{FF2B5EF4-FFF2-40B4-BE49-F238E27FC236}">
                  <a16:creationId xmlns:a16="http://schemas.microsoft.com/office/drawing/2014/main" xmlns="" id="{1DC33C07-4F05-D3F1-6131-8040C03EAEDF}"/>
                </a:ext>
              </a:extLst>
            </p:cNvPr>
            <p:cNvSpPr txBox="1"/>
            <p:nvPr/>
          </p:nvSpPr>
          <p:spPr>
            <a:xfrm>
              <a:off x="7915218" y="3511770"/>
              <a:ext cx="3770583" cy="461665"/>
            </a:xfrm>
            <a:prstGeom prst="rect">
              <a:avLst/>
            </a:prstGeom>
            <a:noFill/>
          </p:spPr>
          <p:txBody>
            <a:bodyPr wrap="square" lIns="91440" tIns="45720" rIns="91440" bIns="45720" rtlCol="0" anchor="t">
              <a:spAutoFit/>
            </a:bodyPr>
            <a:lstStyle/>
            <a:p>
              <a:pPr defTabSz="914446">
                <a:defRPr/>
              </a:pPr>
              <a:r>
                <a:rPr lang="pt-BR" sz="2400">
                  <a:solidFill>
                    <a:schemeClr val="bg1"/>
                  </a:solidFill>
                  <a:latin typeface="Montserrat" panose="00000500000000000000" pitchFamily="2" charset="0"/>
                  <a:ea typeface="Open Sans" panose="020B0606030504020204" pitchFamily="34" charset="0"/>
                  <a:cs typeface="Open Sans" panose="020B0606030504020204" pitchFamily="34" charset="0"/>
                </a:rPr>
                <a:t>Renegociamos</a:t>
              </a:r>
            </a:p>
          </p:txBody>
        </p:sp>
      </p:grpSp>
      <p:sp>
        <p:nvSpPr>
          <p:cNvPr id="8" name="CaixaDeTexto 7">
            <a:extLst>
              <a:ext uri="{FF2B5EF4-FFF2-40B4-BE49-F238E27FC236}">
                <a16:creationId xmlns:a16="http://schemas.microsoft.com/office/drawing/2014/main" xmlns="" id="{3F415E09-FCC9-C725-DA88-298744D7F2D8}"/>
              </a:ext>
            </a:extLst>
          </p:cNvPr>
          <p:cNvSpPr txBox="1"/>
          <p:nvPr/>
        </p:nvSpPr>
        <p:spPr>
          <a:xfrm>
            <a:off x="8388140" y="5441160"/>
            <a:ext cx="31838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>
                <a:solidFill>
                  <a:schemeClr val="bg1"/>
                </a:solidFill>
                <a:latin typeface="Montserrat" panose="00000500000000000000" pitchFamily="2" charset="0"/>
                <a:cs typeface="Segoe UI" panose="020B0502040204020203" pitchFamily="34" charset="0"/>
              </a:rPr>
              <a:t>Melhoramos as condições</a:t>
            </a:r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xmlns="" id="{D2FDE396-B414-D110-B0F3-32D989A85D87}"/>
              </a:ext>
            </a:extLst>
          </p:cNvPr>
          <p:cNvSpPr txBox="1"/>
          <p:nvPr/>
        </p:nvSpPr>
        <p:spPr>
          <a:xfrm>
            <a:off x="8388140" y="5930620"/>
            <a:ext cx="33025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>
                <a:solidFill>
                  <a:schemeClr val="bg1"/>
                </a:solidFill>
                <a:latin typeface="Montserrat" panose="00000500000000000000" pitchFamily="2" charset="0"/>
                <a:cs typeface="Segoe UI" panose="020B0502040204020203" pitchFamily="34" charset="0"/>
              </a:rPr>
              <a:t>Ampliamos o atendimento</a:t>
            </a:r>
          </a:p>
        </p:txBody>
      </p:sp>
      <p:pic>
        <p:nvPicPr>
          <p:cNvPr id="12" name="Imagem 11" descr="Ícone&#10;&#10;Descrição gerada automaticamente">
            <a:extLst>
              <a:ext uri="{FF2B5EF4-FFF2-40B4-BE49-F238E27FC236}">
                <a16:creationId xmlns:a16="http://schemas.microsoft.com/office/drawing/2014/main" xmlns="" id="{3E8324F0-AFF0-8B79-F7CF-97CE1D55BF24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18808" y="5441160"/>
            <a:ext cx="369332" cy="369332"/>
          </a:xfrm>
          <a:prstGeom prst="rect">
            <a:avLst/>
          </a:prstGeom>
        </p:spPr>
      </p:pic>
      <p:pic>
        <p:nvPicPr>
          <p:cNvPr id="16" name="Imagem 15" descr="Ícone&#10;&#10;Descrição gerada automaticamente">
            <a:extLst>
              <a:ext uri="{FF2B5EF4-FFF2-40B4-BE49-F238E27FC236}">
                <a16:creationId xmlns:a16="http://schemas.microsoft.com/office/drawing/2014/main" xmlns="" id="{29AD6B37-8978-2708-511F-5ADDDDA5B958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18808" y="5930620"/>
            <a:ext cx="369332" cy="369332"/>
          </a:xfrm>
          <a:prstGeom prst="rect">
            <a:avLst/>
          </a:prstGeom>
        </p:spPr>
      </p:pic>
      <p:grpSp>
        <p:nvGrpSpPr>
          <p:cNvPr id="18" name="Agrupar 17">
            <a:extLst>
              <a:ext uri="{FF2B5EF4-FFF2-40B4-BE49-F238E27FC236}">
                <a16:creationId xmlns:a16="http://schemas.microsoft.com/office/drawing/2014/main" xmlns="" id="{5FBFD7A7-DB25-6695-C666-4137B8701A18}"/>
              </a:ext>
            </a:extLst>
          </p:cNvPr>
          <p:cNvGrpSpPr/>
          <p:nvPr/>
        </p:nvGrpSpPr>
        <p:grpSpPr>
          <a:xfrm>
            <a:off x="7635817" y="1131668"/>
            <a:ext cx="4156909" cy="2042704"/>
            <a:chOff x="7915215" y="1172214"/>
            <a:chExt cx="4156909" cy="2042704"/>
          </a:xfrm>
        </p:grpSpPr>
        <p:sp>
          <p:nvSpPr>
            <p:cNvPr id="11" name="CaixaDeTexto 23">
              <a:extLst>
                <a:ext uri="{FF2B5EF4-FFF2-40B4-BE49-F238E27FC236}">
                  <a16:creationId xmlns:a16="http://schemas.microsoft.com/office/drawing/2014/main" xmlns="" id="{5E09440B-EAA7-072D-5CA5-744591AA772C}"/>
                </a:ext>
              </a:extLst>
            </p:cNvPr>
            <p:cNvSpPr txBox="1"/>
            <p:nvPr/>
          </p:nvSpPr>
          <p:spPr>
            <a:xfrm>
              <a:off x="7915215" y="2737864"/>
              <a:ext cx="3961597" cy="477054"/>
            </a:xfrm>
            <a:prstGeom prst="rect">
              <a:avLst/>
            </a:prstGeom>
            <a:noFill/>
          </p:spPr>
          <p:txBody>
            <a:bodyPr wrap="square" lIns="91440" tIns="45720" rIns="91440" bIns="45720" rtlCol="0" anchor="t">
              <a:spAutoFit/>
            </a:bodyPr>
            <a:lstStyle/>
            <a:p>
              <a:pPr algn="r" defTabSz="914446">
                <a:defRPr/>
              </a:pPr>
              <a:r>
                <a:rPr lang="pt-BR" sz="2500">
                  <a:solidFill>
                    <a:schemeClr val="bg1"/>
                  </a:solidFill>
                  <a:latin typeface="Montserrat" panose="00000500000000000000" pitchFamily="2" charset="0"/>
                  <a:ea typeface="Open Sans" panose="020B0606030504020204" pitchFamily="34" charset="0"/>
                  <a:cs typeface="Open Sans" panose="020B0606030504020204" pitchFamily="34" charset="0"/>
                </a:rPr>
                <a:t>clientes</a:t>
              </a:r>
            </a:p>
          </p:txBody>
        </p:sp>
        <p:sp>
          <p:nvSpPr>
            <p:cNvPr id="23" name="Retângulo 22">
              <a:extLst>
                <a:ext uri="{FF2B5EF4-FFF2-40B4-BE49-F238E27FC236}">
                  <a16:creationId xmlns:a16="http://schemas.microsoft.com/office/drawing/2014/main" xmlns="" id="{C2675129-B6BD-34E3-908A-90A6DAF473AB}"/>
                </a:ext>
              </a:extLst>
            </p:cNvPr>
            <p:cNvSpPr/>
            <p:nvPr/>
          </p:nvSpPr>
          <p:spPr>
            <a:xfrm>
              <a:off x="7915217" y="1410695"/>
              <a:ext cx="4156907" cy="1723549"/>
            </a:xfrm>
            <a:prstGeom prst="rect">
              <a:avLst/>
            </a:prstGeom>
          </p:spPr>
          <p:txBody>
            <a:bodyPr wrap="none" lIns="91440" tIns="45720" rIns="91440" bIns="45720" anchor="t">
              <a:spAutoFit/>
            </a:bodyPr>
            <a:lstStyle/>
            <a:p>
              <a:pPr>
                <a:defRPr/>
              </a:pPr>
              <a:r>
                <a:rPr lang="pt-BR" sz="3200">
                  <a:solidFill>
                    <a:schemeClr val="bg1"/>
                  </a:solidFill>
                  <a:latin typeface="Montserrat Black" panose="00000A00000000000000" pitchFamily="2" charset="0"/>
                  <a:ea typeface="Open Sans" panose="020B0606030504020204" pitchFamily="34" charset="0"/>
                  <a:cs typeface="Open Sans" panose="020B0606030504020204" pitchFamily="34" charset="0"/>
                  <a:sym typeface="Wingdings 3" panose="05040102010807070707" pitchFamily="18" charset="2"/>
                </a:rPr>
                <a:t>+de</a:t>
              </a:r>
              <a:r>
                <a:rPr lang="pt-BR" sz="4000">
                  <a:solidFill>
                    <a:schemeClr val="bg1"/>
                  </a:solidFill>
                  <a:latin typeface="Montserrat Black" panose="00000A00000000000000" pitchFamily="2" charset="0"/>
                  <a:ea typeface="Open Sans" panose="020B0606030504020204" pitchFamily="34" charset="0"/>
                  <a:cs typeface="Open Sans" panose="020B0606030504020204" pitchFamily="34" charset="0"/>
                  <a:sym typeface="Wingdings 3" panose="05040102010807070707" pitchFamily="18" charset="2"/>
                </a:rPr>
                <a:t> </a:t>
              </a:r>
              <a:r>
                <a:rPr lang="pt-BR" sz="10600" b="1">
                  <a:solidFill>
                    <a:schemeClr val="bg1"/>
                  </a:solidFill>
                  <a:latin typeface="Montserrat Black" panose="00000A00000000000000" pitchFamily="2" charset="0"/>
                  <a:ea typeface="Open Sans ExtraBold" panose="020B0906030804020204" pitchFamily="34" charset="0"/>
                  <a:cs typeface="Open Sans ExtraBold" panose="020B0906030804020204" pitchFamily="34" charset="0"/>
                  <a:sym typeface="Wingdings 3" panose="05040102010807070707" pitchFamily="18" charset="2"/>
                </a:rPr>
                <a:t>25</a:t>
              </a:r>
              <a:r>
                <a:rPr lang="pt-BR" sz="900" b="1">
                  <a:solidFill>
                    <a:schemeClr val="bg1"/>
                  </a:solidFill>
                  <a:latin typeface="Montserrat Black" panose="00000A00000000000000" pitchFamily="2" charset="0"/>
                  <a:ea typeface="Open Sans ExtraBold" panose="020B0906030804020204" pitchFamily="34" charset="0"/>
                  <a:cs typeface="Open Sans ExtraBold" panose="020B0906030804020204" pitchFamily="34" charset="0"/>
                  <a:sym typeface="Wingdings 3" panose="05040102010807070707" pitchFamily="18" charset="2"/>
                </a:rPr>
                <a:t> </a:t>
              </a:r>
              <a:r>
                <a:rPr lang="pt-BR" sz="5400">
                  <a:solidFill>
                    <a:schemeClr val="bg1"/>
                  </a:solidFill>
                  <a:latin typeface="Montserrat Black" panose="00000A00000000000000" pitchFamily="2" charset="0"/>
                  <a:ea typeface="Open Sans ExtraBold" panose="020B0906030804020204" pitchFamily="34" charset="0"/>
                  <a:cs typeface="Open Sans ExtraBold" panose="020B0906030804020204" pitchFamily="34" charset="0"/>
                  <a:sym typeface="Wingdings 3" panose="05040102010807070707" pitchFamily="18" charset="2"/>
                </a:rPr>
                <a:t>mil</a:t>
              </a:r>
              <a:endParaRPr lang="pt-BR" sz="4800">
                <a:solidFill>
                  <a:schemeClr val="bg1"/>
                </a:solidFill>
                <a:latin typeface="Montserrat Black" panose="00000A00000000000000" pitchFamily="2" charset="0"/>
                <a:ea typeface="Open Sans ExtraBold" panose="020B0906030804020204" pitchFamily="34" charset="0"/>
                <a:cs typeface="Open Sans ExtraBold" panose="020B0906030804020204" pitchFamily="34" charset="0"/>
                <a:sym typeface="Wingdings 3" panose="05040102010807070707" pitchFamily="18" charset="2"/>
              </a:endParaRPr>
            </a:p>
          </p:txBody>
        </p:sp>
        <p:sp>
          <p:nvSpPr>
            <p:cNvPr id="4" name="CaixaDeTexto 23">
              <a:extLst>
                <a:ext uri="{FF2B5EF4-FFF2-40B4-BE49-F238E27FC236}">
                  <a16:creationId xmlns:a16="http://schemas.microsoft.com/office/drawing/2014/main" xmlns="" id="{9B049674-5E08-F652-F4AA-660020A650B7}"/>
                </a:ext>
              </a:extLst>
            </p:cNvPr>
            <p:cNvSpPr txBox="1"/>
            <p:nvPr/>
          </p:nvSpPr>
          <p:spPr>
            <a:xfrm>
              <a:off x="7915217" y="1256565"/>
              <a:ext cx="4156907" cy="461665"/>
            </a:xfrm>
            <a:prstGeom prst="rect">
              <a:avLst/>
            </a:prstGeom>
            <a:noFill/>
          </p:spPr>
          <p:txBody>
            <a:bodyPr wrap="square" lIns="91440" tIns="45720" rIns="91440" bIns="45720" rtlCol="0" anchor="t">
              <a:spAutoFit/>
            </a:bodyPr>
            <a:lstStyle/>
            <a:p>
              <a:pPr defTabSz="914446">
                <a:defRPr/>
              </a:pPr>
              <a:r>
                <a:rPr lang="pt-BR" sz="2400">
                  <a:solidFill>
                    <a:schemeClr val="bg1"/>
                  </a:solidFill>
                  <a:latin typeface="Montserrat" panose="00000500000000000000" pitchFamily="2" charset="0"/>
                  <a:ea typeface="Open Sans" panose="020B0606030504020204" pitchFamily="34" charset="0"/>
                  <a:cs typeface="Open Sans" panose="020B0606030504020204" pitchFamily="34" charset="0"/>
                </a:rPr>
                <a:t>Atendemos</a:t>
              </a:r>
            </a:p>
          </p:txBody>
        </p:sp>
        <p:pic>
          <p:nvPicPr>
            <p:cNvPr id="17" name="Imagem 16" descr="Ícone&#10;&#10;Descrição gerada automaticamente">
              <a:extLst>
                <a:ext uri="{FF2B5EF4-FFF2-40B4-BE49-F238E27FC236}">
                  <a16:creationId xmlns:a16="http://schemas.microsoft.com/office/drawing/2014/main" xmlns="" id="{AD0B689C-8C64-422A-210E-BC4FF8D4DFC0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76125" y="1172214"/>
              <a:ext cx="864000" cy="864000"/>
            </a:xfrm>
            <a:prstGeom prst="rect">
              <a:avLst/>
            </a:prstGeom>
          </p:spPr>
        </p:pic>
      </p:grpSp>
      <p:sp>
        <p:nvSpPr>
          <p:cNvPr id="10" name="Espaço Reservado para Número de Slide 59">
            <a:extLst>
              <a:ext uri="{FF2B5EF4-FFF2-40B4-BE49-F238E27FC236}">
                <a16:creationId xmlns:a16="http://schemas.microsoft.com/office/drawing/2014/main" xmlns="" id="{D61B7DF2-5DC0-72F1-52D1-B6940D0277DB}"/>
              </a:ext>
            </a:extLst>
          </p:cNvPr>
          <p:cNvSpPr txBox="1">
            <a:spLocks/>
          </p:cNvSpPr>
          <p:nvPr/>
        </p:nvSpPr>
        <p:spPr>
          <a:xfrm>
            <a:off x="10695978" y="6581891"/>
            <a:ext cx="1422400" cy="243417"/>
          </a:xfrm>
          <a:prstGeom prst="rect">
            <a:avLst/>
          </a:prstGeom>
        </p:spPr>
        <p:txBody>
          <a:bodyPr vert="horz" lIns="60960" tIns="30480" rIns="60960" bIns="30480" rtlCol="0" anchor="ctr"/>
          <a:lstStyle>
            <a:defPPr>
              <a:defRPr lang="en-US"/>
            </a:defPPr>
            <a:lvl1pPr marL="0" algn="r" defTabSz="914400" rtl="0" eaLnBrk="1" latinLnBrk="0" hangingPunct="1">
              <a:defRPr sz="2800" b="1" kern="1200">
                <a:solidFill>
                  <a:srgbClr val="09162E"/>
                </a:solidFill>
                <a:latin typeface="Posterama" panose="020B0504020200020000" pitchFamily="34" charset="0"/>
                <a:ea typeface="+mn-ea"/>
                <a:cs typeface="Posterama" panose="020B0504020200020000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26A174C-808C-4CBB-BB07-1A7F63D4A8C7}" type="slidenum">
              <a:rPr lang="en-US" sz="1867" smtClean="0">
                <a:solidFill>
                  <a:schemeClr val="bg1"/>
                </a:solidFill>
                <a:latin typeface="Posterama"/>
                <a:cs typeface="Posterama"/>
              </a:rPr>
              <a:t>3</a:t>
            </a:fld>
            <a:r>
              <a:rPr lang="en-US" sz="1867">
                <a:solidFill>
                  <a:schemeClr val="bg1"/>
                </a:solidFill>
                <a:latin typeface="Posterama"/>
                <a:cs typeface="Posterama"/>
              </a:rPr>
              <a:t>/20</a:t>
            </a:r>
            <a:endParaRPr lang="pt-BR" sz="1867">
              <a:solidFill>
                <a:schemeClr val="bg1"/>
              </a:solidFill>
            </a:endParaRPr>
          </a:p>
        </p:txBody>
      </p:sp>
      <p:pic>
        <p:nvPicPr>
          <p:cNvPr id="22" name="Imagem 21">
            <a:extLst>
              <a:ext uri="{FF2B5EF4-FFF2-40B4-BE49-F238E27FC236}">
                <a16:creationId xmlns:a16="http://schemas.microsoft.com/office/drawing/2014/main" xmlns="" id="{44693468-99A9-0AB2-C9FE-DA5E65151F2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1" y="5975235"/>
            <a:ext cx="1390984" cy="8827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19162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 1">
            <a:extLst>
              <a:ext uri="{FF2B5EF4-FFF2-40B4-BE49-F238E27FC236}">
                <a16:creationId xmlns:a16="http://schemas.microsoft.com/office/drawing/2014/main" xmlns="" id="{035916B8-6320-A0B8-D029-D9063CC017C9}"/>
              </a:ext>
            </a:extLst>
          </p:cNvPr>
          <p:cNvSpPr/>
          <p:nvPr/>
        </p:nvSpPr>
        <p:spPr>
          <a:xfrm>
            <a:off x="0" y="0"/>
            <a:ext cx="5390146" cy="6858000"/>
          </a:xfrm>
          <a:prstGeom prst="rect">
            <a:avLst/>
          </a:prstGeom>
          <a:solidFill>
            <a:srgbClr val="17326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200"/>
          </a:p>
        </p:txBody>
      </p:sp>
      <p:pic>
        <p:nvPicPr>
          <p:cNvPr id="5" name="Imagem 4">
            <a:extLst>
              <a:ext uri="{FF2B5EF4-FFF2-40B4-BE49-F238E27FC236}">
                <a16:creationId xmlns:a16="http://schemas.microsoft.com/office/drawing/2014/main" xmlns="" id="{5D221982-0A26-456D-955A-838858F4EEA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" r="64563"/>
          <a:stretch/>
        </p:blipFill>
        <p:spPr>
          <a:xfrm>
            <a:off x="11536985" y="67641"/>
            <a:ext cx="318583" cy="265363"/>
          </a:xfrm>
          <a:prstGeom prst="rect">
            <a:avLst/>
          </a:prstGeom>
        </p:spPr>
      </p:pic>
      <p:sp>
        <p:nvSpPr>
          <p:cNvPr id="21" name="CaixaDeTexto 1">
            <a:extLst>
              <a:ext uri="{FF2B5EF4-FFF2-40B4-BE49-F238E27FC236}">
                <a16:creationId xmlns:a16="http://schemas.microsoft.com/office/drawing/2014/main" xmlns="" id="{5C8D8F5C-5EFE-4681-D033-D662FC156436}"/>
              </a:ext>
            </a:extLst>
          </p:cNvPr>
          <p:cNvSpPr txBox="1"/>
          <p:nvPr/>
        </p:nvSpPr>
        <p:spPr>
          <a:xfrm>
            <a:off x="196216" y="2385203"/>
            <a:ext cx="4993105" cy="217431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20000"/>
              </a:lnSpc>
            </a:pPr>
            <a:endParaRPr lang="pt-BR" sz="1600">
              <a:solidFill>
                <a:schemeClr val="bg1"/>
              </a:solidFill>
              <a:latin typeface="Montserrat" panose="00000500000000000000" pitchFamily="2" charset="0"/>
              <a:cs typeface="Segoe UI"/>
            </a:endParaRPr>
          </a:p>
          <a:p>
            <a:pPr algn="just">
              <a:lnSpc>
                <a:spcPct val="120000"/>
              </a:lnSpc>
            </a:pPr>
            <a:r>
              <a:rPr lang="pt-BR" sz="1600">
                <a:solidFill>
                  <a:schemeClr val="bg1"/>
                </a:solidFill>
                <a:latin typeface="Montserrat" panose="00000500000000000000" pitchFamily="2" charset="0"/>
                <a:cs typeface="Segoe UI"/>
              </a:rPr>
              <a:t>O endividamento é um problema nacional. Em agosto de 2023 o endividamento das famílias em relação à renda, atingiu o patamar de </a:t>
            </a:r>
            <a:r>
              <a:rPr lang="pt-BR">
                <a:solidFill>
                  <a:schemeClr val="bg1"/>
                </a:solidFill>
                <a:latin typeface="Montserrat" panose="00000500000000000000" pitchFamily="2" charset="0"/>
                <a:cs typeface="Segoe UI"/>
              </a:rPr>
              <a:t>47,99% </a:t>
            </a:r>
            <a:r>
              <a:rPr lang="pt-BR" sz="1600">
                <a:solidFill>
                  <a:schemeClr val="bg1"/>
                </a:solidFill>
                <a:latin typeface="Montserrat" panose="00000500000000000000" pitchFamily="2" charset="0"/>
                <a:cs typeface="Segoe UI"/>
              </a:rPr>
              <a:t>conforme dados do Banco Central do Brasil.</a:t>
            </a:r>
          </a:p>
          <a:p>
            <a:pPr algn="just">
              <a:lnSpc>
                <a:spcPct val="120000"/>
              </a:lnSpc>
            </a:pPr>
            <a:endParaRPr lang="pt-BR" sz="1600">
              <a:solidFill>
                <a:schemeClr val="bg1"/>
              </a:solidFill>
              <a:latin typeface="Montserrat" panose="00000500000000000000" pitchFamily="2" charset="0"/>
              <a:cs typeface="Segoe UI" panose="020B0502040204020203" pitchFamily="34" charset="0"/>
            </a:endParaRPr>
          </a:p>
        </p:txBody>
      </p:sp>
      <p:sp>
        <p:nvSpPr>
          <p:cNvPr id="6" name="CaixaDeTexto 5">
            <a:extLst>
              <a:ext uri="{FF2B5EF4-FFF2-40B4-BE49-F238E27FC236}">
                <a16:creationId xmlns:a16="http://schemas.microsoft.com/office/drawing/2014/main" xmlns="" id="{DDA8D966-1484-9EF7-0807-233CA819D3F2}"/>
              </a:ext>
            </a:extLst>
          </p:cNvPr>
          <p:cNvSpPr txBox="1"/>
          <p:nvPr/>
        </p:nvSpPr>
        <p:spPr>
          <a:xfrm>
            <a:off x="5519917" y="6578467"/>
            <a:ext cx="418026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200" b="1">
                <a:solidFill>
                  <a:schemeClr val="tx1">
                    <a:lumMod val="65000"/>
                    <a:lumOff val="35000"/>
                  </a:scheme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Fonte do gráfico</a:t>
            </a:r>
            <a:r>
              <a:rPr lang="pt-BR" sz="1200">
                <a:solidFill>
                  <a:schemeClr val="tx1">
                    <a:lumMod val="65000"/>
                    <a:lumOff val="35000"/>
                  </a:scheme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: Banco Central do Brasil</a:t>
            </a:r>
          </a:p>
        </p:txBody>
      </p:sp>
      <p:graphicFrame>
        <p:nvGraphicFramePr>
          <p:cNvPr id="4" name="Gráfico 3">
            <a:extLst>
              <a:ext uri="{FF2B5EF4-FFF2-40B4-BE49-F238E27FC236}">
                <a16:creationId xmlns:a16="http://schemas.microsoft.com/office/drawing/2014/main" xmlns="" id="{94810B1D-C3AD-3322-5E61-E4DC8DF3843B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128934896"/>
              </p:ext>
            </p:extLst>
          </p:nvPr>
        </p:nvGraphicFramePr>
        <p:xfrm>
          <a:off x="5564310" y="1351255"/>
          <a:ext cx="6291258" cy="390564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7" name="Espaço Reservado para Número de Slide 59">
            <a:extLst>
              <a:ext uri="{FF2B5EF4-FFF2-40B4-BE49-F238E27FC236}">
                <a16:creationId xmlns:a16="http://schemas.microsoft.com/office/drawing/2014/main" xmlns="" id="{D6FB66B4-FDC0-F6C8-3070-755977E8F69F}"/>
              </a:ext>
            </a:extLst>
          </p:cNvPr>
          <p:cNvSpPr txBox="1">
            <a:spLocks/>
          </p:cNvSpPr>
          <p:nvPr/>
        </p:nvSpPr>
        <p:spPr>
          <a:xfrm>
            <a:off x="10695978" y="6581891"/>
            <a:ext cx="1422400" cy="243417"/>
          </a:xfrm>
          <a:prstGeom prst="rect">
            <a:avLst/>
          </a:prstGeom>
        </p:spPr>
        <p:txBody>
          <a:bodyPr vert="horz" lIns="60960" tIns="30480" rIns="60960" bIns="30480" rtlCol="0" anchor="ctr"/>
          <a:lstStyle>
            <a:defPPr>
              <a:defRPr lang="en-US"/>
            </a:defPPr>
            <a:lvl1pPr marL="0" algn="r" defTabSz="914400" rtl="0" eaLnBrk="1" latinLnBrk="0" hangingPunct="1">
              <a:defRPr sz="2800" b="1" kern="1200">
                <a:solidFill>
                  <a:srgbClr val="09162E"/>
                </a:solidFill>
                <a:latin typeface="Posterama" panose="020B0504020200020000" pitchFamily="34" charset="0"/>
                <a:ea typeface="+mn-ea"/>
                <a:cs typeface="Posterama" panose="020B0504020200020000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26A174C-808C-4CBB-BB07-1A7F63D4A8C7}" type="slidenum">
              <a:rPr lang="en-US" sz="1867" smtClean="0">
                <a:solidFill>
                  <a:srgbClr val="009FE3"/>
                </a:solidFill>
                <a:latin typeface="Posterama"/>
                <a:cs typeface="Posterama"/>
              </a:rPr>
              <a:t>4</a:t>
            </a:fld>
            <a:r>
              <a:rPr lang="en-US" sz="1867">
                <a:solidFill>
                  <a:srgbClr val="009FE3"/>
                </a:solidFill>
                <a:latin typeface="Posterama"/>
                <a:cs typeface="Posterama"/>
              </a:rPr>
              <a:t>/20</a:t>
            </a:r>
            <a:endParaRPr lang="pt-BR" sz="1867">
              <a:solidFill>
                <a:srgbClr val="009FE3"/>
              </a:solidFill>
            </a:endParaRPr>
          </a:p>
        </p:txBody>
      </p:sp>
      <p:sp>
        <p:nvSpPr>
          <p:cNvPr id="3" name="CaixaDeTexto 7">
            <a:extLst>
              <a:ext uri="{FF2B5EF4-FFF2-40B4-BE49-F238E27FC236}">
                <a16:creationId xmlns:a16="http://schemas.microsoft.com/office/drawing/2014/main" xmlns="" id="{7C4D77D8-CD5F-8666-27B5-BAB559ABC38E}"/>
              </a:ext>
            </a:extLst>
          </p:cNvPr>
          <p:cNvSpPr txBox="1"/>
          <p:nvPr/>
        </p:nvSpPr>
        <p:spPr>
          <a:xfrm>
            <a:off x="217676" y="40616"/>
            <a:ext cx="6477000" cy="58477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3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Montserrat Black" panose="00000A00000000000000" pitchFamily="2" charset="0"/>
              </a:rPr>
              <a:t>Contextualização</a:t>
            </a:r>
            <a:endParaRPr kumimoji="0" lang="pt-BR" sz="3200" i="0" u="none" strike="noStrike" kern="120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Montserrat Black" panose="00000A00000000000000" pitchFamily="2" charset="0"/>
            </a:endParaRPr>
          </a:p>
        </p:txBody>
      </p:sp>
      <p:cxnSp>
        <p:nvCxnSpPr>
          <p:cNvPr id="8" name="Conector reto 8">
            <a:extLst>
              <a:ext uri="{FF2B5EF4-FFF2-40B4-BE49-F238E27FC236}">
                <a16:creationId xmlns:a16="http://schemas.microsoft.com/office/drawing/2014/main" xmlns="" id="{FACC875A-8DD7-A483-2E5A-D61621CBB783}"/>
              </a:ext>
            </a:extLst>
          </p:cNvPr>
          <p:cNvCxnSpPr>
            <a:cxnSpLocks/>
          </p:cNvCxnSpPr>
          <p:nvPr/>
        </p:nvCxnSpPr>
        <p:spPr>
          <a:xfrm flipV="1">
            <a:off x="300790" y="629954"/>
            <a:ext cx="3850105" cy="880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aixaDeTexto 8">
            <a:extLst>
              <a:ext uri="{FF2B5EF4-FFF2-40B4-BE49-F238E27FC236}">
                <a16:creationId xmlns:a16="http://schemas.microsoft.com/office/drawing/2014/main" xmlns="" id="{87898BA2-6287-C2B2-5915-009258652363}"/>
              </a:ext>
            </a:extLst>
          </p:cNvPr>
          <p:cNvSpPr txBox="1"/>
          <p:nvPr/>
        </p:nvSpPr>
        <p:spPr>
          <a:xfrm>
            <a:off x="270392" y="684496"/>
            <a:ext cx="34628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>
                <a:solidFill>
                  <a:schemeClr val="bg1"/>
                </a:solidFill>
                <a:latin typeface="Montserrat" panose="00000500000000000000" pitchFamily="2" charset="0"/>
                <a:ea typeface="Segoe UI Black" panose="020B0A02040204020203" pitchFamily="34" charset="0"/>
              </a:rPr>
              <a:t>Endividamento das Famílias</a:t>
            </a:r>
          </a:p>
        </p:txBody>
      </p:sp>
      <p:pic>
        <p:nvPicPr>
          <p:cNvPr id="10" name="Imagem 9">
            <a:extLst>
              <a:ext uri="{FF2B5EF4-FFF2-40B4-BE49-F238E27FC236}">
                <a16:creationId xmlns:a16="http://schemas.microsoft.com/office/drawing/2014/main" xmlns="" id="{81BE92BC-7F94-677D-97EC-9ACEA90A54F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" y="5975235"/>
            <a:ext cx="1390984" cy="8827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29758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m 7" descr="Homem em pé com camisa azul&#10;&#10;Descrição gerada automaticamente">
            <a:extLst>
              <a:ext uri="{FF2B5EF4-FFF2-40B4-BE49-F238E27FC236}">
                <a16:creationId xmlns:a16="http://schemas.microsoft.com/office/drawing/2014/main" xmlns="" id="{D7A137CF-1FF1-F746-400B-61925EF2DA2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2323" b="16197"/>
          <a:stretch/>
        </p:blipFill>
        <p:spPr>
          <a:xfrm rot="164366" flipH="1">
            <a:off x="-792688" y="973714"/>
            <a:ext cx="4868932" cy="5966357"/>
          </a:xfrm>
          <a:prstGeom prst="rect">
            <a:avLst/>
          </a:prstGeom>
        </p:spPr>
      </p:pic>
      <p:sp>
        <p:nvSpPr>
          <p:cNvPr id="17" name="Retângulo 16">
            <a:extLst>
              <a:ext uri="{FF2B5EF4-FFF2-40B4-BE49-F238E27FC236}">
                <a16:creationId xmlns:a16="http://schemas.microsoft.com/office/drawing/2014/main" xmlns="" id="{F2F4F50F-E481-E578-A0CE-24B2EC449933}"/>
              </a:ext>
            </a:extLst>
          </p:cNvPr>
          <p:cNvSpPr/>
          <p:nvPr/>
        </p:nvSpPr>
        <p:spPr>
          <a:xfrm>
            <a:off x="7208900" y="0"/>
            <a:ext cx="4982440" cy="6858000"/>
          </a:xfrm>
          <a:prstGeom prst="rect">
            <a:avLst/>
          </a:prstGeom>
          <a:solidFill>
            <a:srgbClr val="17326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5" name="CaixaDeTexto 23">
            <a:extLst>
              <a:ext uri="{FF2B5EF4-FFF2-40B4-BE49-F238E27FC236}">
                <a16:creationId xmlns:a16="http://schemas.microsoft.com/office/drawing/2014/main" xmlns="" id="{206B64B3-8AE1-4EA0-17E1-B4FB9FEDEDCC}"/>
              </a:ext>
            </a:extLst>
          </p:cNvPr>
          <p:cNvSpPr txBox="1"/>
          <p:nvPr/>
        </p:nvSpPr>
        <p:spPr>
          <a:xfrm>
            <a:off x="219239" y="76886"/>
            <a:ext cx="5802600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defTabSz="914446">
              <a:defRPr/>
            </a:pPr>
            <a:r>
              <a:rPr lang="pt-BR" sz="4000" b="1">
                <a:solidFill>
                  <a:srgbClr val="002060"/>
                </a:solidFill>
                <a:latin typeface="Montserrat Black" panose="00000A00000000000000" pitchFamily="2" charset="0"/>
                <a:ea typeface="Open Sans ExtraBold" panose="020B0906030804020204" pitchFamily="34" charset="0"/>
                <a:cs typeface="Open Sans ExtraBold" panose="020B0906030804020204" pitchFamily="34" charset="0"/>
              </a:rPr>
              <a:t>O </a:t>
            </a:r>
            <a:r>
              <a:rPr lang="pt-BR" sz="4800">
                <a:solidFill>
                  <a:srgbClr val="00B0F0"/>
                </a:solidFill>
                <a:latin typeface="Montserrat Black" panose="00000A00000000000000" pitchFamily="2" charset="0"/>
                <a:ea typeface="Open Sans ExtraBold" panose="020B0906030804020204" pitchFamily="34" charset="0"/>
                <a:cs typeface="Open Sans ExtraBold" panose="020B0906030804020204" pitchFamily="34" charset="0"/>
              </a:rPr>
              <a:t>BRB</a:t>
            </a:r>
            <a:r>
              <a:rPr lang="pt-BR" sz="4000" b="1">
                <a:solidFill>
                  <a:srgbClr val="002060"/>
                </a:solidFill>
                <a:latin typeface="Montserrat Black" panose="00000A00000000000000" pitchFamily="2" charset="0"/>
                <a:ea typeface="Open Sans ExtraBold" panose="020B0906030804020204" pitchFamily="34" charset="0"/>
                <a:cs typeface="Open Sans ExtraBold" panose="020B0906030804020204" pitchFamily="34" charset="0"/>
              </a:rPr>
              <a:t> vai além!</a:t>
            </a:r>
          </a:p>
        </p:txBody>
      </p:sp>
      <p:sp>
        <p:nvSpPr>
          <p:cNvPr id="20" name="CaixaDeTexto 23">
            <a:extLst>
              <a:ext uri="{FF2B5EF4-FFF2-40B4-BE49-F238E27FC236}">
                <a16:creationId xmlns:a16="http://schemas.microsoft.com/office/drawing/2014/main" xmlns="" id="{3BBE0FDE-B8A3-9C79-47CD-06BC719C375D}"/>
              </a:ext>
            </a:extLst>
          </p:cNvPr>
          <p:cNvSpPr txBox="1"/>
          <p:nvPr/>
        </p:nvSpPr>
        <p:spPr>
          <a:xfrm>
            <a:off x="3287729" y="995491"/>
            <a:ext cx="4395851" cy="175432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defRPr/>
            </a:pPr>
            <a:r>
              <a:rPr lang="pt-BR" sz="2000" b="1">
                <a:solidFill>
                  <a:srgbClr val="009FE3"/>
                </a:solidFill>
                <a:latin typeface="Montserrat" panose="00000500000000000000" pitchFamily="2" charset="0"/>
                <a:ea typeface="Open Sans ExtraBold" panose="020B0906030804020204" pitchFamily="34" charset="0"/>
                <a:cs typeface="Segoe UI" panose="020B0502040204020203" pitchFamily="34" charset="0"/>
                <a:sym typeface="Wingdings 3" panose="05040102010807070707" pitchFamily="18" charset="2"/>
              </a:rPr>
              <a:t>Novo Programa </a:t>
            </a:r>
          </a:p>
          <a:p>
            <a:pPr>
              <a:defRPr/>
            </a:pPr>
            <a:r>
              <a:rPr lang="pt-BR" sz="4400" b="1">
                <a:solidFill>
                  <a:srgbClr val="023E7C"/>
                </a:solidFill>
                <a:latin typeface="Montserrat Black" panose="00000A00000000000000" pitchFamily="2" charset="0"/>
                <a:ea typeface="Open Sans ExtraBold" panose="020B0906030804020204" pitchFamily="34" charset="0"/>
                <a:cs typeface="Open Sans ExtraBold" panose="020B0906030804020204" pitchFamily="34" charset="0"/>
                <a:sym typeface="Wingdings 3" panose="05040102010807070707" pitchFamily="18" charset="2"/>
              </a:rPr>
              <a:t>Crédito na Medida </a:t>
            </a:r>
            <a:endParaRPr lang="pt-BR" sz="4400" b="1">
              <a:solidFill>
                <a:srgbClr val="023E7C"/>
              </a:solidFill>
              <a:latin typeface="Montserrat Black" panose="00000A00000000000000" pitchFamily="2" charset="0"/>
              <a:ea typeface="Open Sans ExtraBold" panose="020B0906030804020204" pitchFamily="34" charset="0"/>
              <a:cs typeface="Open Sans ExtraBold" panose="020B0906030804020204" pitchFamily="34" charset="0"/>
            </a:endParaRPr>
          </a:p>
        </p:txBody>
      </p:sp>
      <p:sp>
        <p:nvSpPr>
          <p:cNvPr id="16" name="Retângulo 15">
            <a:extLst>
              <a:ext uri="{FF2B5EF4-FFF2-40B4-BE49-F238E27FC236}">
                <a16:creationId xmlns:a16="http://schemas.microsoft.com/office/drawing/2014/main" xmlns="" id="{A1D98145-D974-E313-1031-F546E3C09F74}"/>
              </a:ext>
            </a:extLst>
          </p:cNvPr>
          <p:cNvSpPr/>
          <p:nvPr/>
        </p:nvSpPr>
        <p:spPr>
          <a:xfrm>
            <a:off x="3684125" y="2943010"/>
            <a:ext cx="106327" cy="1818505"/>
          </a:xfrm>
          <a:prstGeom prst="rect">
            <a:avLst/>
          </a:prstGeom>
          <a:solidFill>
            <a:srgbClr val="05BCF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>
              <a:solidFill>
                <a:srgbClr val="0070C0"/>
              </a:solidFill>
            </a:endParaRPr>
          </a:p>
        </p:txBody>
      </p:sp>
      <p:grpSp>
        <p:nvGrpSpPr>
          <p:cNvPr id="18" name="Agrupar 17">
            <a:extLst>
              <a:ext uri="{FF2B5EF4-FFF2-40B4-BE49-F238E27FC236}">
                <a16:creationId xmlns:a16="http://schemas.microsoft.com/office/drawing/2014/main" xmlns="" id="{1ABC6EAE-9A64-8165-EB9E-9D2946C407EF}"/>
              </a:ext>
            </a:extLst>
          </p:cNvPr>
          <p:cNvGrpSpPr/>
          <p:nvPr/>
        </p:nvGrpSpPr>
        <p:grpSpPr>
          <a:xfrm>
            <a:off x="3853181" y="2644083"/>
            <a:ext cx="2743025" cy="1589611"/>
            <a:chOff x="677848" y="4146995"/>
            <a:chExt cx="2743025" cy="1589611"/>
          </a:xfrm>
        </p:grpSpPr>
        <p:sp>
          <p:nvSpPr>
            <p:cNvPr id="22" name="Retângulo 20">
              <a:extLst>
                <a:ext uri="{FF2B5EF4-FFF2-40B4-BE49-F238E27FC236}">
                  <a16:creationId xmlns:a16="http://schemas.microsoft.com/office/drawing/2014/main" xmlns="" id="{059A8E7E-5C1E-CD1F-779A-CE44D2E244BE}"/>
                </a:ext>
              </a:extLst>
            </p:cNvPr>
            <p:cNvSpPr/>
            <p:nvPr/>
          </p:nvSpPr>
          <p:spPr>
            <a:xfrm>
              <a:off x="677848" y="5274941"/>
              <a:ext cx="2737056" cy="461665"/>
            </a:xfrm>
            <a:prstGeom prst="rect">
              <a:avLst/>
            </a:prstGeom>
          </p:spPr>
          <p:txBody>
            <a:bodyPr wrap="square" lIns="91440" tIns="45720" rIns="91440" bIns="45720" anchor="t">
              <a:spAutoFit/>
            </a:bodyPr>
            <a:lstStyle/>
            <a:p>
              <a:pPr algn="ctr">
                <a:defRPr/>
              </a:pPr>
              <a:r>
                <a:rPr lang="pt-BR" sz="2400">
                  <a:solidFill>
                    <a:srgbClr val="0070C0"/>
                  </a:solidFill>
                  <a:latin typeface="Open Sans" panose="020B0606030504020204" pitchFamily="34" charset="0"/>
                  <a:ea typeface="Open Sans" panose="020B0606030504020204" pitchFamily="34" charset="0"/>
                  <a:cs typeface="Open Sans" panose="020B0606030504020204" pitchFamily="34" charset="0"/>
                  <a:sym typeface="Wingdings 3" panose="05040102010807070707" pitchFamily="18" charset="2"/>
                </a:rPr>
                <a:t>clientes elegíveis</a:t>
              </a:r>
              <a:endParaRPr lang="pt-BR" sz="2400">
                <a:solidFill>
                  <a:srgbClr val="0070C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endParaRPr>
            </a:p>
          </p:txBody>
        </p:sp>
        <p:sp>
          <p:nvSpPr>
            <p:cNvPr id="23" name="CaixaDeTexto 22">
              <a:extLst>
                <a:ext uri="{FF2B5EF4-FFF2-40B4-BE49-F238E27FC236}">
                  <a16:creationId xmlns:a16="http://schemas.microsoft.com/office/drawing/2014/main" xmlns="" id="{5FB46718-940D-ACCD-C7D9-54055E4AF80A}"/>
                </a:ext>
              </a:extLst>
            </p:cNvPr>
            <p:cNvSpPr txBox="1"/>
            <p:nvPr/>
          </p:nvSpPr>
          <p:spPr>
            <a:xfrm>
              <a:off x="683816" y="4146995"/>
              <a:ext cx="2737057" cy="14465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8800">
                  <a:solidFill>
                    <a:srgbClr val="0070C0"/>
                  </a:solidFill>
                  <a:latin typeface="Montserrat Black" panose="00000A00000000000000" pitchFamily="2" charset="0"/>
                  <a:ea typeface="Open Sans ExtraBold" panose="020B0906030804020204" pitchFamily="34" charset="0"/>
                  <a:cs typeface="Open Sans ExtraBold" panose="020B0906030804020204" pitchFamily="34" charset="0"/>
                </a:rPr>
                <a:t>28</a:t>
              </a:r>
              <a:r>
                <a:rPr lang="pt-BR" sz="3200">
                  <a:solidFill>
                    <a:srgbClr val="0070C0"/>
                  </a:solidFill>
                  <a:latin typeface="Montserrat Black" panose="00000A00000000000000" pitchFamily="2" charset="0"/>
                  <a:ea typeface="Open Sans ExtraBold" panose="020B0906030804020204" pitchFamily="34" charset="0"/>
                  <a:cs typeface="Open Sans ExtraBold" panose="020B0906030804020204" pitchFamily="34" charset="0"/>
                </a:rPr>
                <a:t> </a:t>
              </a:r>
              <a:r>
                <a:rPr lang="pt-BR" sz="4400">
                  <a:solidFill>
                    <a:srgbClr val="0070C0"/>
                  </a:solidFill>
                  <a:latin typeface="Montserrat Black" panose="00000A00000000000000" pitchFamily="2" charset="0"/>
                  <a:ea typeface="Open Sans ExtraBold" panose="020B0906030804020204" pitchFamily="34" charset="0"/>
                  <a:cs typeface="Open Sans ExtraBold" panose="020B0906030804020204" pitchFamily="34" charset="0"/>
                </a:rPr>
                <a:t>mil</a:t>
              </a:r>
            </a:p>
          </p:txBody>
        </p:sp>
      </p:grpSp>
      <p:sp>
        <p:nvSpPr>
          <p:cNvPr id="28" name="CaixaDeTexto 27">
            <a:extLst>
              <a:ext uri="{FF2B5EF4-FFF2-40B4-BE49-F238E27FC236}">
                <a16:creationId xmlns:a16="http://schemas.microsoft.com/office/drawing/2014/main" xmlns="" id="{ACBC5EF5-14CC-0AD4-84FB-5C859A977FC3}"/>
              </a:ext>
            </a:extLst>
          </p:cNvPr>
          <p:cNvSpPr txBox="1"/>
          <p:nvPr/>
        </p:nvSpPr>
        <p:spPr>
          <a:xfrm>
            <a:off x="7919046" y="2299411"/>
            <a:ext cx="40369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>
                <a:solidFill>
                  <a:schemeClr val="bg1"/>
                </a:solidFill>
                <a:latin typeface="Segoe UI" panose="020B0502040204020203" pitchFamily="34" charset="0"/>
                <a:ea typeface="Open Sans" panose="020B0606030504020204" pitchFamily="34" charset="0"/>
                <a:cs typeface="Segoe UI" panose="020B0502040204020203" pitchFamily="34" charset="0"/>
              </a:rPr>
              <a:t>O BRB manterá as </a:t>
            </a:r>
            <a:r>
              <a:rPr lang="pt-BR" sz="1400" b="1">
                <a:solidFill>
                  <a:schemeClr val="bg1"/>
                </a:solidFill>
                <a:latin typeface="Segoe UI" panose="020B0502040204020203" pitchFamily="34" charset="0"/>
                <a:ea typeface="Open Sans ExtraBold" panose="020B0906030804020204" pitchFamily="34" charset="0"/>
                <a:cs typeface="Segoe UI" panose="020B0502040204020203" pitchFamily="34" charset="0"/>
              </a:rPr>
              <a:t>menores taxas</a:t>
            </a:r>
            <a:r>
              <a:rPr lang="pt-BR" sz="1400">
                <a:solidFill>
                  <a:schemeClr val="bg1"/>
                </a:solidFill>
                <a:latin typeface="Segoe UI" panose="020B0502040204020203" pitchFamily="34" charset="0"/>
                <a:ea typeface="Open Sans" panose="020B0606030504020204" pitchFamily="34" charset="0"/>
                <a:cs typeface="Segoe UI" panose="020B0502040204020203" pitchFamily="34" charset="0"/>
              </a:rPr>
              <a:t> e as </a:t>
            </a:r>
            <a:r>
              <a:rPr lang="pt-BR" sz="1400" b="1">
                <a:solidFill>
                  <a:schemeClr val="bg1"/>
                </a:solidFill>
                <a:latin typeface="Segoe UI" panose="020B0502040204020203" pitchFamily="34" charset="0"/>
                <a:ea typeface="Open Sans ExtraBold" panose="020B0906030804020204" pitchFamily="34" charset="0"/>
                <a:cs typeface="Segoe UI" panose="020B0502040204020203" pitchFamily="34" charset="0"/>
              </a:rPr>
              <a:t>melhores condições</a:t>
            </a:r>
            <a:r>
              <a:rPr lang="pt-BR" sz="1400">
                <a:solidFill>
                  <a:schemeClr val="bg1"/>
                </a:solidFill>
                <a:latin typeface="Segoe UI" panose="020B0502040204020203" pitchFamily="34" charset="0"/>
                <a:ea typeface="Open Sans" panose="020B0606030504020204" pitchFamily="34" charset="0"/>
                <a:cs typeface="Segoe UI" panose="020B0502040204020203" pitchFamily="34" charset="0"/>
              </a:rPr>
              <a:t>, conforme análise individual de cada cliente.</a:t>
            </a:r>
            <a:endParaRPr lang="pt-BR" sz="140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30" name="Imagem 29" descr="Ícone&#10;&#10;Descrição gerada automaticamente">
            <a:extLst>
              <a:ext uri="{FF2B5EF4-FFF2-40B4-BE49-F238E27FC236}">
                <a16:creationId xmlns:a16="http://schemas.microsoft.com/office/drawing/2014/main" xmlns="" id="{8F7BCC65-887A-0839-3415-E19D527778E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03747" y="2362264"/>
            <a:ext cx="369332" cy="369332"/>
          </a:xfrm>
          <a:prstGeom prst="rect">
            <a:avLst/>
          </a:prstGeom>
        </p:spPr>
      </p:pic>
      <p:sp>
        <p:nvSpPr>
          <p:cNvPr id="32" name="CaixaDeTexto 31">
            <a:extLst>
              <a:ext uri="{FF2B5EF4-FFF2-40B4-BE49-F238E27FC236}">
                <a16:creationId xmlns:a16="http://schemas.microsoft.com/office/drawing/2014/main" xmlns="" id="{97814C13-3ED2-1874-A24F-B35524CB8F21}"/>
              </a:ext>
            </a:extLst>
          </p:cNvPr>
          <p:cNvSpPr txBox="1"/>
          <p:nvPr/>
        </p:nvSpPr>
        <p:spPr>
          <a:xfrm>
            <a:off x="7919046" y="1615834"/>
            <a:ext cx="39677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Todos</a:t>
            </a:r>
            <a:r>
              <a:rPr lang="pt-BR" sz="140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os servidores que aderirem ao programa </a:t>
            </a:r>
            <a:r>
              <a:rPr lang="pt-BR" sz="1400" b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serão enquadrados nos 40% da renda bruta. </a:t>
            </a:r>
          </a:p>
        </p:txBody>
      </p:sp>
      <p:pic>
        <p:nvPicPr>
          <p:cNvPr id="33" name="Imagem 32" descr="Ícone&#10;&#10;Descrição gerada automaticamente">
            <a:extLst>
              <a:ext uri="{FF2B5EF4-FFF2-40B4-BE49-F238E27FC236}">
                <a16:creationId xmlns:a16="http://schemas.microsoft.com/office/drawing/2014/main" xmlns="" id="{032D34B5-F27A-F586-E536-FF70A102DBF8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03747" y="1692778"/>
            <a:ext cx="369332" cy="369332"/>
          </a:xfrm>
          <a:prstGeom prst="rect">
            <a:avLst/>
          </a:prstGeom>
        </p:spPr>
      </p:pic>
      <p:sp>
        <p:nvSpPr>
          <p:cNvPr id="35" name="Retângulo: Cantos Arredondados 34">
            <a:extLst>
              <a:ext uri="{FF2B5EF4-FFF2-40B4-BE49-F238E27FC236}">
                <a16:creationId xmlns:a16="http://schemas.microsoft.com/office/drawing/2014/main" xmlns="" id="{9CA32B53-7C0A-FC57-3269-18CB5F096511}"/>
              </a:ext>
            </a:extLst>
          </p:cNvPr>
          <p:cNvSpPr/>
          <p:nvPr/>
        </p:nvSpPr>
        <p:spPr>
          <a:xfrm>
            <a:off x="7551600" y="12616"/>
            <a:ext cx="4204343" cy="1130300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36" name="Retângulo 20">
            <a:extLst>
              <a:ext uri="{FF2B5EF4-FFF2-40B4-BE49-F238E27FC236}">
                <a16:creationId xmlns:a16="http://schemas.microsoft.com/office/drawing/2014/main" xmlns="" id="{690D662A-80C0-8BFF-411F-B8C2C1AF9DC9}"/>
              </a:ext>
            </a:extLst>
          </p:cNvPr>
          <p:cNvSpPr/>
          <p:nvPr/>
        </p:nvSpPr>
        <p:spPr>
          <a:xfrm>
            <a:off x="7437046" y="172589"/>
            <a:ext cx="3020873" cy="861774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>
              <a:defRPr/>
            </a:pPr>
            <a:r>
              <a:rPr lang="pt-BR" sz="3200" b="1" spc="-150">
                <a:solidFill>
                  <a:srgbClr val="05BCFE"/>
                </a:solidFill>
                <a:latin typeface="Montserrat Black" panose="00000A00000000000000" pitchFamily="2" charset="0"/>
                <a:ea typeface="Open Sans ExtraBold" panose="020B0906030804020204" pitchFamily="34" charset="0"/>
                <a:cs typeface="Open Sans ExtraBold" panose="020B0906030804020204" pitchFamily="34" charset="0"/>
                <a:sym typeface="Wingdings 3" panose="05040102010807070707" pitchFamily="18" charset="2"/>
              </a:rPr>
              <a:t>Compromisso</a:t>
            </a:r>
            <a:endParaRPr lang="pt-BR" sz="3200" spc="-150">
              <a:solidFill>
                <a:schemeClr val="bg1"/>
              </a:solidFill>
              <a:latin typeface="Montserrat Black" panose="00000A00000000000000" pitchFamily="2" charset="0"/>
              <a:ea typeface="Open Sans ExtraBold" panose="020B0906030804020204" pitchFamily="34" charset="0"/>
              <a:cs typeface="Open Sans ExtraBold" panose="020B0906030804020204" pitchFamily="34" charset="0"/>
              <a:sym typeface="Wingdings 3" panose="05040102010807070707" pitchFamily="18" charset="2"/>
            </a:endParaRPr>
          </a:p>
          <a:p>
            <a:pPr>
              <a:defRPr/>
            </a:pPr>
            <a:r>
              <a:rPr lang="pt-BR" sz="1600" b="1">
                <a:solidFill>
                  <a:schemeClr val="bg1"/>
                </a:solidFill>
                <a:latin typeface="Montserrat Black" panose="00000A00000000000000" pitchFamily="2" charset="0"/>
                <a:ea typeface="Open Sans ExtraBold" panose="020B0906030804020204" pitchFamily="34" charset="0"/>
                <a:cs typeface="Open Sans ExtraBold" panose="020B0906030804020204" pitchFamily="34" charset="0"/>
                <a:sym typeface="Wingdings 3" panose="05040102010807070707" pitchFamily="18" charset="2"/>
              </a:rPr>
              <a:t>com o servidor do GDF!</a:t>
            </a:r>
            <a:endParaRPr lang="pt-BR" sz="1600" b="1">
              <a:solidFill>
                <a:schemeClr val="bg1"/>
              </a:solidFill>
              <a:latin typeface="Montserrat Black" panose="00000A00000000000000" pitchFamily="2" charset="0"/>
              <a:ea typeface="Open Sans ExtraBold" panose="020B0906030804020204" pitchFamily="34" charset="0"/>
              <a:cs typeface="Open Sans ExtraBold" panose="020B0906030804020204" pitchFamily="34" charset="0"/>
            </a:endParaRPr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xmlns="" id="{4BE4DC79-4F03-8D63-640D-1B25C36111F6}"/>
              </a:ext>
            </a:extLst>
          </p:cNvPr>
          <p:cNvSpPr txBox="1"/>
          <p:nvPr/>
        </p:nvSpPr>
        <p:spPr>
          <a:xfrm>
            <a:off x="7919046" y="1142566"/>
            <a:ext cx="412671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>
              <a:defRPr sz="140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pt-BR"/>
              <a:t>Atendimento integral à Lei Distrital nº 7.239/23.</a:t>
            </a:r>
          </a:p>
        </p:txBody>
      </p:sp>
      <p:pic>
        <p:nvPicPr>
          <p:cNvPr id="10" name="Imagem 9" descr="Ícone&#10;&#10;Descrição gerada automaticamente">
            <a:extLst>
              <a:ext uri="{FF2B5EF4-FFF2-40B4-BE49-F238E27FC236}">
                <a16:creationId xmlns:a16="http://schemas.microsoft.com/office/drawing/2014/main" xmlns="" id="{885C40F9-3070-6910-EB75-6D1ABC241E35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03747" y="1114420"/>
            <a:ext cx="369332" cy="369332"/>
          </a:xfrm>
          <a:prstGeom prst="rect">
            <a:avLst/>
          </a:prstGeom>
        </p:spPr>
      </p:pic>
      <p:sp>
        <p:nvSpPr>
          <p:cNvPr id="7" name="CaixaDeTexto 6">
            <a:extLst>
              <a:ext uri="{FF2B5EF4-FFF2-40B4-BE49-F238E27FC236}">
                <a16:creationId xmlns:a16="http://schemas.microsoft.com/office/drawing/2014/main" xmlns="" id="{77598211-179F-A0A1-59C8-37184F22D28D}"/>
              </a:ext>
            </a:extLst>
          </p:cNvPr>
          <p:cNvSpPr txBox="1"/>
          <p:nvPr/>
        </p:nvSpPr>
        <p:spPr>
          <a:xfrm>
            <a:off x="3907431" y="4269073"/>
            <a:ext cx="11560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>
                <a:solidFill>
                  <a:srgbClr val="0070C0"/>
                </a:solidFill>
                <a:latin typeface="Montserrat Black" panose="00000A00000000000000" pitchFamily="2" charset="0"/>
              </a:rPr>
              <a:t>+</a:t>
            </a:r>
            <a:r>
              <a:rPr lang="pt-BR" sz="2800">
                <a:solidFill>
                  <a:srgbClr val="0070C0"/>
                </a:solidFill>
                <a:latin typeface="Montserrat Black" panose="00000A00000000000000" pitchFamily="2" charset="0"/>
              </a:rPr>
              <a:t>3mil</a:t>
            </a:r>
            <a:endParaRPr lang="pt-BR">
              <a:solidFill>
                <a:srgbClr val="0070C0"/>
              </a:solidFill>
            </a:endParaRPr>
          </a:p>
        </p:txBody>
      </p:sp>
      <p:sp>
        <p:nvSpPr>
          <p:cNvPr id="11" name="CaixaDeTexto 10">
            <a:extLst>
              <a:ext uri="{FF2B5EF4-FFF2-40B4-BE49-F238E27FC236}">
                <a16:creationId xmlns:a16="http://schemas.microsoft.com/office/drawing/2014/main" xmlns="" id="{48F7AD34-E841-8AC5-C847-6CE97476A408}"/>
              </a:ext>
            </a:extLst>
          </p:cNvPr>
          <p:cNvSpPr txBox="1"/>
          <p:nvPr/>
        </p:nvSpPr>
        <p:spPr>
          <a:xfrm>
            <a:off x="4999174" y="4273347"/>
            <a:ext cx="166925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1200">
                <a:solidFill>
                  <a:srgbClr val="0070C0"/>
                </a:solidFill>
                <a:latin typeface="Montserrat" panose="00000500000000000000" pitchFamily="2" charset="0"/>
              </a:rPr>
              <a:t>servidores do programa anterior</a:t>
            </a:r>
          </a:p>
        </p:txBody>
      </p:sp>
      <p:sp>
        <p:nvSpPr>
          <p:cNvPr id="12" name="CaixaDeTexto 11">
            <a:extLst>
              <a:ext uri="{FF2B5EF4-FFF2-40B4-BE49-F238E27FC236}">
                <a16:creationId xmlns:a16="http://schemas.microsoft.com/office/drawing/2014/main" xmlns="" id="{E59D86DD-2046-09B4-57B5-E3C015E2A47D}"/>
              </a:ext>
            </a:extLst>
          </p:cNvPr>
          <p:cNvSpPr txBox="1"/>
          <p:nvPr/>
        </p:nvSpPr>
        <p:spPr>
          <a:xfrm>
            <a:off x="7919046" y="3166054"/>
            <a:ext cx="43697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>
              <a:defRPr sz="140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pt-BR"/>
              <a:t>Os </a:t>
            </a:r>
            <a:r>
              <a:rPr lang="pt-BR" b="1"/>
              <a:t>3 mil servidores </a:t>
            </a:r>
            <a:r>
              <a:rPr lang="pt-BR"/>
              <a:t>que participaram do programa anterior poderão participar do novo programa.</a:t>
            </a:r>
          </a:p>
        </p:txBody>
      </p:sp>
      <p:pic>
        <p:nvPicPr>
          <p:cNvPr id="13" name="Imagem 12" descr="Ícone&#10;&#10;Descrição gerada automaticamente">
            <a:extLst>
              <a:ext uri="{FF2B5EF4-FFF2-40B4-BE49-F238E27FC236}">
                <a16:creationId xmlns:a16="http://schemas.microsoft.com/office/drawing/2014/main" xmlns="" id="{F19AE0D0-1A2F-AECD-718E-070F3E468A6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03747" y="3242998"/>
            <a:ext cx="369332" cy="369332"/>
          </a:xfrm>
          <a:prstGeom prst="rect">
            <a:avLst/>
          </a:prstGeom>
        </p:spPr>
      </p:pic>
      <p:pic>
        <p:nvPicPr>
          <p:cNvPr id="21" name="Gráfico 13">
            <a:extLst>
              <a:ext uri="{FF2B5EF4-FFF2-40B4-BE49-F238E27FC236}">
                <a16:creationId xmlns:a16="http://schemas.microsoft.com/office/drawing/2014/main" xmlns="" id="{E1C3DE43-2B1E-104E-2811-3BC71DA87272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944529" y="0"/>
            <a:ext cx="1247471" cy="709665"/>
          </a:xfrm>
          <a:prstGeom prst="rect">
            <a:avLst/>
          </a:prstGeom>
        </p:spPr>
      </p:pic>
      <p:sp>
        <p:nvSpPr>
          <p:cNvPr id="29" name="CaixaDeTexto 28">
            <a:extLst>
              <a:ext uri="{FF2B5EF4-FFF2-40B4-BE49-F238E27FC236}">
                <a16:creationId xmlns:a16="http://schemas.microsoft.com/office/drawing/2014/main" xmlns="" id="{BAF5940E-B960-59BF-028B-F69A98D79C32}"/>
              </a:ext>
            </a:extLst>
          </p:cNvPr>
          <p:cNvSpPr txBox="1"/>
          <p:nvPr/>
        </p:nvSpPr>
        <p:spPr>
          <a:xfrm>
            <a:off x="7919046" y="5894475"/>
            <a:ext cx="40362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>
              <a:defRPr sz="140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pt-BR"/>
              <a:t>Os </a:t>
            </a:r>
            <a:r>
              <a:rPr lang="pt-BR" b="1"/>
              <a:t>limites de crédito </a:t>
            </a:r>
            <a:r>
              <a:rPr lang="pt-BR"/>
              <a:t>de todos os servidores serão </a:t>
            </a:r>
            <a:r>
              <a:rPr lang="pt-BR" b="1"/>
              <a:t>ajustados para 40% da renda bruta.</a:t>
            </a:r>
          </a:p>
        </p:txBody>
      </p:sp>
      <p:pic>
        <p:nvPicPr>
          <p:cNvPr id="31" name="Imagem 30" descr="Ícone&#10;&#10;Descrição gerada automaticamente">
            <a:extLst>
              <a:ext uri="{FF2B5EF4-FFF2-40B4-BE49-F238E27FC236}">
                <a16:creationId xmlns:a16="http://schemas.microsoft.com/office/drawing/2014/main" xmlns="" id="{E9549F2E-D976-3A77-2A57-DBC76E9F2DD7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03747" y="5971419"/>
            <a:ext cx="369332" cy="369332"/>
          </a:xfrm>
          <a:prstGeom prst="rect">
            <a:avLst/>
          </a:prstGeom>
        </p:spPr>
      </p:pic>
      <p:sp>
        <p:nvSpPr>
          <p:cNvPr id="34" name="CaixaDeTexto 33">
            <a:extLst>
              <a:ext uri="{FF2B5EF4-FFF2-40B4-BE49-F238E27FC236}">
                <a16:creationId xmlns:a16="http://schemas.microsoft.com/office/drawing/2014/main" xmlns="" id="{BC9B033E-C072-16B5-AE5C-B86D5EB22906}"/>
              </a:ext>
            </a:extLst>
          </p:cNvPr>
          <p:cNvSpPr txBox="1"/>
          <p:nvPr/>
        </p:nvSpPr>
        <p:spPr>
          <a:xfrm>
            <a:off x="7919046" y="3913248"/>
            <a:ext cx="41508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>
              <a:defRPr sz="140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pt-BR"/>
              <a:t>Servidores enquadrados no programa </a:t>
            </a:r>
            <a:r>
              <a:rPr lang="pt-BR" b="1"/>
              <a:t>não receberão oferta de crédito.</a:t>
            </a:r>
          </a:p>
        </p:txBody>
      </p:sp>
      <p:pic>
        <p:nvPicPr>
          <p:cNvPr id="37" name="Imagem 36" descr="Ícone&#10;&#10;Descrição gerada automaticamente">
            <a:extLst>
              <a:ext uri="{FF2B5EF4-FFF2-40B4-BE49-F238E27FC236}">
                <a16:creationId xmlns:a16="http://schemas.microsoft.com/office/drawing/2014/main" xmlns="" id="{0999F195-2E4A-DC82-90A6-92097CC943E8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03747" y="3990192"/>
            <a:ext cx="369332" cy="369332"/>
          </a:xfrm>
          <a:prstGeom prst="rect">
            <a:avLst/>
          </a:prstGeom>
        </p:spPr>
      </p:pic>
      <p:pic>
        <p:nvPicPr>
          <p:cNvPr id="53" name="Imagem 52" descr="Forma&#10;&#10;Descrição gerada automaticamente com confiança baixa">
            <a:extLst>
              <a:ext uri="{FF2B5EF4-FFF2-40B4-BE49-F238E27FC236}">
                <a16:creationId xmlns:a16="http://schemas.microsoft.com/office/drawing/2014/main" xmlns="" id="{0FDDD61F-1C0A-EC4C-459B-F47B55D26943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45404" y="5335874"/>
            <a:ext cx="485766" cy="485766"/>
          </a:xfrm>
          <a:prstGeom prst="rect">
            <a:avLst/>
          </a:prstGeom>
        </p:spPr>
      </p:pic>
      <p:pic>
        <p:nvPicPr>
          <p:cNvPr id="55" name="Imagem 54" descr="Forma&#10;&#10;Descrição gerada automaticamente com confiança baixa">
            <a:extLst>
              <a:ext uri="{FF2B5EF4-FFF2-40B4-BE49-F238E27FC236}">
                <a16:creationId xmlns:a16="http://schemas.microsoft.com/office/drawing/2014/main" xmlns="" id="{6EB8AAD9-4FF3-2233-8191-9E33FA79A43B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08" y="5335874"/>
            <a:ext cx="485766" cy="485766"/>
          </a:xfrm>
          <a:prstGeom prst="rect">
            <a:avLst/>
          </a:prstGeom>
        </p:spPr>
      </p:pic>
      <p:pic>
        <p:nvPicPr>
          <p:cNvPr id="57" name="Imagem 56" descr="Forma&#10;&#10;Descrição gerada automaticamente com confiança baixa">
            <a:extLst>
              <a:ext uri="{FF2B5EF4-FFF2-40B4-BE49-F238E27FC236}">
                <a16:creationId xmlns:a16="http://schemas.microsoft.com/office/drawing/2014/main" xmlns="" id="{38FA523C-2124-AC56-0960-3A457D317555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2618" y="5335874"/>
            <a:ext cx="485766" cy="485766"/>
          </a:xfrm>
          <a:prstGeom prst="rect">
            <a:avLst/>
          </a:prstGeom>
        </p:spPr>
      </p:pic>
      <p:sp>
        <p:nvSpPr>
          <p:cNvPr id="58" name="CaixaDeTexto 57">
            <a:extLst>
              <a:ext uri="{FF2B5EF4-FFF2-40B4-BE49-F238E27FC236}">
                <a16:creationId xmlns:a16="http://schemas.microsoft.com/office/drawing/2014/main" xmlns="" id="{298339D0-D97F-16B7-2C38-7FB78333FF41}"/>
              </a:ext>
            </a:extLst>
          </p:cNvPr>
          <p:cNvSpPr txBox="1"/>
          <p:nvPr/>
        </p:nvSpPr>
        <p:spPr>
          <a:xfrm>
            <a:off x="5306043" y="5818071"/>
            <a:ext cx="869149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pt-BR" sz="1100" b="1">
                <a:solidFill>
                  <a:srgbClr val="009FE3"/>
                </a:solidFill>
                <a:latin typeface="Segoe UI" panose="020B0502040204020203" pitchFamily="34" charset="0"/>
                <a:ea typeface="Open Sans" panose="020B0606030504020204" pitchFamily="34" charset="0"/>
                <a:cs typeface="Segoe UI" panose="020B0502040204020203" pitchFamily="34" charset="0"/>
              </a:rPr>
              <a:t>Prazos</a:t>
            </a:r>
          </a:p>
          <a:p>
            <a:pPr algn="ctr"/>
            <a:r>
              <a:rPr lang="pt-BR" sz="1100" b="1">
                <a:solidFill>
                  <a:srgbClr val="009FE3"/>
                </a:solidFill>
                <a:latin typeface="Segoe UI" panose="020B0502040204020203" pitchFamily="34" charset="0"/>
                <a:ea typeface="Open Sans" panose="020B0606030504020204" pitchFamily="34" charset="0"/>
                <a:cs typeface="Segoe UI" panose="020B0502040204020203" pitchFamily="34" charset="0"/>
              </a:rPr>
              <a:t>alongados</a:t>
            </a:r>
          </a:p>
        </p:txBody>
      </p:sp>
      <p:sp>
        <p:nvSpPr>
          <p:cNvPr id="59" name="CaixaDeTexto 58">
            <a:extLst>
              <a:ext uri="{FF2B5EF4-FFF2-40B4-BE49-F238E27FC236}">
                <a16:creationId xmlns:a16="http://schemas.microsoft.com/office/drawing/2014/main" xmlns="" id="{DC4EC5A8-7E97-E6E4-E9A2-5FDB302F4585}"/>
              </a:ext>
            </a:extLst>
          </p:cNvPr>
          <p:cNvSpPr txBox="1"/>
          <p:nvPr/>
        </p:nvSpPr>
        <p:spPr>
          <a:xfrm>
            <a:off x="4033829" y="5818071"/>
            <a:ext cx="119915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100" b="1">
                <a:solidFill>
                  <a:srgbClr val="009FE3"/>
                </a:solidFill>
                <a:latin typeface="Segoe UI" panose="020B0502040204020203" pitchFamily="34" charset="0"/>
                <a:ea typeface="Open Sans" panose="020B0606030504020204" pitchFamily="34" charset="0"/>
                <a:cs typeface="Segoe UI" panose="020B0502040204020203" pitchFamily="34" charset="0"/>
              </a:rPr>
              <a:t>Atendimento humanizado</a:t>
            </a:r>
          </a:p>
        </p:txBody>
      </p:sp>
      <p:sp>
        <p:nvSpPr>
          <p:cNvPr id="60" name="CaixaDeTexto 59">
            <a:extLst>
              <a:ext uri="{FF2B5EF4-FFF2-40B4-BE49-F238E27FC236}">
                <a16:creationId xmlns:a16="http://schemas.microsoft.com/office/drawing/2014/main" xmlns="" id="{5C4AD3D7-4246-9F6D-FD2B-AA89E0ED9957}"/>
              </a:ext>
            </a:extLst>
          </p:cNvPr>
          <p:cNvSpPr txBox="1"/>
          <p:nvPr/>
        </p:nvSpPr>
        <p:spPr>
          <a:xfrm>
            <a:off x="6211015" y="5818071"/>
            <a:ext cx="100338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100" b="1">
                <a:solidFill>
                  <a:srgbClr val="009FE3"/>
                </a:solidFill>
                <a:latin typeface="Segoe UI" panose="020B0502040204020203" pitchFamily="34" charset="0"/>
                <a:ea typeface="Open Sans" panose="020B0606030504020204" pitchFamily="34" charset="0"/>
                <a:cs typeface="Segoe UI" panose="020B0502040204020203" pitchFamily="34" charset="0"/>
              </a:rPr>
              <a:t>Educação financeira</a:t>
            </a:r>
          </a:p>
        </p:txBody>
      </p:sp>
      <p:sp>
        <p:nvSpPr>
          <p:cNvPr id="2" name="CaixaDeTexto 1">
            <a:extLst>
              <a:ext uri="{FF2B5EF4-FFF2-40B4-BE49-F238E27FC236}">
                <a16:creationId xmlns:a16="http://schemas.microsoft.com/office/drawing/2014/main" xmlns="" id="{04BCD122-7422-83A3-373F-A5FE37B9C6B9}"/>
              </a:ext>
            </a:extLst>
          </p:cNvPr>
          <p:cNvSpPr txBox="1"/>
          <p:nvPr/>
        </p:nvSpPr>
        <p:spPr>
          <a:xfrm>
            <a:off x="4018521" y="6185022"/>
            <a:ext cx="12177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900" i="1">
                <a:solidFill>
                  <a:srgbClr val="00589D"/>
                </a:solidFill>
                <a:latin typeface="Segoe UI" panose="020B0502040204020203" pitchFamily="34" charset="0"/>
                <a:ea typeface="Open Sans" panose="020B0606030504020204" pitchFamily="34" charset="0"/>
                <a:cs typeface="Segoe UI" panose="020B0502040204020203" pitchFamily="34" charset="0"/>
              </a:rPr>
              <a:t>Presencial, BRB Chat ou videochamada</a:t>
            </a:r>
          </a:p>
        </p:txBody>
      </p:sp>
      <p:sp>
        <p:nvSpPr>
          <p:cNvPr id="3" name="CaixaDeTexto 2">
            <a:extLst>
              <a:ext uri="{FF2B5EF4-FFF2-40B4-BE49-F238E27FC236}">
                <a16:creationId xmlns:a16="http://schemas.microsoft.com/office/drawing/2014/main" xmlns="" id="{99546EF2-3B08-7C78-03AE-109D29492293}"/>
              </a:ext>
            </a:extLst>
          </p:cNvPr>
          <p:cNvSpPr txBox="1"/>
          <p:nvPr/>
        </p:nvSpPr>
        <p:spPr>
          <a:xfrm>
            <a:off x="5125978" y="6254272"/>
            <a:ext cx="1229281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900" i="1">
                <a:solidFill>
                  <a:srgbClr val="00589D"/>
                </a:solidFill>
                <a:latin typeface="Segoe UI" panose="020B0502040204020203" pitchFamily="34" charset="0"/>
                <a:ea typeface="Open Sans" panose="020B0606030504020204" pitchFamily="34" charset="0"/>
                <a:cs typeface="Segoe UI" panose="020B0502040204020203" pitchFamily="34" charset="0"/>
              </a:rPr>
              <a:t>Até 240 meses</a:t>
            </a:r>
          </a:p>
        </p:txBody>
      </p:sp>
      <p:sp>
        <p:nvSpPr>
          <p:cNvPr id="24" name="CaixaDeTexto 23">
            <a:extLst>
              <a:ext uri="{FF2B5EF4-FFF2-40B4-BE49-F238E27FC236}">
                <a16:creationId xmlns:a16="http://schemas.microsoft.com/office/drawing/2014/main" xmlns="" id="{D29AAE19-0D26-CD97-EA0F-A179C64FFFEB}"/>
              </a:ext>
            </a:extLst>
          </p:cNvPr>
          <p:cNvSpPr txBox="1"/>
          <p:nvPr/>
        </p:nvSpPr>
        <p:spPr>
          <a:xfrm>
            <a:off x="6276213" y="6185022"/>
            <a:ext cx="8729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900" i="1">
                <a:solidFill>
                  <a:srgbClr val="00589D"/>
                </a:solidFill>
                <a:latin typeface="Segoe UI" panose="020B0502040204020203" pitchFamily="34" charset="0"/>
                <a:ea typeface="Open Sans" panose="020B0606030504020204" pitchFamily="34" charset="0"/>
                <a:cs typeface="Segoe UI" panose="020B0502040204020203" pitchFamily="34" charset="0"/>
              </a:rPr>
              <a:t>Para toda a família</a:t>
            </a:r>
          </a:p>
        </p:txBody>
      </p:sp>
      <p:sp>
        <p:nvSpPr>
          <p:cNvPr id="62" name="CaixaDeTexto 61">
            <a:extLst>
              <a:ext uri="{FF2B5EF4-FFF2-40B4-BE49-F238E27FC236}">
                <a16:creationId xmlns:a16="http://schemas.microsoft.com/office/drawing/2014/main" xmlns="" id="{3F597B24-0AAA-5F4A-E032-565551A07F7F}"/>
              </a:ext>
            </a:extLst>
          </p:cNvPr>
          <p:cNvSpPr txBox="1"/>
          <p:nvPr/>
        </p:nvSpPr>
        <p:spPr>
          <a:xfrm>
            <a:off x="2707808" y="5818071"/>
            <a:ext cx="123494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100" b="1">
                <a:solidFill>
                  <a:srgbClr val="009FE3"/>
                </a:solidFill>
                <a:latin typeface="Segoe UI" panose="020B0502040204020203" pitchFamily="34" charset="0"/>
                <a:ea typeface="Open Sans" panose="020B0606030504020204" pitchFamily="34" charset="0"/>
                <a:cs typeface="Segoe UI" panose="020B0502040204020203" pitchFamily="34" charset="0"/>
              </a:rPr>
              <a:t>Gerentes</a:t>
            </a:r>
          </a:p>
          <a:p>
            <a:pPr algn="ctr"/>
            <a:r>
              <a:rPr lang="pt-BR" sz="1100" b="1">
                <a:solidFill>
                  <a:srgbClr val="009FE3"/>
                </a:solidFill>
                <a:latin typeface="Segoe UI" panose="020B0502040204020203" pitchFamily="34" charset="0"/>
                <a:ea typeface="Open Sans" panose="020B0606030504020204" pitchFamily="34" charset="0"/>
                <a:cs typeface="Segoe UI" panose="020B0502040204020203" pitchFamily="34" charset="0"/>
              </a:rPr>
              <a:t>capacitados</a:t>
            </a:r>
          </a:p>
        </p:txBody>
      </p:sp>
      <p:sp>
        <p:nvSpPr>
          <p:cNvPr id="64" name="CaixaDeTexto 63">
            <a:extLst>
              <a:ext uri="{FF2B5EF4-FFF2-40B4-BE49-F238E27FC236}">
                <a16:creationId xmlns:a16="http://schemas.microsoft.com/office/drawing/2014/main" xmlns="" id="{9D3B43A2-BFA4-D34C-2E1D-3018005D043A}"/>
              </a:ext>
            </a:extLst>
          </p:cNvPr>
          <p:cNvSpPr txBox="1"/>
          <p:nvPr/>
        </p:nvSpPr>
        <p:spPr>
          <a:xfrm>
            <a:off x="2645265" y="6185022"/>
            <a:ext cx="13771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900" i="1">
                <a:solidFill>
                  <a:srgbClr val="00589D"/>
                </a:solidFill>
                <a:latin typeface="Segoe UI" panose="020B0502040204020203" pitchFamily="34" charset="0"/>
                <a:ea typeface="Open Sans" panose="020B0606030504020204" pitchFamily="34" charset="0"/>
                <a:cs typeface="Segoe UI" panose="020B0502040204020203" pitchFamily="34" charset="0"/>
              </a:rPr>
              <a:t>Treinamento específico para o programa</a:t>
            </a:r>
          </a:p>
        </p:txBody>
      </p:sp>
      <p:sp>
        <p:nvSpPr>
          <p:cNvPr id="25" name="Espaço Reservado para Número de Slide 59">
            <a:extLst>
              <a:ext uri="{FF2B5EF4-FFF2-40B4-BE49-F238E27FC236}">
                <a16:creationId xmlns:a16="http://schemas.microsoft.com/office/drawing/2014/main" xmlns="" id="{19F7DE48-DC6C-51F8-111C-C9CE2CA5B535}"/>
              </a:ext>
            </a:extLst>
          </p:cNvPr>
          <p:cNvSpPr txBox="1">
            <a:spLocks/>
          </p:cNvSpPr>
          <p:nvPr/>
        </p:nvSpPr>
        <p:spPr>
          <a:xfrm>
            <a:off x="10695978" y="6581891"/>
            <a:ext cx="1422400" cy="243417"/>
          </a:xfrm>
          <a:prstGeom prst="rect">
            <a:avLst/>
          </a:prstGeom>
        </p:spPr>
        <p:txBody>
          <a:bodyPr vert="horz" lIns="60960" tIns="30480" rIns="60960" bIns="30480" rtlCol="0" anchor="ctr"/>
          <a:lstStyle>
            <a:defPPr>
              <a:defRPr lang="en-US"/>
            </a:defPPr>
            <a:lvl1pPr marL="0" algn="r" defTabSz="914400" rtl="0" eaLnBrk="1" latinLnBrk="0" hangingPunct="1">
              <a:defRPr sz="2800" b="1" kern="1200">
                <a:solidFill>
                  <a:srgbClr val="09162E"/>
                </a:solidFill>
                <a:latin typeface="Posterama" panose="020B0504020200020000" pitchFamily="34" charset="0"/>
                <a:ea typeface="+mn-ea"/>
                <a:cs typeface="Posterama" panose="020B0504020200020000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26A174C-808C-4CBB-BB07-1A7F63D4A8C7}" type="slidenum">
              <a:rPr lang="en-US" sz="1867" smtClean="0">
                <a:solidFill>
                  <a:schemeClr val="bg1"/>
                </a:solidFill>
                <a:latin typeface="Posterama"/>
                <a:cs typeface="Posterama"/>
              </a:rPr>
              <a:t>5</a:t>
            </a:fld>
            <a:r>
              <a:rPr lang="en-US" sz="1867">
                <a:solidFill>
                  <a:schemeClr val="bg1"/>
                </a:solidFill>
                <a:latin typeface="Posterama"/>
                <a:cs typeface="Posterama"/>
              </a:rPr>
              <a:t>/20</a:t>
            </a:r>
            <a:endParaRPr lang="pt-BR" sz="1867">
              <a:solidFill>
                <a:schemeClr val="bg1"/>
              </a:solidFill>
            </a:endParaRPr>
          </a:p>
        </p:txBody>
      </p:sp>
      <p:sp>
        <p:nvSpPr>
          <p:cNvPr id="4" name="Retângulo 20">
            <a:extLst>
              <a:ext uri="{FF2B5EF4-FFF2-40B4-BE49-F238E27FC236}">
                <a16:creationId xmlns:a16="http://schemas.microsoft.com/office/drawing/2014/main" xmlns="" id="{EF8A0206-D811-48C7-68CF-75439FD42431}"/>
              </a:ext>
            </a:extLst>
          </p:cNvPr>
          <p:cNvSpPr/>
          <p:nvPr/>
        </p:nvSpPr>
        <p:spPr>
          <a:xfrm>
            <a:off x="7437046" y="5231877"/>
            <a:ext cx="3020873" cy="584775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>
              <a:defRPr/>
            </a:pPr>
            <a:r>
              <a:rPr lang="pt-BR" sz="3200" b="1" spc="-150">
                <a:solidFill>
                  <a:srgbClr val="05BCFE"/>
                </a:solidFill>
                <a:latin typeface="Montserrat Black" panose="00000A00000000000000" pitchFamily="2" charset="0"/>
                <a:ea typeface="Open Sans ExtraBold" panose="020B0906030804020204" pitchFamily="34" charset="0"/>
                <a:cs typeface="Open Sans ExtraBold" panose="020B0906030804020204" pitchFamily="34" charset="0"/>
                <a:sym typeface="Wingdings 3" panose="05040102010807070707" pitchFamily="18" charset="2"/>
              </a:rPr>
              <a:t>Novos passos</a:t>
            </a:r>
            <a:endParaRPr lang="pt-BR" sz="3200" spc="-150">
              <a:solidFill>
                <a:schemeClr val="bg1"/>
              </a:solidFill>
              <a:latin typeface="Montserrat Black" panose="00000A00000000000000" pitchFamily="2" charset="0"/>
              <a:ea typeface="Open Sans ExtraBold" panose="020B0906030804020204" pitchFamily="34" charset="0"/>
              <a:cs typeface="Open Sans ExtraBold" panose="020B0906030804020204" pitchFamily="34" charset="0"/>
              <a:sym typeface="Wingdings 3" panose="05040102010807070707" pitchFamily="18" charset="2"/>
            </a:endParaRPr>
          </a:p>
        </p:txBody>
      </p:sp>
      <p:sp>
        <p:nvSpPr>
          <p:cNvPr id="93" name="CaixaDeTexto 92">
            <a:extLst>
              <a:ext uri="{FF2B5EF4-FFF2-40B4-BE49-F238E27FC236}">
                <a16:creationId xmlns:a16="http://schemas.microsoft.com/office/drawing/2014/main" xmlns="" id="{B0E4507D-0285-ECFB-FF74-66536C6101B1}"/>
              </a:ext>
            </a:extLst>
          </p:cNvPr>
          <p:cNvSpPr txBox="1"/>
          <p:nvPr/>
        </p:nvSpPr>
        <p:spPr>
          <a:xfrm>
            <a:off x="7919046" y="4615334"/>
            <a:ext cx="41508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>
              <a:defRPr sz="140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pt-BR">
                <a:solidFill>
                  <a:schemeClr val="accent4"/>
                </a:solidFill>
              </a:rPr>
              <a:t>Redução do honorários de sucumbência </a:t>
            </a:r>
            <a:r>
              <a:rPr lang="pt-BR" b="1">
                <a:solidFill>
                  <a:schemeClr val="accent4"/>
                </a:solidFill>
              </a:rPr>
              <a:t>de 20% para 5%</a:t>
            </a:r>
            <a:r>
              <a:rPr lang="pt-BR">
                <a:solidFill>
                  <a:schemeClr val="accent4"/>
                </a:solidFill>
              </a:rPr>
              <a:t>.</a:t>
            </a:r>
            <a:endParaRPr lang="pt-BR" b="1">
              <a:solidFill>
                <a:schemeClr val="accent4"/>
              </a:solidFill>
            </a:endParaRPr>
          </a:p>
        </p:txBody>
      </p:sp>
      <p:pic>
        <p:nvPicPr>
          <p:cNvPr id="94" name="Imagem 93" descr="Ícone&#10;&#10;Descrição gerada automaticamente">
            <a:extLst>
              <a:ext uri="{FF2B5EF4-FFF2-40B4-BE49-F238E27FC236}">
                <a16:creationId xmlns:a16="http://schemas.microsoft.com/office/drawing/2014/main" xmlns="" id="{D493A273-C7BB-D712-60A8-74396B42E107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03747" y="4692278"/>
            <a:ext cx="369332" cy="369332"/>
          </a:xfrm>
          <a:prstGeom prst="rect">
            <a:avLst/>
          </a:prstGeom>
        </p:spPr>
      </p:pic>
      <p:sp>
        <p:nvSpPr>
          <p:cNvPr id="96" name="Elipse 95">
            <a:extLst>
              <a:ext uri="{FF2B5EF4-FFF2-40B4-BE49-F238E27FC236}">
                <a16:creationId xmlns:a16="http://schemas.microsoft.com/office/drawing/2014/main" xmlns="" id="{A65CA18C-2D3D-26D0-480B-2CE1B63D57E5}"/>
              </a:ext>
            </a:extLst>
          </p:cNvPr>
          <p:cNvSpPr/>
          <p:nvPr/>
        </p:nvSpPr>
        <p:spPr>
          <a:xfrm>
            <a:off x="4700158" y="-2744261"/>
            <a:ext cx="2580048" cy="2580048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outerShdw blurRad="50800" dist="38100" dir="2700000" algn="tl" rotWithShape="0">
              <a:schemeClr val="bg1">
                <a:lumMod val="6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97" name="Imagem 96">
            <a:extLst>
              <a:ext uri="{FF2B5EF4-FFF2-40B4-BE49-F238E27FC236}">
                <a16:creationId xmlns:a16="http://schemas.microsoft.com/office/drawing/2014/main" xmlns="" id="{F0CFE8E7-2110-BA2E-9AF5-190DEE508CC0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70564" t="15799" r="16028" b="58564"/>
          <a:stretch/>
        </p:blipFill>
        <p:spPr>
          <a:xfrm>
            <a:off x="4771465" y="-2672954"/>
            <a:ext cx="2437435" cy="2437435"/>
          </a:xfrm>
          <a:prstGeom prst="ellipse">
            <a:avLst/>
          </a:prstGeom>
        </p:spPr>
      </p:pic>
      <p:pic>
        <p:nvPicPr>
          <p:cNvPr id="99" name="Gráfico 13">
            <a:extLst>
              <a:ext uri="{FF2B5EF4-FFF2-40B4-BE49-F238E27FC236}">
                <a16:creationId xmlns:a16="http://schemas.microsoft.com/office/drawing/2014/main" xmlns="" id="{8DACF14A-B12B-1456-CFC5-FE2B2647746F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0232" t="31131" r="61262" b="23232"/>
          <a:stretch/>
        </p:blipFill>
        <p:spPr>
          <a:xfrm>
            <a:off x="5691166" y="-2392284"/>
            <a:ext cx="603273" cy="549439"/>
          </a:xfrm>
          <a:prstGeom prst="rect">
            <a:avLst/>
          </a:prstGeom>
        </p:spPr>
      </p:pic>
      <p:sp>
        <p:nvSpPr>
          <p:cNvPr id="100" name="CaixaDeTexto 99">
            <a:extLst>
              <a:ext uri="{FF2B5EF4-FFF2-40B4-BE49-F238E27FC236}">
                <a16:creationId xmlns:a16="http://schemas.microsoft.com/office/drawing/2014/main" xmlns="" id="{DD704A46-05F3-BF45-6E45-9ACD96793A15}"/>
              </a:ext>
            </a:extLst>
          </p:cNvPr>
          <p:cNvSpPr txBox="1"/>
          <p:nvPr/>
        </p:nvSpPr>
        <p:spPr>
          <a:xfrm>
            <a:off x="5304547" y="-1643397"/>
            <a:ext cx="139012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4000">
                <a:solidFill>
                  <a:schemeClr val="bg1"/>
                </a:solidFill>
                <a:latin typeface="Montserrat Black" panose="00000A00000000000000" pitchFamily="2" charset="0"/>
              </a:rPr>
              <a:t>#NA</a:t>
            </a:r>
          </a:p>
        </p:txBody>
      </p:sp>
      <p:sp>
        <p:nvSpPr>
          <p:cNvPr id="104" name="CaixaDeTexto 103">
            <a:extLst>
              <a:ext uri="{FF2B5EF4-FFF2-40B4-BE49-F238E27FC236}">
                <a16:creationId xmlns:a16="http://schemas.microsoft.com/office/drawing/2014/main" xmlns="" id="{AE3B013F-70CB-E1D0-8135-04EBC4FE78EB}"/>
              </a:ext>
            </a:extLst>
          </p:cNvPr>
          <p:cNvSpPr txBox="1"/>
          <p:nvPr/>
        </p:nvSpPr>
        <p:spPr>
          <a:xfrm>
            <a:off x="5334580" y="-1722094"/>
            <a:ext cx="744114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110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CRÉDITO</a:t>
            </a:r>
          </a:p>
        </p:txBody>
      </p:sp>
      <p:sp>
        <p:nvSpPr>
          <p:cNvPr id="106" name="CaixaDeTexto 105">
            <a:extLst>
              <a:ext uri="{FF2B5EF4-FFF2-40B4-BE49-F238E27FC236}">
                <a16:creationId xmlns:a16="http://schemas.microsoft.com/office/drawing/2014/main" xmlns="" id="{B27EEC4B-C1F0-27DF-1AF1-D7373B41B656}"/>
              </a:ext>
            </a:extLst>
          </p:cNvPr>
          <p:cNvSpPr txBox="1"/>
          <p:nvPr/>
        </p:nvSpPr>
        <p:spPr>
          <a:xfrm>
            <a:off x="5237129" y="-1131243"/>
            <a:ext cx="1541083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sz="260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MEDIDA</a:t>
            </a:r>
          </a:p>
        </p:txBody>
      </p:sp>
      <p:pic>
        <p:nvPicPr>
          <p:cNvPr id="105" name="Imagem 104">
            <a:extLst>
              <a:ext uri="{FF2B5EF4-FFF2-40B4-BE49-F238E27FC236}">
                <a16:creationId xmlns:a16="http://schemas.microsoft.com/office/drawing/2014/main" xmlns="" id="{E923EA63-CBD8-96E8-D8AD-AB93C50A3D48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659718" y="4474972"/>
            <a:ext cx="1321608" cy="1318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89486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m 7" descr="Pessoa sentada em cima de mesa&#10;&#10;Descrição gerada automaticamente com confiança média">
            <a:extLst>
              <a:ext uri="{FF2B5EF4-FFF2-40B4-BE49-F238E27FC236}">
                <a16:creationId xmlns:a16="http://schemas.microsoft.com/office/drawing/2014/main" xmlns="" id="{05EA42AA-3ED4-19AD-2D49-15C22B18EE2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602"/>
          <a:stretch/>
        </p:blipFill>
        <p:spPr>
          <a:xfrm>
            <a:off x="0" y="2184"/>
            <a:ext cx="12192000" cy="6855816"/>
          </a:xfrm>
          <a:prstGeom prst="rect">
            <a:avLst/>
          </a:prstGeom>
        </p:spPr>
      </p:pic>
      <p:sp>
        <p:nvSpPr>
          <p:cNvPr id="9" name="Retângulo 8">
            <a:extLst>
              <a:ext uri="{FF2B5EF4-FFF2-40B4-BE49-F238E27FC236}">
                <a16:creationId xmlns:a16="http://schemas.microsoft.com/office/drawing/2014/main" xmlns="" id="{21CFA9D6-3B21-F5B8-1A90-BCAAC9577759}"/>
              </a:ext>
            </a:extLst>
          </p:cNvPr>
          <p:cNvSpPr/>
          <p:nvPr/>
        </p:nvSpPr>
        <p:spPr>
          <a:xfrm>
            <a:off x="-1902" y="2843"/>
            <a:ext cx="12192000" cy="6861884"/>
          </a:xfrm>
          <a:prstGeom prst="rect">
            <a:avLst/>
          </a:prstGeom>
          <a:solidFill>
            <a:srgbClr val="002060">
              <a:alpha val="85882"/>
            </a:srgbClr>
          </a:solidFill>
          <a:ln>
            <a:noFill/>
          </a:ln>
          <a:effectLst>
            <a:outerShdw blurRad="50800" dist="50800" dir="5400000" algn="ctr" rotWithShape="0">
              <a:srgbClr val="000000">
                <a:alpha val="1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6" name="Hexagon 6">
            <a:extLst>
              <a:ext uri="{FF2B5EF4-FFF2-40B4-BE49-F238E27FC236}">
                <a16:creationId xmlns:a16="http://schemas.microsoft.com/office/drawing/2014/main" xmlns="" id="{CC7AF3FA-0C0B-0512-9730-FECA9A2425EE}"/>
              </a:ext>
            </a:extLst>
          </p:cNvPr>
          <p:cNvSpPr/>
          <p:nvPr/>
        </p:nvSpPr>
        <p:spPr>
          <a:xfrm rot="5400000">
            <a:off x="2989243" y="1703341"/>
            <a:ext cx="1296000" cy="1176000"/>
          </a:xfrm>
          <a:prstGeom prst="hexagon">
            <a:avLst/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200"/>
          </a:p>
        </p:txBody>
      </p:sp>
      <p:sp>
        <p:nvSpPr>
          <p:cNvPr id="10" name="TextBox 6">
            <a:extLst>
              <a:ext uri="{FF2B5EF4-FFF2-40B4-BE49-F238E27FC236}">
                <a16:creationId xmlns:a16="http://schemas.microsoft.com/office/drawing/2014/main" xmlns="" id="{6CD101F2-157C-1199-F7E9-EA3B170E9E8C}"/>
              </a:ext>
            </a:extLst>
          </p:cNvPr>
          <p:cNvSpPr txBox="1"/>
          <p:nvPr/>
        </p:nvSpPr>
        <p:spPr>
          <a:xfrm>
            <a:off x="60648" y="80082"/>
            <a:ext cx="84053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>
              <a:defRPr sz="3600" b="1">
                <a:solidFill>
                  <a:srgbClr val="275791"/>
                </a:solidFill>
                <a:latin typeface="Montserrat Black" panose="00000A00000000000000" pitchFamily="2" charset="0"/>
                <a:ea typeface="Open Sans ExtraBold" panose="020B0906030804020204" pitchFamily="34" charset="0"/>
                <a:cs typeface="Open Sans ExtraBold" panose="020B0906030804020204" pitchFamily="34" charset="0"/>
              </a:defRPr>
            </a:lvl1pPr>
          </a:lstStyle>
          <a:p>
            <a:r>
              <a:rPr lang="pt-BR">
                <a:solidFill>
                  <a:schemeClr val="bg1"/>
                </a:solidFill>
              </a:rPr>
              <a:t>Diferenciais do programa</a:t>
            </a:r>
          </a:p>
        </p:txBody>
      </p:sp>
      <p:sp>
        <p:nvSpPr>
          <p:cNvPr id="32" name="CaixaDeTexto 31">
            <a:extLst>
              <a:ext uri="{FF2B5EF4-FFF2-40B4-BE49-F238E27FC236}">
                <a16:creationId xmlns:a16="http://schemas.microsoft.com/office/drawing/2014/main" xmlns="" id="{9FACBCCD-DCBB-5CDC-C064-BBDD8DC6B5E1}"/>
              </a:ext>
            </a:extLst>
          </p:cNvPr>
          <p:cNvSpPr txBox="1"/>
          <p:nvPr/>
        </p:nvSpPr>
        <p:spPr>
          <a:xfrm>
            <a:off x="-164146" y="773870"/>
            <a:ext cx="8948255" cy="5436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34962">
              <a:spcBef>
                <a:spcPts val="400"/>
              </a:spcBef>
              <a:spcAft>
                <a:spcPts val="2000"/>
              </a:spcAft>
              <a:buClr>
                <a:srgbClr val="008EC0"/>
              </a:buClr>
            </a:pPr>
            <a:r>
              <a:rPr lang="pt-BR" sz="2267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Um novo programa. </a:t>
            </a:r>
            <a:r>
              <a:rPr lang="pt-BR" sz="2933">
                <a:solidFill>
                  <a:srgbClr val="00B0F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Condições ainda melhores!</a:t>
            </a:r>
            <a:endParaRPr lang="pt-BR" sz="2267">
              <a:solidFill>
                <a:srgbClr val="275791"/>
              </a:solidFill>
              <a:latin typeface="Segoe UI Black" panose="020B0A02040204020203" pitchFamily="34" charset="0"/>
              <a:ea typeface="Segoe UI Black" panose="020B0A02040204020203" pitchFamily="34" charset="0"/>
            </a:endParaRPr>
          </a:p>
        </p:txBody>
      </p:sp>
      <p:grpSp>
        <p:nvGrpSpPr>
          <p:cNvPr id="14" name="Agrupar 13">
            <a:extLst>
              <a:ext uri="{FF2B5EF4-FFF2-40B4-BE49-F238E27FC236}">
                <a16:creationId xmlns:a16="http://schemas.microsoft.com/office/drawing/2014/main" xmlns="" id="{4BBF1107-D2D8-5C3E-449F-101DD207659F}"/>
              </a:ext>
            </a:extLst>
          </p:cNvPr>
          <p:cNvGrpSpPr/>
          <p:nvPr/>
        </p:nvGrpSpPr>
        <p:grpSpPr>
          <a:xfrm>
            <a:off x="4992428" y="1559073"/>
            <a:ext cx="2255097" cy="5161134"/>
            <a:chOff x="3863228" y="1672215"/>
            <a:chExt cx="2255097" cy="5161134"/>
          </a:xfrm>
        </p:grpSpPr>
        <p:grpSp>
          <p:nvGrpSpPr>
            <p:cNvPr id="53" name="Agrupar 52">
              <a:extLst>
                <a:ext uri="{FF2B5EF4-FFF2-40B4-BE49-F238E27FC236}">
                  <a16:creationId xmlns:a16="http://schemas.microsoft.com/office/drawing/2014/main" xmlns="" id="{84032676-DAA3-2308-CDA3-B5C3B1E456D2}"/>
                </a:ext>
              </a:extLst>
            </p:cNvPr>
            <p:cNvGrpSpPr/>
            <p:nvPr/>
          </p:nvGrpSpPr>
          <p:grpSpPr>
            <a:xfrm>
              <a:off x="4351516" y="1672215"/>
              <a:ext cx="1176000" cy="1848011"/>
              <a:chOff x="9448751" y="3027449"/>
              <a:chExt cx="1764000" cy="2772016"/>
            </a:xfrm>
          </p:grpSpPr>
          <p:sp>
            <p:nvSpPr>
              <p:cNvPr id="4" name="Hexagon 6">
                <a:extLst>
                  <a:ext uri="{FF2B5EF4-FFF2-40B4-BE49-F238E27FC236}">
                    <a16:creationId xmlns:a16="http://schemas.microsoft.com/office/drawing/2014/main" xmlns="" id="{D88A87D0-5178-82CA-D9A8-96559FD1E925}"/>
                  </a:ext>
                </a:extLst>
              </p:cNvPr>
              <p:cNvSpPr/>
              <p:nvPr/>
            </p:nvSpPr>
            <p:spPr>
              <a:xfrm rot="5400000">
                <a:off x="9358751" y="3117449"/>
                <a:ext cx="1944000" cy="1764000"/>
              </a:xfrm>
              <a:prstGeom prst="hexagon">
                <a:avLst/>
              </a:prstGeom>
              <a:solidFill>
                <a:schemeClr val="bg1"/>
              </a:solidFill>
              <a:ln>
                <a:noFill/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sz="1200"/>
              </a:p>
            </p:txBody>
          </p:sp>
          <p:cxnSp>
            <p:nvCxnSpPr>
              <p:cNvPr id="19" name="Conector de Seta Reta 18">
                <a:extLst>
                  <a:ext uri="{FF2B5EF4-FFF2-40B4-BE49-F238E27FC236}">
                    <a16:creationId xmlns:a16="http://schemas.microsoft.com/office/drawing/2014/main" xmlns="" id="{B54EBB7E-FDAC-14BC-568E-71B6B9745F6B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0331936" y="4899465"/>
                <a:ext cx="0" cy="900000"/>
              </a:xfrm>
              <a:prstGeom prst="straightConnector1">
                <a:avLst/>
              </a:prstGeom>
              <a:ln>
                <a:solidFill>
                  <a:schemeClr val="bg1"/>
                </a:solidFill>
                <a:headEnd type="oval" w="med" len="med"/>
                <a:tailEnd type="oval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" name="Conector reto 40">
                <a:extLst>
                  <a:ext uri="{FF2B5EF4-FFF2-40B4-BE49-F238E27FC236}">
                    <a16:creationId xmlns:a16="http://schemas.microsoft.com/office/drawing/2014/main" xmlns="" id="{A34FBD3F-2FE4-2A4F-80A3-30626A1E4332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9703688" y="4482957"/>
                <a:ext cx="628248" cy="312905"/>
              </a:xfrm>
              <a:prstGeom prst="line">
                <a:avLst/>
              </a:prstGeom>
              <a:ln>
                <a:solidFill>
                  <a:srgbClr val="00B0F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2" name="Conector reto 41">
                <a:extLst>
                  <a:ext uri="{FF2B5EF4-FFF2-40B4-BE49-F238E27FC236}">
                    <a16:creationId xmlns:a16="http://schemas.microsoft.com/office/drawing/2014/main" xmlns="" id="{1A9BF60C-BA1D-052D-474F-6CF9C0D703CF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10331936" y="4482957"/>
                <a:ext cx="628248" cy="312905"/>
              </a:xfrm>
              <a:prstGeom prst="line">
                <a:avLst/>
              </a:prstGeom>
              <a:ln>
                <a:solidFill>
                  <a:srgbClr val="00B0F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61" name="CaixaDeTexto 60">
              <a:extLst>
                <a:ext uri="{FF2B5EF4-FFF2-40B4-BE49-F238E27FC236}">
                  <a16:creationId xmlns:a16="http://schemas.microsoft.com/office/drawing/2014/main" xmlns="" id="{5A58AF65-F154-BFA6-4F16-8E2678489847}"/>
                </a:ext>
              </a:extLst>
            </p:cNvPr>
            <p:cNvSpPr txBox="1"/>
            <p:nvPr/>
          </p:nvSpPr>
          <p:spPr>
            <a:xfrm>
              <a:off x="3863228" y="3647862"/>
              <a:ext cx="2255097" cy="318548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pt-BR">
                  <a:solidFill>
                    <a:schemeClr val="bg1"/>
                  </a:solidFill>
                  <a:latin typeface="Segoe UI Black" panose="020B0A02040204020203" pitchFamily="34" charset="0"/>
                  <a:ea typeface="Segoe UI Black" panose="020B0A02040204020203" pitchFamily="34" charset="0"/>
                  <a:cs typeface="Segoe UI" panose="020B0502040204020203" pitchFamily="34" charset="0"/>
                </a:rPr>
                <a:t>Atendimento presencial ou por videochamada</a:t>
              </a:r>
            </a:p>
            <a:p>
              <a:pPr algn="ctr"/>
              <a:endParaRPr lang="pt-BR" sz="1100">
                <a:solidFill>
                  <a:srgbClr val="3372BF"/>
                </a:solidFill>
                <a:latin typeface="Segoe UI" panose="020B0502040204020203" pitchFamily="34" charset="0"/>
                <a:cs typeface="Segoe UI" panose="020B0502040204020203" pitchFamily="34" charset="0"/>
              </a:endParaRPr>
            </a:p>
            <a:p>
              <a:pPr algn="ctr"/>
              <a:r>
                <a:rPr lang="pt-BR" sz="140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Nessa versão do programa o cliente pode optar pelo </a:t>
              </a:r>
              <a:r>
                <a:rPr lang="pt-BR" sz="1400" b="1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atendimento presencial</a:t>
              </a:r>
              <a:r>
                <a:rPr lang="pt-BR" sz="140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 ou pela comodidade do atendimento remoto</a:t>
              </a:r>
            </a:p>
            <a:p>
              <a:pPr algn="ctr"/>
              <a:endParaRPr lang="pt-BR" sz="160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endParaRPr>
            </a:p>
            <a:p>
              <a:pPr algn="ctr"/>
              <a:r>
                <a:rPr lang="pt-BR" sz="1200" i="1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Mais uma opção para quem deseja ser atendido sem precisar sair de casa</a:t>
              </a:r>
            </a:p>
          </p:txBody>
        </p:sp>
        <p:pic>
          <p:nvPicPr>
            <p:cNvPr id="67" name="Gráfico 66" descr="Reunião on-line com preenchimento sólido">
              <a:extLst>
                <a:ext uri="{FF2B5EF4-FFF2-40B4-BE49-F238E27FC236}">
                  <a16:creationId xmlns:a16="http://schemas.microsoft.com/office/drawing/2014/main" xmlns="" id="{0714CBB4-2C80-EDB3-46BE-AC7684455A5F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xmlns="" r:embed="rId5"/>
                </a:ext>
              </a:extLst>
            </a:blip>
            <a:stretch>
              <a:fillRect/>
            </a:stretch>
          </p:blipFill>
          <p:spPr>
            <a:xfrm>
              <a:off x="4601116" y="1946743"/>
              <a:ext cx="720000" cy="720000"/>
            </a:xfrm>
            <a:prstGeom prst="rect">
              <a:avLst/>
            </a:prstGeom>
          </p:spPr>
        </p:pic>
      </p:grpSp>
      <p:grpSp>
        <p:nvGrpSpPr>
          <p:cNvPr id="55" name="Agrupar 54">
            <a:extLst>
              <a:ext uri="{FF2B5EF4-FFF2-40B4-BE49-F238E27FC236}">
                <a16:creationId xmlns:a16="http://schemas.microsoft.com/office/drawing/2014/main" xmlns="" id="{92E9845F-6728-8B36-5EC6-5D4682A2790E}"/>
              </a:ext>
            </a:extLst>
          </p:cNvPr>
          <p:cNvGrpSpPr/>
          <p:nvPr/>
        </p:nvGrpSpPr>
        <p:grpSpPr>
          <a:xfrm>
            <a:off x="10392264" y="1606065"/>
            <a:ext cx="1176000" cy="1848012"/>
            <a:chOff x="4474817" y="3199500"/>
            <a:chExt cx="1764000" cy="2772018"/>
          </a:xfrm>
        </p:grpSpPr>
        <p:sp>
          <p:nvSpPr>
            <p:cNvPr id="6" name="Hexagon 5">
              <a:extLst>
                <a:ext uri="{FF2B5EF4-FFF2-40B4-BE49-F238E27FC236}">
                  <a16:creationId xmlns:a16="http://schemas.microsoft.com/office/drawing/2014/main" xmlns="" id="{4255301B-D02D-0A22-798B-841781DC4D07}"/>
                </a:ext>
              </a:extLst>
            </p:cNvPr>
            <p:cNvSpPr/>
            <p:nvPr/>
          </p:nvSpPr>
          <p:spPr>
            <a:xfrm rot="5400000">
              <a:off x="4384817" y="3289500"/>
              <a:ext cx="1944000" cy="1764000"/>
            </a:xfrm>
            <a:prstGeom prst="hexagon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200"/>
            </a:p>
          </p:txBody>
        </p:sp>
        <p:cxnSp>
          <p:nvCxnSpPr>
            <p:cNvPr id="17" name="Conector de Seta Reta 16">
              <a:extLst>
                <a:ext uri="{FF2B5EF4-FFF2-40B4-BE49-F238E27FC236}">
                  <a16:creationId xmlns:a16="http://schemas.microsoft.com/office/drawing/2014/main" xmlns="" id="{26F31C7E-3B39-5A4B-1910-479E8675F1A7}"/>
                </a:ext>
              </a:extLst>
            </p:cNvPr>
            <p:cNvCxnSpPr>
              <a:cxnSpLocks/>
            </p:cNvCxnSpPr>
            <p:nvPr/>
          </p:nvCxnSpPr>
          <p:spPr>
            <a:xfrm>
              <a:off x="5357212" y="5071518"/>
              <a:ext cx="0" cy="900000"/>
            </a:xfrm>
            <a:prstGeom prst="straightConnector1">
              <a:avLst/>
            </a:prstGeom>
            <a:ln>
              <a:solidFill>
                <a:schemeClr val="bg1"/>
              </a:solidFill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Conector reto 36">
              <a:extLst>
                <a:ext uri="{FF2B5EF4-FFF2-40B4-BE49-F238E27FC236}">
                  <a16:creationId xmlns:a16="http://schemas.microsoft.com/office/drawing/2014/main" xmlns="" id="{CC321C40-1A24-23DF-0F9D-42B1870F30CA}"/>
                </a:ext>
              </a:extLst>
            </p:cNvPr>
            <p:cNvCxnSpPr>
              <a:cxnSpLocks/>
            </p:cNvCxnSpPr>
            <p:nvPr/>
          </p:nvCxnSpPr>
          <p:spPr>
            <a:xfrm>
              <a:off x="4728963" y="4655009"/>
              <a:ext cx="628248" cy="312905"/>
            </a:xfrm>
            <a:prstGeom prst="line">
              <a:avLst/>
            </a:prstGeom>
            <a:ln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Conector reto 37">
              <a:extLst>
                <a:ext uri="{FF2B5EF4-FFF2-40B4-BE49-F238E27FC236}">
                  <a16:creationId xmlns:a16="http://schemas.microsoft.com/office/drawing/2014/main" xmlns="" id="{0110C30B-99DB-BEEB-DD1F-2AA9325D49D4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5357211" y="4655009"/>
              <a:ext cx="628248" cy="312905"/>
            </a:xfrm>
            <a:prstGeom prst="line">
              <a:avLst/>
            </a:prstGeom>
            <a:ln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9" name="CaixaDeTexto 48">
            <a:extLst>
              <a:ext uri="{FF2B5EF4-FFF2-40B4-BE49-F238E27FC236}">
                <a16:creationId xmlns:a16="http://schemas.microsoft.com/office/drawing/2014/main" xmlns="" id="{BF0D2A48-931B-A7C8-FBAC-5EDC89F7DA25}"/>
              </a:ext>
            </a:extLst>
          </p:cNvPr>
          <p:cNvSpPr txBox="1"/>
          <p:nvPr/>
        </p:nvSpPr>
        <p:spPr>
          <a:xfrm>
            <a:off x="9865460" y="3618397"/>
            <a:ext cx="2255093" cy="20467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Educação Financeira </a:t>
            </a:r>
          </a:p>
          <a:p>
            <a:pPr algn="ctr"/>
            <a:endParaRPr lang="pt-BR" sz="1100">
              <a:solidFill>
                <a:srgbClr val="008EC0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446088" indent="-163513">
              <a:buFont typeface="Arial" panose="020B0604020202020204" pitchFamily="34" charset="0"/>
              <a:buChar char="•"/>
            </a:pPr>
            <a:r>
              <a:rPr lang="pt-BR" sz="140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Curso 100% online</a:t>
            </a:r>
          </a:p>
          <a:p>
            <a:pPr marL="446088" indent="-163513">
              <a:buFont typeface="Arial" panose="020B0604020202020204" pitchFamily="34" charset="0"/>
              <a:buChar char="•"/>
            </a:pPr>
            <a:r>
              <a:rPr lang="pt-BR" sz="140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E-book completo</a:t>
            </a:r>
          </a:p>
          <a:p>
            <a:pPr algn="ctr"/>
            <a:endParaRPr lang="pt-BR" sz="160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algn="ctr"/>
            <a:r>
              <a:rPr lang="pt-BR" sz="1200" i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 envolvimento da família é chave para iniciar uma vida financeira +saudável</a:t>
            </a:r>
          </a:p>
        </p:txBody>
      </p:sp>
      <p:pic>
        <p:nvPicPr>
          <p:cNvPr id="71" name="Gráfico 70" descr="Idioma de aprendizagem remota com preenchimento sólido">
            <a:extLst>
              <a:ext uri="{FF2B5EF4-FFF2-40B4-BE49-F238E27FC236}">
                <a16:creationId xmlns:a16="http://schemas.microsoft.com/office/drawing/2014/main" xmlns="" id="{51CC0E71-B70F-27A0-62CC-2D9723F8A28A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7"/>
              </a:ext>
            </a:extLst>
          </a:blip>
          <a:stretch>
            <a:fillRect/>
          </a:stretch>
        </p:blipFill>
        <p:spPr>
          <a:xfrm>
            <a:off x="10620264" y="1893857"/>
            <a:ext cx="720000" cy="720000"/>
          </a:xfrm>
          <a:prstGeom prst="rect">
            <a:avLst/>
          </a:prstGeom>
        </p:spPr>
      </p:pic>
      <p:grpSp>
        <p:nvGrpSpPr>
          <p:cNvPr id="3" name="Agrupar 2">
            <a:extLst>
              <a:ext uri="{FF2B5EF4-FFF2-40B4-BE49-F238E27FC236}">
                <a16:creationId xmlns:a16="http://schemas.microsoft.com/office/drawing/2014/main" xmlns="" id="{58A1B180-7BBF-024A-1AED-B9A65B91AA88}"/>
              </a:ext>
            </a:extLst>
          </p:cNvPr>
          <p:cNvGrpSpPr/>
          <p:nvPr/>
        </p:nvGrpSpPr>
        <p:grpSpPr>
          <a:xfrm>
            <a:off x="127242" y="1599651"/>
            <a:ext cx="2340000" cy="4122241"/>
            <a:chOff x="79089" y="1786915"/>
            <a:chExt cx="2340000" cy="4122241"/>
          </a:xfrm>
        </p:grpSpPr>
        <p:grpSp>
          <p:nvGrpSpPr>
            <p:cNvPr id="56" name="Agrupar 55">
              <a:extLst>
                <a:ext uri="{FF2B5EF4-FFF2-40B4-BE49-F238E27FC236}">
                  <a16:creationId xmlns:a16="http://schemas.microsoft.com/office/drawing/2014/main" xmlns="" id="{A3B22A13-0AAB-D29F-2762-71B78897AC80}"/>
                </a:ext>
              </a:extLst>
            </p:cNvPr>
            <p:cNvGrpSpPr/>
            <p:nvPr/>
          </p:nvGrpSpPr>
          <p:grpSpPr>
            <a:xfrm>
              <a:off x="658873" y="1786915"/>
              <a:ext cx="1176000" cy="1848012"/>
              <a:chOff x="1267189" y="3199500"/>
              <a:chExt cx="1764000" cy="2772018"/>
            </a:xfrm>
          </p:grpSpPr>
          <p:sp>
            <p:nvSpPr>
              <p:cNvPr id="5" name="Hexagon 7">
                <a:extLst>
                  <a:ext uri="{FF2B5EF4-FFF2-40B4-BE49-F238E27FC236}">
                    <a16:creationId xmlns:a16="http://schemas.microsoft.com/office/drawing/2014/main" xmlns="" id="{9441D2B6-9C68-F420-1BAE-AEF48B265EED}"/>
                  </a:ext>
                </a:extLst>
              </p:cNvPr>
              <p:cNvSpPr/>
              <p:nvPr/>
            </p:nvSpPr>
            <p:spPr>
              <a:xfrm rot="5400000">
                <a:off x="1177189" y="3289500"/>
                <a:ext cx="1944000" cy="1764000"/>
              </a:xfrm>
              <a:prstGeom prst="hexagon">
                <a:avLst/>
              </a:prstGeom>
              <a:solidFill>
                <a:schemeClr val="bg1"/>
              </a:solidFill>
              <a:ln>
                <a:noFill/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sz="1200"/>
              </a:p>
            </p:txBody>
          </p:sp>
          <p:cxnSp>
            <p:nvCxnSpPr>
              <p:cNvPr id="16" name="Conector de Seta Reta 15">
                <a:extLst>
                  <a:ext uri="{FF2B5EF4-FFF2-40B4-BE49-F238E27FC236}">
                    <a16:creationId xmlns:a16="http://schemas.microsoft.com/office/drawing/2014/main" xmlns="" id="{3480CCC8-F920-F443-C197-55CF1C2DCB68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149189" y="5071518"/>
                <a:ext cx="0" cy="900000"/>
              </a:xfrm>
              <a:prstGeom prst="straightConnector1">
                <a:avLst/>
              </a:prstGeom>
              <a:ln>
                <a:solidFill>
                  <a:schemeClr val="bg1"/>
                </a:solidFill>
                <a:headEnd type="oval" w="med" len="med"/>
                <a:tailEnd type="oval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Conector reto 27">
                <a:extLst>
                  <a:ext uri="{FF2B5EF4-FFF2-40B4-BE49-F238E27FC236}">
                    <a16:creationId xmlns:a16="http://schemas.microsoft.com/office/drawing/2014/main" xmlns="" id="{5FEB82E9-63DF-8C57-C98E-40168F704C7C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520941" y="4655008"/>
                <a:ext cx="628248" cy="312905"/>
              </a:xfrm>
              <a:prstGeom prst="line">
                <a:avLst/>
              </a:prstGeom>
              <a:ln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" name="Conector reto 35">
                <a:extLst>
                  <a:ext uri="{FF2B5EF4-FFF2-40B4-BE49-F238E27FC236}">
                    <a16:creationId xmlns:a16="http://schemas.microsoft.com/office/drawing/2014/main" xmlns="" id="{B76C4A2B-2AC3-E1D4-4C42-D50198DEF516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2149189" y="4655008"/>
                <a:ext cx="628248" cy="312905"/>
              </a:xfrm>
              <a:prstGeom prst="line">
                <a:avLst/>
              </a:prstGeom>
              <a:ln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48" name="CaixaDeTexto 47">
              <a:extLst>
                <a:ext uri="{FF2B5EF4-FFF2-40B4-BE49-F238E27FC236}">
                  <a16:creationId xmlns:a16="http://schemas.microsoft.com/office/drawing/2014/main" xmlns="" id="{C53574BE-A589-FFBC-6128-22E02A6D5F25}"/>
                </a:ext>
              </a:extLst>
            </p:cNvPr>
            <p:cNvSpPr txBox="1"/>
            <p:nvPr/>
          </p:nvSpPr>
          <p:spPr>
            <a:xfrm>
              <a:off x="79089" y="3816275"/>
              <a:ext cx="2340000" cy="209288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35985" algn="ctr">
                <a:defRPr/>
              </a:pPr>
              <a:r>
                <a:rPr lang="pt-BR">
                  <a:solidFill>
                    <a:schemeClr val="bg1"/>
                  </a:solidFill>
                  <a:latin typeface="Segoe UI Black" panose="020B0A02040204020203" pitchFamily="34" charset="0"/>
                  <a:ea typeface="Segoe UI Black" panose="020B0A02040204020203" pitchFamily="34" charset="0"/>
                  <a:cs typeface="Segoe UI" panose="020B0502040204020203" pitchFamily="34" charset="0"/>
                </a:rPr>
                <a:t>Melhores Taxas</a:t>
              </a:r>
            </a:p>
            <a:p>
              <a:pPr marL="35985" algn="ctr">
                <a:defRPr/>
              </a:pPr>
              <a:endParaRPr lang="pt-BR" sz="160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  <a:sym typeface="Wingdings 3" panose="05040102010807070707" pitchFamily="18" charset="2"/>
              </a:endParaRPr>
            </a:p>
            <a:p>
              <a:pPr marL="35985" algn="ctr">
                <a:defRPr/>
              </a:pPr>
              <a:r>
                <a:rPr lang="pt-BR" sz="140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  <a:sym typeface="Wingdings 3" panose="05040102010807070707" pitchFamily="18" charset="2"/>
                </a:rPr>
                <a:t>O BRB manterá as taxas vigentes, caso</a:t>
              </a:r>
            </a:p>
            <a:p>
              <a:pPr marL="35985" algn="ctr">
                <a:defRPr/>
              </a:pPr>
              <a:r>
                <a:rPr lang="pt-BR" sz="140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  <a:sym typeface="Wingdings 3" panose="05040102010807070707" pitchFamily="18" charset="2"/>
                </a:rPr>
                <a:t>sejam inferiores às taxas do programa</a:t>
              </a:r>
            </a:p>
            <a:p>
              <a:pPr marL="35985">
                <a:defRPr/>
              </a:pPr>
              <a:endParaRPr lang="pt-BR" sz="160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endParaRPr>
            </a:p>
            <a:p>
              <a:pPr algn="ctr"/>
              <a:r>
                <a:rPr lang="pt-BR" sz="1200" i="1">
                  <a:solidFill>
                    <a:schemeClr val="bg1"/>
                  </a:solidFill>
                  <a:latin typeface="Segoe UI" panose="020B0502040204020203" pitchFamily="34" charset="0"/>
                  <a:ea typeface="Segoe UI Black" panose="020B0A02040204020203" pitchFamily="34" charset="0"/>
                  <a:cs typeface="Segoe UI" panose="020B0502040204020203" pitchFamily="34" charset="0"/>
                </a:rPr>
                <a:t>Taxas exclusivas e inferiores às praticadas na edição anterior</a:t>
              </a:r>
              <a:endParaRPr lang="pt-BR" sz="1200" i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endParaRPr>
            </a:p>
          </p:txBody>
        </p:sp>
        <p:pic>
          <p:nvPicPr>
            <p:cNvPr id="73" name="Gráfico 72" descr="Imposto com preenchimento sólido">
              <a:extLst>
                <a:ext uri="{FF2B5EF4-FFF2-40B4-BE49-F238E27FC236}">
                  <a16:creationId xmlns:a16="http://schemas.microsoft.com/office/drawing/2014/main" xmlns="" id="{E00996BC-C9D0-B62C-0C2E-ABCA90AE9774}"/>
                </a:ext>
              </a:extLst>
            </p:cNvPr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xmlns="" r:embed="rId9"/>
                </a:ext>
              </a:extLst>
            </a:blip>
            <a:stretch>
              <a:fillRect/>
            </a:stretch>
          </p:blipFill>
          <p:spPr>
            <a:xfrm>
              <a:off x="884289" y="2036491"/>
              <a:ext cx="720000" cy="720000"/>
            </a:xfrm>
            <a:prstGeom prst="rect">
              <a:avLst/>
            </a:prstGeom>
          </p:spPr>
        </p:pic>
      </p:grpSp>
      <p:grpSp>
        <p:nvGrpSpPr>
          <p:cNvPr id="15" name="Agrupar 14">
            <a:extLst>
              <a:ext uri="{FF2B5EF4-FFF2-40B4-BE49-F238E27FC236}">
                <a16:creationId xmlns:a16="http://schemas.microsoft.com/office/drawing/2014/main" xmlns="" id="{886C925B-0716-2760-14FB-4203609BC97C}"/>
              </a:ext>
            </a:extLst>
          </p:cNvPr>
          <p:cNvGrpSpPr/>
          <p:nvPr/>
        </p:nvGrpSpPr>
        <p:grpSpPr>
          <a:xfrm>
            <a:off x="7382364" y="1616621"/>
            <a:ext cx="2255096" cy="3837551"/>
            <a:chOff x="5816109" y="1664121"/>
            <a:chExt cx="2255096" cy="3837551"/>
          </a:xfrm>
        </p:grpSpPr>
        <p:grpSp>
          <p:nvGrpSpPr>
            <p:cNvPr id="52" name="Agrupar 51">
              <a:extLst>
                <a:ext uri="{FF2B5EF4-FFF2-40B4-BE49-F238E27FC236}">
                  <a16:creationId xmlns:a16="http://schemas.microsoft.com/office/drawing/2014/main" xmlns="" id="{5D34FD44-79A7-EA40-534F-97CDD3AFA470}"/>
                </a:ext>
              </a:extLst>
            </p:cNvPr>
            <p:cNvGrpSpPr/>
            <p:nvPr/>
          </p:nvGrpSpPr>
          <p:grpSpPr>
            <a:xfrm>
              <a:off x="6369940" y="1664121"/>
              <a:ext cx="1176000" cy="1848012"/>
              <a:chOff x="12097430" y="3015309"/>
              <a:chExt cx="1764000" cy="2772018"/>
            </a:xfrm>
          </p:grpSpPr>
          <p:sp>
            <p:nvSpPr>
              <p:cNvPr id="2" name="Hexagon 5">
                <a:extLst>
                  <a:ext uri="{FF2B5EF4-FFF2-40B4-BE49-F238E27FC236}">
                    <a16:creationId xmlns:a16="http://schemas.microsoft.com/office/drawing/2014/main" xmlns="" id="{160EB24D-8FD3-C980-2503-7D26AF8C8FB4}"/>
                  </a:ext>
                </a:extLst>
              </p:cNvPr>
              <p:cNvSpPr/>
              <p:nvPr/>
            </p:nvSpPr>
            <p:spPr>
              <a:xfrm rot="5400000">
                <a:off x="12007430" y="3105309"/>
                <a:ext cx="1944000" cy="1764000"/>
              </a:xfrm>
              <a:prstGeom prst="hexagon">
                <a:avLst/>
              </a:prstGeom>
              <a:solidFill>
                <a:schemeClr val="bg1"/>
              </a:solidFill>
              <a:ln>
                <a:noFill/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sz="1200"/>
              </a:p>
            </p:txBody>
          </p:sp>
          <p:cxnSp>
            <p:nvCxnSpPr>
              <p:cNvPr id="21" name="Conector de Seta Reta 20">
                <a:extLst>
                  <a:ext uri="{FF2B5EF4-FFF2-40B4-BE49-F238E27FC236}">
                    <a16:creationId xmlns:a16="http://schemas.microsoft.com/office/drawing/2014/main" xmlns="" id="{A7EF1419-4217-0F2A-F836-33322C07719D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2981009" y="4887327"/>
                <a:ext cx="0" cy="900000"/>
              </a:xfrm>
              <a:prstGeom prst="straightConnector1">
                <a:avLst/>
              </a:prstGeom>
              <a:ln>
                <a:solidFill>
                  <a:schemeClr val="bg1"/>
                </a:solidFill>
                <a:headEnd type="oval" w="med" len="med"/>
                <a:tailEnd type="oval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3" name="Conector reto 42">
                <a:extLst>
                  <a:ext uri="{FF2B5EF4-FFF2-40B4-BE49-F238E27FC236}">
                    <a16:creationId xmlns:a16="http://schemas.microsoft.com/office/drawing/2014/main" xmlns="" id="{D659F650-AC83-A454-EF6C-F3A263DB499D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2352761" y="4460589"/>
                <a:ext cx="628248" cy="312905"/>
              </a:xfrm>
              <a:prstGeom prst="line">
                <a:avLst/>
              </a:prstGeom>
              <a:ln>
                <a:solidFill>
                  <a:srgbClr val="00B0F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4" name="Conector reto 43">
                <a:extLst>
                  <a:ext uri="{FF2B5EF4-FFF2-40B4-BE49-F238E27FC236}">
                    <a16:creationId xmlns:a16="http://schemas.microsoft.com/office/drawing/2014/main" xmlns="" id="{86D67222-56C2-22B9-97BF-C5A36104BE4C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12981009" y="4460589"/>
                <a:ext cx="628248" cy="312905"/>
              </a:xfrm>
              <a:prstGeom prst="line">
                <a:avLst/>
              </a:prstGeom>
              <a:ln>
                <a:solidFill>
                  <a:srgbClr val="00B0F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57" name="CaixaDeTexto 56">
              <a:extLst>
                <a:ext uri="{FF2B5EF4-FFF2-40B4-BE49-F238E27FC236}">
                  <a16:creationId xmlns:a16="http://schemas.microsoft.com/office/drawing/2014/main" xmlns="" id="{2B5B5853-732F-171C-F0C4-0DEDAD183DD6}"/>
                </a:ext>
              </a:extLst>
            </p:cNvPr>
            <p:cNvSpPr txBox="1"/>
            <p:nvPr/>
          </p:nvSpPr>
          <p:spPr>
            <a:xfrm>
              <a:off x="5816109" y="3685790"/>
              <a:ext cx="2255096" cy="181588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pt-BR">
                  <a:solidFill>
                    <a:schemeClr val="bg1"/>
                  </a:solidFill>
                  <a:latin typeface="Segoe UI Black" panose="020B0A02040204020203" pitchFamily="34" charset="0"/>
                  <a:ea typeface="Segoe UI Black" panose="020B0A02040204020203" pitchFamily="34" charset="0"/>
                  <a:cs typeface="Segoe UI" panose="020B0502040204020203" pitchFamily="34" charset="0"/>
                </a:rPr>
                <a:t>Horário estendido </a:t>
              </a:r>
            </a:p>
            <a:p>
              <a:pPr algn="ctr"/>
              <a:endParaRPr lang="pt-BR" sz="1600">
                <a:solidFill>
                  <a:srgbClr val="224D80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endParaRPr>
            </a:p>
            <a:p>
              <a:pPr algn="ctr"/>
              <a:r>
                <a:rPr lang="pt-BR" sz="1400">
                  <a:solidFill>
                    <a:schemeClr val="bg1"/>
                  </a:solidFill>
                  <a:latin typeface="Segoe UI" panose="020B0502040204020203" pitchFamily="34" charset="0"/>
                  <a:ea typeface="Segoe UI Black" panose="020B0A02040204020203" pitchFamily="34" charset="0"/>
                  <a:cs typeface="Segoe UI" panose="020B0502040204020203" pitchFamily="34" charset="0"/>
                </a:rPr>
                <a:t>das 08h às 20h</a:t>
              </a:r>
              <a:endParaRPr lang="pt-BR" sz="140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endParaRPr>
            </a:p>
            <a:p>
              <a:pPr algn="ctr"/>
              <a:endParaRPr lang="pt-BR" sz="160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endParaRPr>
            </a:p>
            <a:p>
              <a:pPr algn="ctr"/>
              <a:r>
                <a:rPr lang="pt-BR" sz="1200" i="1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Horário estendido no atendimento digital das 08h às 20h e no presencial das 09h às 18h</a:t>
              </a:r>
            </a:p>
          </p:txBody>
        </p:sp>
        <p:pic>
          <p:nvPicPr>
            <p:cNvPr id="65" name="Gráfico 64" descr="Smartphone com preenchimento sólido">
              <a:extLst>
                <a:ext uri="{FF2B5EF4-FFF2-40B4-BE49-F238E27FC236}">
                  <a16:creationId xmlns:a16="http://schemas.microsoft.com/office/drawing/2014/main" xmlns="" id="{DF2C64D9-2342-98B7-259B-61C75FB6CCE7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xmlns="" r:embed="rId11"/>
                </a:ext>
              </a:extLst>
            </a:blip>
            <a:stretch>
              <a:fillRect/>
            </a:stretch>
          </p:blipFill>
          <p:spPr>
            <a:xfrm>
              <a:off x="6586644" y="1929519"/>
              <a:ext cx="720000" cy="720000"/>
            </a:xfrm>
            <a:prstGeom prst="rect">
              <a:avLst/>
            </a:prstGeom>
          </p:spPr>
        </p:pic>
        <p:pic>
          <p:nvPicPr>
            <p:cNvPr id="75" name="Imagem 74" descr="Logotipo&#10;&#10;Descrição gerada automaticamente">
              <a:extLst>
                <a:ext uri="{FF2B5EF4-FFF2-40B4-BE49-F238E27FC236}">
                  <a16:creationId xmlns:a16="http://schemas.microsoft.com/office/drawing/2014/main" xmlns="" id="{456BC8E6-BCE7-5341-1513-F579BA7DFC5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2" cstate="print">
              <a:duotone>
                <a:prstClr val="black"/>
                <a:schemeClr val="accent1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403" t="32292" r="61778" b="23495"/>
            <a:stretch/>
          </p:blipFill>
          <p:spPr>
            <a:xfrm>
              <a:off x="6866874" y="2197873"/>
              <a:ext cx="153566" cy="138843"/>
            </a:xfrm>
            <a:prstGeom prst="rect">
              <a:avLst/>
            </a:prstGeom>
          </p:spPr>
        </p:pic>
      </p:grpSp>
      <p:pic>
        <p:nvPicPr>
          <p:cNvPr id="11" name="Gráfico 13">
            <a:extLst>
              <a:ext uri="{FF2B5EF4-FFF2-40B4-BE49-F238E27FC236}">
                <a16:creationId xmlns:a16="http://schemas.microsoft.com/office/drawing/2014/main" xmlns="" id="{8A15FF6D-299A-1B30-893C-CB8794EBAF6A}"/>
              </a:ext>
            </a:extLst>
          </p:cNvPr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944529" y="0"/>
            <a:ext cx="1247471" cy="709665"/>
          </a:xfrm>
          <a:prstGeom prst="rect">
            <a:avLst/>
          </a:prstGeom>
        </p:spPr>
      </p:pic>
      <p:sp>
        <p:nvSpPr>
          <p:cNvPr id="24" name="CaixaDeTexto 23">
            <a:extLst>
              <a:ext uri="{FF2B5EF4-FFF2-40B4-BE49-F238E27FC236}">
                <a16:creationId xmlns:a16="http://schemas.microsoft.com/office/drawing/2014/main" xmlns="" id="{5AC48074-209D-7672-CFB5-46AAB54FABA7}"/>
              </a:ext>
            </a:extLst>
          </p:cNvPr>
          <p:cNvSpPr txBox="1"/>
          <p:nvPr/>
        </p:nvSpPr>
        <p:spPr>
          <a:xfrm>
            <a:off x="2567573" y="3588433"/>
            <a:ext cx="2255095" cy="25136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Prazos alongados</a:t>
            </a:r>
          </a:p>
          <a:p>
            <a:pPr algn="ctr"/>
            <a:endParaRPr lang="pt-BR" sz="1333">
              <a:solidFill>
                <a:srgbClr val="008EC0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228611" indent="-164050">
              <a:buFont typeface="Arial" panose="020B0604020202020204" pitchFamily="34" charset="0"/>
              <a:buChar char="•"/>
            </a:pPr>
            <a:r>
              <a:rPr lang="pt-BR" sz="140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Prazo de até 144 meses - Consignado</a:t>
            </a:r>
          </a:p>
          <a:p>
            <a:pPr marL="228611" indent="-164050">
              <a:buFont typeface="Arial" panose="020B0604020202020204" pitchFamily="34" charset="0"/>
              <a:buChar char="•"/>
            </a:pPr>
            <a:r>
              <a:rPr lang="pt-BR" sz="140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Prazo de até 240 meses – Renegociação</a:t>
            </a:r>
          </a:p>
          <a:p>
            <a:pPr marL="228611" indent="-164050">
              <a:buFont typeface="Arial" panose="020B0604020202020204" pitchFamily="34" charset="0"/>
              <a:buChar char="•"/>
            </a:pPr>
            <a:r>
              <a:rPr lang="pt-BR" sz="140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Carência de até 59 dias</a:t>
            </a:r>
          </a:p>
          <a:p>
            <a:pPr algn="ctr"/>
            <a:endParaRPr lang="pt-BR" sz="1333">
              <a:solidFill>
                <a:srgbClr val="008EC0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algn="ctr"/>
            <a:r>
              <a:rPr lang="pt-BR" sz="1067" i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Personalização dos prazos para pagamento permitindo melhor enquadramento à renda, com possibilidade de carência.</a:t>
            </a:r>
          </a:p>
        </p:txBody>
      </p:sp>
      <p:pic>
        <p:nvPicPr>
          <p:cNvPr id="25" name="Gráfico 24" descr="Folhinha com preenchimento sólido">
            <a:extLst>
              <a:ext uri="{FF2B5EF4-FFF2-40B4-BE49-F238E27FC236}">
                <a16:creationId xmlns:a16="http://schemas.microsoft.com/office/drawing/2014/main" xmlns="" id="{621BF6EA-ECD6-382F-E53B-4D0D2A660464}"/>
              </a:ext>
            </a:extLst>
          </p:cNvPr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5"/>
              </a:ext>
            </a:extLst>
          </a:blip>
          <a:stretch>
            <a:fillRect/>
          </a:stretch>
        </p:blipFill>
        <p:spPr>
          <a:xfrm>
            <a:off x="3164268" y="1833601"/>
            <a:ext cx="945949" cy="799756"/>
          </a:xfrm>
          <a:prstGeom prst="rect">
            <a:avLst/>
          </a:prstGeom>
        </p:spPr>
      </p:pic>
      <p:cxnSp>
        <p:nvCxnSpPr>
          <p:cNvPr id="27" name="Conector reto 26">
            <a:extLst>
              <a:ext uri="{FF2B5EF4-FFF2-40B4-BE49-F238E27FC236}">
                <a16:creationId xmlns:a16="http://schemas.microsoft.com/office/drawing/2014/main" xmlns="" id="{21F038CE-4933-B655-9CEC-59CFA76345DD}"/>
              </a:ext>
            </a:extLst>
          </p:cNvPr>
          <p:cNvCxnSpPr>
            <a:cxnSpLocks/>
          </p:cNvCxnSpPr>
          <p:nvPr/>
        </p:nvCxnSpPr>
        <p:spPr>
          <a:xfrm>
            <a:off x="3207711" y="2594481"/>
            <a:ext cx="418832" cy="208603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Conector reto 28">
            <a:extLst>
              <a:ext uri="{FF2B5EF4-FFF2-40B4-BE49-F238E27FC236}">
                <a16:creationId xmlns:a16="http://schemas.microsoft.com/office/drawing/2014/main" xmlns="" id="{0634020F-7A6C-0AC0-3C63-73CB17211607}"/>
              </a:ext>
            </a:extLst>
          </p:cNvPr>
          <p:cNvCxnSpPr>
            <a:cxnSpLocks/>
          </p:cNvCxnSpPr>
          <p:nvPr/>
        </p:nvCxnSpPr>
        <p:spPr>
          <a:xfrm flipH="1">
            <a:off x="3626543" y="2594481"/>
            <a:ext cx="418832" cy="208603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Conector de Seta Reta 29">
            <a:extLst>
              <a:ext uri="{FF2B5EF4-FFF2-40B4-BE49-F238E27FC236}">
                <a16:creationId xmlns:a16="http://schemas.microsoft.com/office/drawing/2014/main" xmlns="" id="{7C7FA57C-85BD-851E-0144-6C0C4113E452}"/>
              </a:ext>
            </a:extLst>
          </p:cNvPr>
          <p:cNvCxnSpPr>
            <a:cxnSpLocks/>
          </p:cNvCxnSpPr>
          <p:nvPr/>
        </p:nvCxnSpPr>
        <p:spPr>
          <a:xfrm>
            <a:off x="3626543" y="2855073"/>
            <a:ext cx="0" cy="600000"/>
          </a:xfrm>
          <a:prstGeom prst="straightConnector1">
            <a:avLst/>
          </a:prstGeom>
          <a:ln>
            <a:solidFill>
              <a:schemeClr val="bg1"/>
            </a:solidFill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Espaço Reservado para Número de Slide 59">
            <a:extLst>
              <a:ext uri="{FF2B5EF4-FFF2-40B4-BE49-F238E27FC236}">
                <a16:creationId xmlns:a16="http://schemas.microsoft.com/office/drawing/2014/main" xmlns="" id="{918C381B-FB4E-1FFD-1036-9CC853BF9282}"/>
              </a:ext>
            </a:extLst>
          </p:cNvPr>
          <p:cNvSpPr txBox="1">
            <a:spLocks/>
          </p:cNvSpPr>
          <p:nvPr/>
        </p:nvSpPr>
        <p:spPr>
          <a:xfrm>
            <a:off x="10695978" y="6581891"/>
            <a:ext cx="1422400" cy="243417"/>
          </a:xfrm>
          <a:prstGeom prst="rect">
            <a:avLst/>
          </a:prstGeom>
        </p:spPr>
        <p:txBody>
          <a:bodyPr vert="horz" lIns="60960" tIns="30480" rIns="60960" bIns="30480" rtlCol="0" anchor="ctr"/>
          <a:lstStyle>
            <a:defPPr>
              <a:defRPr lang="en-US"/>
            </a:defPPr>
            <a:lvl1pPr marL="0" algn="r" defTabSz="914400" rtl="0" eaLnBrk="1" latinLnBrk="0" hangingPunct="1">
              <a:defRPr sz="2800" b="1" kern="1200">
                <a:solidFill>
                  <a:srgbClr val="09162E"/>
                </a:solidFill>
                <a:latin typeface="Posterama" panose="020B0504020200020000" pitchFamily="34" charset="0"/>
                <a:ea typeface="+mn-ea"/>
                <a:cs typeface="Posterama" panose="020B0504020200020000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26A174C-808C-4CBB-BB07-1A7F63D4A8C7}" type="slidenum">
              <a:rPr lang="en-US" sz="1867" smtClean="0">
                <a:solidFill>
                  <a:schemeClr val="bg1"/>
                </a:solidFill>
                <a:latin typeface="Posterama"/>
                <a:cs typeface="Posterama"/>
              </a:rPr>
              <a:t>6</a:t>
            </a:fld>
            <a:r>
              <a:rPr lang="en-US" sz="1867">
                <a:solidFill>
                  <a:schemeClr val="bg1"/>
                </a:solidFill>
                <a:latin typeface="Posterama"/>
                <a:cs typeface="Posterama"/>
              </a:rPr>
              <a:t>/20</a:t>
            </a:r>
            <a:endParaRPr lang="pt-BR" sz="1867">
              <a:solidFill>
                <a:schemeClr val="bg1"/>
              </a:solidFill>
            </a:endParaRPr>
          </a:p>
        </p:txBody>
      </p:sp>
      <p:pic>
        <p:nvPicPr>
          <p:cNvPr id="12" name="Imagem 11">
            <a:extLst>
              <a:ext uri="{FF2B5EF4-FFF2-40B4-BE49-F238E27FC236}">
                <a16:creationId xmlns:a16="http://schemas.microsoft.com/office/drawing/2014/main" xmlns="" id="{27433744-BDC2-24D1-E6E7-36280621A534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-1" y="5975235"/>
            <a:ext cx="1390984" cy="8827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5565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tângulo 20">
            <a:extLst>
              <a:ext uri="{FF2B5EF4-FFF2-40B4-BE49-F238E27FC236}">
                <a16:creationId xmlns:a16="http://schemas.microsoft.com/office/drawing/2014/main" xmlns="" id="{F793F3D4-E109-A7EA-B177-5C900E70AAEA}"/>
              </a:ext>
            </a:extLst>
          </p:cNvPr>
          <p:cNvSpPr/>
          <p:nvPr/>
        </p:nvSpPr>
        <p:spPr>
          <a:xfrm>
            <a:off x="237088" y="3838504"/>
            <a:ext cx="7332817" cy="913199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marL="35985" algn="ctr">
              <a:defRPr/>
            </a:pPr>
            <a:r>
              <a:rPr lang="pt-BR" sz="2400">
                <a:solidFill>
                  <a:schemeClr val="tx1">
                    <a:lumMod val="65000"/>
                    <a:lumOff val="35000"/>
                  </a:schemeClr>
                </a:solidFill>
                <a:latin typeface="Segoe UI" panose="020B0502040204020203" pitchFamily="34" charset="0"/>
                <a:ea typeface="Segoe UI Black"/>
                <a:cs typeface="Segoe UI" panose="020B0502040204020203" pitchFamily="34" charset="0"/>
                <a:sym typeface="Wingdings 3" panose="05040102010807070707" pitchFamily="18" charset="2"/>
              </a:rPr>
              <a:t>O BRB </a:t>
            </a:r>
            <a:r>
              <a:rPr lang="pt-BR" sz="2667">
                <a:solidFill>
                  <a:srgbClr val="595959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  <a:sym typeface="Wingdings 3" panose="05040102010807070707" pitchFamily="18" charset="2"/>
              </a:rPr>
              <a:t>manterá as taxas vigentes, caso</a:t>
            </a:r>
          </a:p>
          <a:p>
            <a:pPr marL="35985" algn="ctr">
              <a:defRPr/>
            </a:pPr>
            <a:r>
              <a:rPr lang="pt-BR" sz="2667">
                <a:solidFill>
                  <a:srgbClr val="595959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  <a:sym typeface="Wingdings 3" panose="05040102010807070707" pitchFamily="18" charset="2"/>
              </a:rPr>
              <a:t>sejam inferiores </a:t>
            </a:r>
            <a:r>
              <a:rPr lang="pt-BR" sz="2400">
                <a:solidFill>
                  <a:schemeClr val="tx1">
                    <a:lumMod val="65000"/>
                    <a:lumOff val="35000"/>
                  </a:schemeClr>
                </a:solidFill>
                <a:latin typeface="Segoe UI" panose="020B0502040204020203" pitchFamily="34" charset="0"/>
                <a:ea typeface="Segoe UI Black"/>
                <a:cs typeface="Segoe UI" panose="020B0502040204020203" pitchFamily="34" charset="0"/>
                <a:sym typeface="Wingdings 3" panose="05040102010807070707" pitchFamily="18" charset="2"/>
              </a:rPr>
              <a:t>às taxas do programa*.</a:t>
            </a:r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xmlns="" id="{6D2E805F-1536-5F49-BB35-74D820BD9FB6}"/>
              </a:ext>
            </a:extLst>
          </p:cNvPr>
          <p:cNvSpPr txBox="1"/>
          <p:nvPr/>
        </p:nvSpPr>
        <p:spPr>
          <a:xfrm>
            <a:off x="302888" y="6494513"/>
            <a:ext cx="7406718" cy="2850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14000"/>
              </a:lnSpc>
              <a:spcAft>
                <a:spcPts val="200"/>
              </a:spcAft>
            </a:pPr>
            <a:r>
              <a:rPr lang="pt-BR" sz="1200" kern="0" spc="-33">
                <a:solidFill>
                  <a:schemeClr val="tx1">
                    <a:lumMod val="65000"/>
                    <a:lumOff val="35000"/>
                  </a:scheme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* </a:t>
            </a:r>
            <a:r>
              <a:rPr lang="pt-BR" sz="1200">
                <a:solidFill>
                  <a:schemeClr val="tx1">
                    <a:lumMod val="65000"/>
                    <a:lumOff val="35000"/>
                  </a:schemeClr>
                </a:solidFill>
                <a:latin typeface="Segoe UI" panose="020B0502040204020203" pitchFamily="34" charset="0"/>
                <a:ea typeface="Segoe UI Black"/>
                <a:cs typeface="Segoe UI" panose="020B0502040204020203" pitchFamily="34" charset="0"/>
              </a:rPr>
              <a:t>Condição limitada ao saldo devedor dos contratos vigentes, considerando a </a:t>
            </a:r>
            <a:r>
              <a:rPr lang="pt-BR" sz="1200" b="1">
                <a:solidFill>
                  <a:schemeClr val="tx1">
                    <a:lumMod val="65000"/>
                    <a:lumOff val="35000"/>
                  </a:schemeClr>
                </a:solidFill>
                <a:latin typeface="Segoe UI" panose="020B0502040204020203" pitchFamily="34" charset="0"/>
                <a:ea typeface="Segoe UI Black"/>
                <a:cs typeface="Segoe UI" panose="020B0502040204020203" pitchFamily="34" charset="0"/>
              </a:rPr>
              <a:t>taxa média ponderada</a:t>
            </a:r>
            <a:r>
              <a:rPr lang="pt-BR" sz="1200">
                <a:solidFill>
                  <a:schemeClr val="tx1">
                    <a:lumMod val="65000"/>
                    <a:lumOff val="35000"/>
                  </a:schemeClr>
                </a:solidFill>
                <a:latin typeface="Segoe UI" panose="020B0502040204020203" pitchFamily="34" charset="0"/>
                <a:ea typeface="Segoe UI Black"/>
                <a:cs typeface="Segoe UI" panose="020B0502040204020203" pitchFamily="34" charset="0"/>
              </a:rPr>
              <a:t>.</a:t>
            </a:r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xmlns="" id="{1B33069B-B0BE-D8CD-33AA-FEE7300DAC7E}"/>
              </a:ext>
            </a:extLst>
          </p:cNvPr>
          <p:cNvSpPr txBox="1"/>
          <p:nvPr/>
        </p:nvSpPr>
        <p:spPr>
          <a:xfrm>
            <a:off x="337067" y="1129062"/>
            <a:ext cx="7232838" cy="5027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667" b="1">
                <a:solidFill>
                  <a:schemeClr val="tx1">
                    <a:lumMod val="65000"/>
                    <a:lumOff val="35000"/>
                  </a:schemeClr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Cada cliente com a </a:t>
            </a:r>
            <a:r>
              <a:rPr lang="pt-BR" sz="2667" b="1">
                <a:solidFill>
                  <a:srgbClr val="00A4DE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MELHOR CONDIÇÃO</a:t>
            </a:r>
            <a:r>
              <a:rPr lang="pt-BR" sz="2667" b="1">
                <a:solidFill>
                  <a:schemeClr val="tx1">
                    <a:lumMod val="65000"/>
                    <a:lumOff val="35000"/>
                  </a:schemeClr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!</a:t>
            </a:r>
          </a:p>
        </p:txBody>
      </p:sp>
      <p:grpSp>
        <p:nvGrpSpPr>
          <p:cNvPr id="2" name="Group 4">
            <a:extLst>
              <a:ext uri="{FF2B5EF4-FFF2-40B4-BE49-F238E27FC236}">
                <a16:creationId xmlns:a16="http://schemas.microsoft.com/office/drawing/2014/main" xmlns="" id="{7BE00F16-99A0-F5DE-E3CE-063F3BC9BD04}"/>
              </a:ext>
            </a:extLst>
          </p:cNvPr>
          <p:cNvGrpSpPr/>
          <p:nvPr/>
        </p:nvGrpSpPr>
        <p:grpSpPr>
          <a:xfrm>
            <a:off x="-5705" y="78409"/>
            <a:ext cx="4395124" cy="852959"/>
            <a:chOff x="-1801" y="-197040"/>
            <a:chExt cx="1047725" cy="336971"/>
          </a:xfrm>
        </p:grpSpPr>
        <p:sp>
          <p:nvSpPr>
            <p:cNvPr id="5" name="Freeform 5">
              <a:extLst>
                <a:ext uri="{FF2B5EF4-FFF2-40B4-BE49-F238E27FC236}">
                  <a16:creationId xmlns:a16="http://schemas.microsoft.com/office/drawing/2014/main" xmlns="" id="{4FD9F6D5-7EFE-68A7-0E77-37EDC9FBBB08}"/>
                </a:ext>
              </a:extLst>
            </p:cNvPr>
            <p:cNvSpPr/>
            <p:nvPr/>
          </p:nvSpPr>
          <p:spPr>
            <a:xfrm>
              <a:off x="0" y="-126588"/>
              <a:ext cx="973448" cy="266519"/>
            </a:xfrm>
            <a:custGeom>
              <a:avLst/>
              <a:gdLst/>
              <a:ahLst/>
              <a:cxnLst/>
              <a:rect l="l" t="t" r="r" b="b"/>
              <a:pathLst>
                <a:path w="1783046" h="559183">
                  <a:moveTo>
                    <a:pt x="0" y="0"/>
                  </a:moveTo>
                  <a:lnTo>
                    <a:pt x="1783046" y="0"/>
                  </a:lnTo>
                  <a:lnTo>
                    <a:pt x="1783046" y="559183"/>
                  </a:lnTo>
                  <a:lnTo>
                    <a:pt x="0" y="559183"/>
                  </a:lnTo>
                  <a:close/>
                </a:path>
              </a:pathLst>
            </a:custGeom>
            <a:solidFill>
              <a:srgbClr val="4B6C9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16" name="TextBox 6">
              <a:extLst>
                <a:ext uri="{FF2B5EF4-FFF2-40B4-BE49-F238E27FC236}">
                  <a16:creationId xmlns:a16="http://schemas.microsoft.com/office/drawing/2014/main" xmlns="" id="{D74D0AC8-6212-F9DD-5C75-85B00787CD3D}"/>
                </a:ext>
              </a:extLst>
            </p:cNvPr>
            <p:cNvSpPr txBox="1"/>
            <p:nvPr/>
          </p:nvSpPr>
          <p:spPr>
            <a:xfrm>
              <a:off x="-1801" y="-197040"/>
              <a:ext cx="1047725" cy="249650"/>
            </a:xfrm>
            <a:prstGeom prst="rect">
              <a:avLst/>
            </a:prstGeom>
          </p:spPr>
          <p:txBody>
            <a:bodyPr lIns="169333" tIns="169333" rIns="169333" bIns="169333" rtlCol="0" anchor="ctr"/>
            <a:lstStyle/>
            <a:p>
              <a:pPr>
                <a:lnSpc>
                  <a:spcPts val="7933"/>
                </a:lnSpc>
              </a:pPr>
              <a:r>
                <a:rPr lang="pt-BR" sz="3334">
                  <a:solidFill>
                    <a:srgbClr val="FFFFFF"/>
                  </a:solidFill>
                  <a:latin typeface="Aharoni" panose="02010803020104030203" pitchFamily="2" charset="-79"/>
                  <a:cs typeface="Aharoni" panose="02010803020104030203" pitchFamily="2" charset="-79"/>
                </a:rPr>
                <a:t>Condições e taxas</a:t>
              </a:r>
            </a:p>
          </p:txBody>
        </p:sp>
      </p:grpSp>
      <p:cxnSp>
        <p:nvCxnSpPr>
          <p:cNvPr id="17" name="Conector reto 16">
            <a:extLst>
              <a:ext uri="{FF2B5EF4-FFF2-40B4-BE49-F238E27FC236}">
                <a16:creationId xmlns:a16="http://schemas.microsoft.com/office/drawing/2014/main" xmlns="" id="{2535B309-9CB1-B0DA-F2BC-E2FE652E2EC6}"/>
              </a:ext>
            </a:extLst>
          </p:cNvPr>
          <p:cNvCxnSpPr/>
          <p:nvPr/>
        </p:nvCxnSpPr>
        <p:spPr>
          <a:xfrm>
            <a:off x="4074694" y="364987"/>
            <a:ext cx="0" cy="480000"/>
          </a:xfrm>
          <a:prstGeom prst="line">
            <a:avLst/>
          </a:prstGeom>
          <a:ln w="1016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Retângulo 19">
            <a:extLst>
              <a:ext uri="{FF2B5EF4-FFF2-40B4-BE49-F238E27FC236}">
                <a16:creationId xmlns:a16="http://schemas.microsoft.com/office/drawing/2014/main" xmlns="" id="{7A92FCFD-95B1-5BE7-C449-E373433B6E99}"/>
              </a:ext>
            </a:extLst>
          </p:cNvPr>
          <p:cNvSpPr/>
          <p:nvPr/>
        </p:nvSpPr>
        <p:spPr>
          <a:xfrm>
            <a:off x="7691811" y="0"/>
            <a:ext cx="4500189" cy="6858001"/>
          </a:xfrm>
          <a:prstGeom prst="rect">
            <a:avLst/>
          </a:prstGeom>
          <a:solidFill>
            <a:srgbClr val="17326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200"/>
          </a:p>
        </p:txBody>
      </p:sp>
      <p:sp>
        <p:nvSpPr>
          <p:cNvPr id="30" name="CaixaDeTexto 29">
            <a:extLst>
              <a:ext uri="{FF2B5EF4-FFF2-40B4-BE49-F238E27FC236}">
                <a16:creationId xmlns:a16="http://schemas.microsoft.com/office/drawing/2014/main" xmlns="" id="{8D4BA030-3D82-B604-752B-3701914B9D2A}"/>
              </a:ext>
            </a:extLst>
          </p:cNvPr>
          <p:cNvSpPr txBox="1"/>
          <p:nvPr/>
        </p:nvSpPr>
        <p:spPr>
          <a:xfrm>
            <a:off x="7512004" y="216487"/>
            <a:ext cx="4489496" cy="20517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423377">
              <a:lnSpc>
                <a:spcPct val="150000"/>
              </a:lnSpc>
              <a:defRPr/>
            </a:pPr>
            <a:r>
              <a:rPr lang="pt-BR" sz="2133" b="1" kern="0" spc="-33">
                <a:solidFill>
                  <a:srgbClr val="00B0F0"/>
                </a:solidFill>
                <a:latin typeface="Segoe UI Black" panose="020B0A02040204020203" pitchFamily="34" charset="0"/>
              </a:rPr>
              <a:t>BRBServ</a:t>
            </a:r>
            <a:endParaRPr lang="pt-BR" b="1" kern="0" spc="-33">
              <a:solidFill>
                <a:srgbClr val="00B0F0"/>
              </a:solidFill>
              <a:latin typeface="Segoe UI Black" panose="020B0A02040204020203" pitchFamily="34" charset="0"/>
            </a:endParaRPr>
          </a:p>
          <a:p>
            <a:pPr marL="417004" lvl="1">
              <a:defRPr/>
            </a:pPr>
            <a:r>
              <a:rPr lang="pt-BR" sz="1200" kern="0" spc="-33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Anterior:</a:t>
            </a:r>
            <a:r>
              <a:rPr lang="pt-BR" sz="1867" kern="0" spc="-33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pt-BR" strike="sngStrike" kern="0" spc="-33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1,65</a:t>
            </a:r>
            <a:r>
              <a:rPr lang="pt-BR" sz="1600" strike="sngStrike" kern="0" spc="-33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%</a:t>
            </a:r>
            <a:r>
              <a:rPr lang="pt-BR" sz="1600" kern="0" spc="-33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pt-BR" sz="1400" kern="0" spc="-33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|</a:t>
            </a:r>
            <a:r>
              <a:rPr lang="pt-BR" sz="1600" kern="0" spc="-33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pt-BR" strike="sngStrike" kern="0" spc="-33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1,49</a:t>
            </a:r>
            <a:r>
              <a:rPr lang="pt-BR" sz="1600" strike="sngStrike" kern="0" spc="-33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%</a:t>
            </a:r>
            <a:r>
              <a:rPr lang="pt-BR" sz="1600" kern="0" spc="-33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endParaRPr lang="pt-BR" sz="1800" kern="0" spc="-33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417004" lvl="1">
              <a:defRPr/>
            </a:pPr>
            <a:r>
              <a:rPr lang="pt-BR" sz="1200" kern="0" spc="-33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Nova Taxa do Programa com Seguro </a:t>
            </a:r>
            <a:r>
              <a:rPr lang="pt-BR" sz="2200" kern="0" spc="-33">
                <a:solidFill>
                  <a:srgbClr val="FFCC00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1,45</a:t>
            </a:r>
            <a:r>
              <a:rPr lang="pt-BR" kern="0" spc="-33">
                <a:solidFill>
                  <a:srgbClr val="FFCC0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%</a:t>
            </a:r>
            <a:r>
              <a:rPr lang="pt-BR" sz="2000" kern="0" spc="-33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pt-BR" sz="1600" kern="0" spc="-33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a.m.</a:t>
            </a:r>
            <a:endParaRPr lang="pt-BR" sz="2000" kern="0" spc="-33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417004" lvl="1">
              <a:defRPr/>
            </a:pPr>
            <a:r>
              <a:rPr lang="pt-BR" sz="1200" kern="0" spc="-33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Nova Taxa do Programa sem Seguro: </a:t>
            </a:r>
            <a:r>
              <a:rPr lang="pt-BR" sz="1200" strike="sngStrike" kern="0" spc="-33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1,93%</a:t>
            </a:r>
            <a:r>
              <a:rPr lang="pt-BR" sz="1200" kern="0" spc="-33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1,80% a.m.</a:t>
            </a:r>
          </a:p>
          <a:p>
            <a:pPr marL="631825" lvl="1" indent="-185738">
              <a:buFont typeface="Arial" panose="020B0604020202020204" pitchFamily="34" charset="0"/>
              <a:buChar char="•"/>
              <a:defRPr/>
            </a:pPr>
            <a:r>
              <a:rPr lang="pt-BR" sz="1600" kern="0" spc="-33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Carência</a:t>
            </a:r>
            <a:r>
              <a:rPr lang="pt-BR" sz="1867" kern="0" spc="-33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: </a:t>
            </a:r>
            <a:r>
              <a:rPr lang="pt-BR" sz="1600" kern="0" spc="-33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até</a:t>
            </a:r>
            <a:r>
              <a:rPr lang="pt-BR" sz="1867" kern="0" spc="-33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pt-BR" sz="2133" kern="0" spc="-33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59 </a:t>
            </a:r>
            <a:r>
              <a:rPr lang="pt-BR" sz="1600" kern="0" spc="-33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dias</a:t>
            </a:r>
            <a:endParaRPr lang="pt-BR" sz="1867" kern="0" spc="-33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631825" lvl="1" indent="-185738">
              <a:buFont typeface="Arial" panose="020B0604020202020204" pitchFamily="34" charset="0"/>
              <a:buChar char="•"/>
              <a:defRPr/>
            </a:pPr>
            <a:r>
              <a:rPr lang="pt-BR" sz="1600" kern="0" spc="-33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Prazo</a:t>
            </a:r>
            <a:r>
              <a:rPr lang="pt-BR" sz="1867" kern="0" spc="-33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: </a:t>
            </a:r>
            <a:r>
              <a:rPr lang="pt-BR" sz="1600" kern="0" spc="-33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até</a:t>
            </a:r>
            <a:r>
              <a:rPr lang="pt-BR" sz="1867" kern="0" spc="-33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pt-BR" sz="2133" kern="0" spc="-33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144</a:t>
            </a:r>
            <a:r>
              <a:rPr lang="pt-BR" sz="1867" kern="0" spc="-33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pt-BR" sz="1600" kern="0" spc="-33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meses</a:t>
            </a:r>
            <a:endParaRPr lang="pt-BR" sz="1867" kern="0" spc="-33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37" name="CaixaDeTexto 36">
            <a:extLst>
              <a:ext uri="{FF2B5EF4-FFF2-40B4-BE49-F238E27FC236}">
                <a16:creationId xmlns:a16="http://schemas.microsoft.com/office/drawing/2014/main" xmlns="" id="{42852DAF-B672-CB31-4617-B665728C8CCF}"/>
              </a:ext>
            </a:extLst>
          </p:cNvPr>
          <p:cNvSpPr txBox="1"/>
          <p:nvPr/>
        </p:nvSpPr>
        <p:spPr>
          <a:xfrm>
            <a:off x="1780944" y="5034661"/>
            <a:ext cx="4468811" cy="1200329"/>
          </a:xfrm>
          <a:prstGeom prst="rect">
            <a:avLst/>
          </a:prstGeom>
          <a:solidFill>
            <a:srgbClr val="00A4DE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/>
          <a:p>
            <a:pPr algn="ctr"/>
            <a:r>
              <a:rPr lang="pt-BR" sz="360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  <a:sym typeface="Wingdings 3" panose="05040102010807070707" pitchFamily="18" charset="2"/>
              </a:rPr>
              <a:t>Compromisso </a:t>
            </a:r>
            <a:r>
              <a:rPr lang="pt-BR" sz="2933">
                <a:solidFill>
                  <a:schemeClr val="bg1"/>
                </a:solidFill>
                <a:latin typeface="Segoe UI" panose="020B0502040204020203" pitchFamily="34" charset="0"/>
                <a:ea typeface="Segoe UI Black"/>
                <a:cs typeface="Segoe UI" panose="020B0502040204020203" pitchFamily="34" charset="0"/>
                <a:sym typeface="Wingdings 3" panose="05040102010807070707" pitchFamily="18" charset="2"/>
              </a:rPr>
              <a:t>com o</a:t>
            </a:r>
            <a:r>
              <a:rPr lang="pt-BR" sz="3600">
                <a:solidFill>
                  <a:schemeClr val="bg1"/>
                </a:solidFill>
                <a:latin typeface="Segoe UI" panose="020B0502040204020203" pitchFamily="34" charset="0"/>
                <a:ea typeface="Segoe UI Black"/>
                <a:cs typeface="Segoe UI" panose="020B0502040204020203" pitchFamily="34" charset="0"/>
                <a:sym typeface="Wingdings 3" panose="05040102010807070707" pitchFamily="18" charset="2"/>
              </a:rPr>
              <a:t> </a:t>
            </a:r>
            <a:r>
              <a:rPr lang="pt-BR" sz="360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  <a:sym typeface="Wingdings 3" panose="05040102010807070707" pitchFamily="18" charset="2"/>
              </a:rPr>
              <a:t>servidor do GDF!</a:t>
            </a:r>
            <a:endParaRPr lang="pt-BR" sz="3600">
              <a:solidFill>
                <a:schemeClr val="bg1"/>
              </a:solidFill>
            </a:endParaRPr>
          </a:p>
        </p:txBody>
      </p:sp>
      <p:graphicFrame>
        <p:nvGraphicFramePr>
          <p:cNvPr id="12" name="Tabela 11">
            <a:extLst>
              <a:ext uri="{FF2B5EF4-FFF2-40B4-BE49-F238E27FC236}">
                <a16:creationId xmlns:a16="http://schemas.microsoft.com/office/drawing/2014/main" xmlns="" id="{0644413D-FBA7-EEFD-F4B8-28C3A67DD1C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82561846"/>
              </p:ext>
            </p:extLst>
          </p:nvPr>
        </p:nvGraphicFramePr>
        <p:xfrm>
          <a:off x="237089" y="2313000"/>
          <a:ext cx="7308000" cy="1116000"/>
        </p:xfrm>
        <a:graphic>
          <a:graphicData uri="http://schemas.openxmlformats.org/drawingml/2006/table">
            <a:tbl>
              <a:tblPr/>
              <a:tblGrid>
                <a:gridCol w="2268000">
                  <a:extLst>
                    <a:ext uri="{9D8B030D-6E8A-4147-A177-3AD203B41FA5}">
                      <a16:colId xmlns:a16="http://schemas.microsoft.com/office/drawing/2014/main" xmlns="" val="1265861686"/>
                    </a:ext>
                  </a:extLst>
                </a:gridCol>
                <a:gridCol w="1008000">
                  <a:extLst>
                    <a:ext uri="{9D8B030D-6E8A-4147-A177-3AD203B41FA5}">
                      <a16:colId xmlns:a16="http://schemas.microsoft.com/office/drawing/2014/main" xmlns="" val="2609293321"/>
                    </a:ext>
                  </a:extLst>
                </a:gridCol>
                <a:gridCol w="1008000">
                  <a:extLst>
                    <a:ext uri="{9D8B030D-6E8A-4147-A177-3AD203B41FA5}">
                      <a16:colId xmlns:a16="http://schemas.microsoft.com/office/drawing/2014/main" xmlns="" val="2540970691"/>
                    </a:ext>
                  </a:extLst>
                </a:gridCol>
                <a:gridCol w="1008000">
                  <a:extLst>
                    <a:ext uri="{9D8B030D-6E8A-4147-A177-3AD203B41FA5}">
                      <a16:colId xmlns:a16="http://schemas.microsoft.com/office/drawing/2014/main" xmlns="" val="3779972110"/>
                    </a:ext>
                  </a:extLst>
                </a:gridCol>
                <a:gridCol w="1008000">
                  <a:extLst>
                    <a:ext uri="{9D8B030D-6E8A-4147-A177-3AD203B41FA5}">
                      <a16:colId xmlns:a16="http://schemas.microsoft.com/office/drawing/2014/main" xmlns="" val="1618850799"/>
                    </a:ext>
                  </a:extLst>
                </a:gridCol>
                <a:gridCol w="1008000">
                  <a:extLst>
                    <a:ext uri="{9D8B030D-6E8A-4147-A177-3AD203B41FA5}">
                      <a16:colId xmlns:a16="http://schemas.microsoft.com/office/drawing/2014/main" xmlns="" val="426521810"/>
                    </a:ext>
                  </a:extLst>
                </a:gridCol>
              </a:tblGrid>
              <a:tr h="396000">
                <a:tc>
                  <a:txBody>
                    <a:bodyPr/>
                    <a:lstStyle/>
                    <a:p>
                      <a:pPr algn="ctr" fontAlgn="ctr"/>
                      <a:r>
                        <a:rPr lang="pt-BR" sz="1800" b="0" i="0" u="none" strike="noStrike" kern="1200">
                          <a:solidFill>
                            <a:schemeClr val="bg1"/>
                          </a:solidFill>
                          <a:effectLst/>
                          <a:latin typeface="Montserrat Black" panose="00000A00000000000000" pitchFamily="2" charset="0"/>
                          <a:ea typeface="Open Sans ExtraBold" panose="020B0906030804020204" pitchFamily="34" charset="0"/>
                          <a:cs typeface="Open Sans ExtraBold" panose="020B0906030804020204" pitchFamily="34" charset="0"/>
                        </a:rPr>
                        <a:t>Benchmarking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7579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pt-BR" sz="2000" b="1" i="0" u="none" strike="noStrike">
                        <a:solidFill>
                          <a:srgbClr val="FFFFFF"/>
                        </a:solidFill>
                        <a:effectLst/>
                        <a:latin typeface="Montserrat" panose="00000500000000000000" pitchFamily="2" charset="0"/>
                        <a:ea typeface="Open Sans ExtraBold" panose="020B0906030804020204" pitchFamily="34" charset="0"/>
                        <a:cs typeface="Open Sans ExtraBold" panose="020B0906030804020204" pitchFamily="34" charset="0"/>
                      </a:endParaRPr>
                    </a:p>
                  </a:txBody>
                  <a:tcPr marL="0" marR="0" marT="0" marB="0" anchor="ctr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7579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pt-BR" sz="2000" b="1" i="0" u="none" strike="noStrike">
                        <a:solidFill>
                          <a:srgbClr val="FFFFFF"/>
                        </a:solidFill>
                        <a:effectLst/>
                        <a:latin typeface="Montserrat" panose="00000500000000000000" pitchFamily="2" charset="0"/>
                        <a:ea typeface="Open Sans ExtraBold" panose="020B0906030804020204" pitchFamily="34" charset="0"/>
                        <a:cs typeface="Open Sans ExtraBold" panose="020B0906030804020204" pitchFamily="34" charset="0"/>
                      </a:endParaRPr>
                    </a:p>
                  </a:txBody>
                  <a:tcPr marL="0" marR="0" marT="0" marB="0" anchor="ctr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7579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pt-BR" sz="2000" b="1" i="0" u="none" strike="noStrike">
                        <a:solidFill>
                          <a:srgbClr val="FFFFFF"/>
                        </a:solidFill>
                        <a:effectLst/>
                        <a:latin typeface="Montserrat" panose="00000500000000000000" pitchFamily="2" charset="0"/>
                        <a:ea typeface="Open Sans ExtraBold" panose="020B0906030804020204" pitchFamily="34" charset="0"/>
                        <a:cs typeface="Open Sans ExtraBold" panose="020B0906030804020204" pitchFamily="34" charset="0"/>
                      </a:endParaRPr>
                    </a:p>
                  </a:txBody>
                  <a:tcPr marL="0" marR="0" marT="0" marB="0" anchor="ctr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7579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pt-BR" sz="2000" b="1" i="0" u="none" strike="noStrike">
                        <a:solidFill>
                          <a:srgbClr val="FFFFFF"/>
                        </a:solidFill>
                        <a:effectLst/>
                        <a:latin typeface="Montserrat" panose="00000500000000000000" pitchFamily="2" charset="0"/>
                        <a:ea typeface="Open Sans ExtraBold" panose="020B0906030804020204" pitchFamily="34" charset="0"/>
                        <a:cs typeface="Open Sans ExtraBold" panose="020B0906030804020204" pitchFamily="34" charset="0"/>
                      </a:endParaRPr>
                    </a:p>
                  </a:txBody>
                  <a:tcPr marL="0" marR="0" marT="0" marB="0" anchor="ctr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7579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pt-BR" sz="2000" b="1" i="0" u="none" strike="noStrike">
                        <a:solidFill>
                          <a:srgbClr val="FFFFFF"/>
                        </a:solidFill>
                        <a:effectLst/>
                        <a:latin typeface="Montserrat" panose="00000500000000000000" pitchFamily="2" charset="0"/>
                        <a:ea typeface="Open Sans ExtraBold" panose="020B0906030804020204" pitchFamily="34" charset="0"/>
                        <a:cs typeface="Open Sans ExtraBold" panose="020B0906030804020204" pitchFamily="34" charset="0"/>
                      </a:endParaRPr>
                    </a:p>
                  </a:txBody>
                  <a:tcPr marL="0" marR="0" marT="0" marB="0" anchor="ctr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7579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3134030559"/>
                  </a:ext>
                </a:extLst>
              </a:tr>
              <a:tr h="360000">
                <a:tc>
                  <a:txBody>
                    <a:bodyPr/>
                    <a:lstStyle/>
                    <a:p>
                      <a:pPr algn="ctr" rtl="0" fontAlgn="ctr"/>
                      <a:r>
                        <a:rPr lang="pt-BR" sz="1600" b="0" i="0" u="none" strike="noStrik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Montserrat Black" panose="00000A00000000000000" pitchFamily="2" charset="0"/>
                          <a:ea typeface="Open Sans ExtraBold" panose="020B0906030804020204" pitchFamily="34" charset="0"/>
                          <a:cs typeface="Open Sans ExtraBold" panose="020B0906030804020204" pitchFamily="34" charset="0"/>
                        </a:rPr>
                        <a:t> </a:t>
                      </a:r>
                      <a:r>
                        <a:rPr lang="pt-BR" sz="1600" b="1" i="0" u="none" strike="noStrik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Montserrat Black" panose="00000A00000000000000" pitchFamily="2" charset="0"/>
                          <a:ea typeface="Open Sans ExtraBold" panose="020B0906030804020204" pitchFamily="34" charset="0"/>
                          <a:cs typeface="Open Sans ExtraBold" panose="020B0906030804020204" pitchFamily="34" charset="0"/>
                        </a:rPr>
                        <a:t>Consignado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pt-BR" sz="1400" b="0" i="0" u="none" strike="noStrik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Montserrat" panose="00000500000000000000" pitchFamily="2" charset="0"/>
                          <a:ea typeface="Open Sans" panose="020B0606030504020204" pitchFamily="34" charset="0"/>
                          <a:cs typeface="Open Sans" panose="020B0606030504020204" pitchFamily="34" charset="0"/>
                        </a:rPr>
                        <a:t>1,55%</a:t>
                      </a:r>
                    </a:p>
                  </a:txBody>
                  <a:tcPr marL="0" marR="0" marT="0" marB="0" anchor="ctr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pt-BR" sz="1400" b="0" i="0" u="none" strike="noStrik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Montserrat" panose="00000500000000000000" pitchFamily="2" charset="0"/>
                          <a:ea typeface="Open Sans" panose="020B0606030504020204" pitchFamily="34" charset="0"/>
                          <a:cs typeface="Open Sans" panose="020B0606030504020204" pitchFamily="34" charset="0"/>
                        </a:rPr>
                        <a:t>1,65%</a:t>
                      </a:r>
                    </a:p>
                  </a:txBody>
                  <a:tcPr marL="0" marR="0" marT="0" marB="0" anchor="ctr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60963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400" b="0" i="0" u="none" strike="noStrik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Montserrat" panose="00000500000000000000" pitchFamily="2" charset="0"/>
                          <a:ea typeface="Open Sans" panose="020B0606030504020204" pitchFamily="34" charset="0"/>
                          <a:cs typeface="Open Sans" panose="020B0606030504020204" pitchFamily="34" charset="0"/>
                        </a:rPr>
                        <a:t>1,65%</a:t>
                      </a:r>
                    </a:p>
                  </a:txBody>
                  <a:tcPr marL="0" marR="0" marT="0" marB="0" anchor="ctr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60963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400" b="0" i="0" u="none" strike="noStrik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Montserrat" panose="00000500000000000000" pitchFamily="2" charset="0"/>
                          <a:ea typeface="Open Sans" panose="020B0606030504020204" pitchFamily="34" charset="0"/>
                          <a:cs typeface="Open Sans" panose="020B0606030504020204" pitchFamily="34" charset="0"/>
                        </a:rPr>
                        <a:t>1,66%</a:t>
                      </a:r>
                    </a:p>
                  </a:txBody>
                  <a:tcPr marL="0" marR="0" marT="0" marB="0" anchor="ctr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60963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400" b="0" i="0" u="none" strike="noStrik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Montserrat" panose="00000500000000000000" pitchFamily="2" charset="0"/>
                          <a:ea typeface="Open Sans" panose="020B0606030504020204" pitchFamily="34" charset="0"/>
                          <a:cs typeface="Open Sans" panose="020B0606030504020204" pitchFamily="34" charset="0"/>
                        </a:rPr>
                        <a:t>1,72%</a:t>
                      </a:r>
                    </a:p>
                  </a:txBody>
                  <a:tcPr marL="0" marR="0" marT="0" marB="0" anchor="ctr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796317530"/>
                  </a:ext>
                </a:extLst>
              </a:tr>
              <a:tr h="360000">
                <a:tc>
                  <a:txBody>
                    <a:bodyPr/>
                    <a:lstStyle/>
                    <a:p>
                      <a:pPr algn="ctr" rtl="0" fontAlgn="ctr"/>
                      <a:r>
                        <a:rPr lang="pt-BR" sz="1600" b="0" i="0" u="none" strike="noStrik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Montserrat Black" panose="00000A00000000000000" pitchFamily="2" charset="0"/>
                          <a:ea typeface="Open Sans ExtraBold" panose="020B0906030804020204" pitchFamily="34" charset="0"/>
                          <a:cs typeface="Open Sans ExtraBold" panose="020B0906030804020204" pitchFamily="34" charset="0"/>
                        </a:rPr>
                        <a:t> </a:t>
                      </a:r>
                      <a:r>
                        <a:rPr lang="pt-BR" sz="1600" b="1" i="0" u="none" strike="noStrik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Montserrat Black" panose="00000A00000000000000" pitchFamily="2" charset="0"/>
                          <a:ea typeface="Open Sans ExtraBold" panose="020B0906030804020204" pitchFamily="34" charset="0"/>
                          <a:cs typeface="Open Sans ExtraBold" panose="020B0906030804020204" pitchFamily="34" charset="0"/>
                        </a:rPr>
                        <a:t>Parcelado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60963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400" b="0" i="0" u="none" strike="noStrik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Montserrat" panose="00000500000000000000" pitchFamily="2" charset="0"/>
                          <a:ea typeface="Open Sans" panose="020B0606030504020204" pitchFamily="34" charset="0"/>
                          <a:cs typeface="Open Sans" panose="020B0606030504020204" pitchFamily="34" charset="0"/>
                        </a:rPr>
                        <a:t>3,89%</a:t>
                      </a:r>
                    </a:p>
                  </a:txBody>
                  <a:tcPr marL="0" marR="0" marT="0" marB="0" anchor="ctr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60963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400" b="0" i="0" u="none" strike="noStrik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Montserrat" panose="00000500000000000000" pitchFamily="2" charset="0"/>
                          <a:ea typeface="Open Sans" panose="020B0606030504020204" pitchFamily="34" charset="0"/>
                          <a:cs typeface="Open Sans" panose="020B0606030504020204" pitchFamily="34" charset="0"/>
                        </a:rPr>
                        <a:t>3,79%</a:t>
                      </a:r>
                    </a:p>
                  </a:txBody>
                  <a:tcPr marL="0" marR="0" marT="0" marB="0" anchor="ctr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60963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400" b="0" i="0" u="none" strike="noStrik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Montserrat" panose="00000500000000000000" pitchFamily="2" charset="0"/>
                          <a:ea typeface="Open Sans" panose="020B0606030504020204" pitchFamily="34" charset="0"/>
                          <a:cs typeface="Open Sans" panose="020B0606030504020204" pitchFamily="34" charset="0"/>
                        </a:rPr>
                        <a:t>6,38%</a:t>
                      </a:r>
                    </a:p>
                  </a:txBody>
                  <a:tcPr marL="0" marR="0" marT="0" marB="0" anchor="ctr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60963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400" b="0" i="0" u="none" strike="noStrik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Montserrat" panose="00000500000000000000" pitchFamily="2" charset="0"/>
                          <a:ea typeface="Open Sans" panose="020B0606030504020204" pitchFamily="34" charset="0"/>
                          <a:cs typeface="Open Sans" panose="020B0606030504020204" pitchFamily="34" charset="0"/>
                        </a:rPr>
                        <a:t>4,13%</a:t>
                      </a:r>
                    </a:p>
                  </a:txBody>
                  <a:tcPr marL="0" marR="0" marT="0" marB="0" anchor="ctr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60963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400" b="0" i="0" u="none" strike="noStrik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Montserrat" panose="00000500000000000000" pitchFamily="2" charset="0"/>
                          <a:ea typeface="Open Sans" panose="020B0606030504020204" pitchFamily="34" charset="0"/>
                          <a:cs typeface="Open Sans" panose="020B0606030504020204" pitchFamily="34" charset="0"/>
                        </a:rPr>
                        <a:t>4,03%</a:t>
                      </a:r>
                    </a:p>
                  </a:txBody>
                  <a:tcPr marL="0" marR="0" marT="0" marB="0" anchor="ctr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2085574090"/>
                  </a:ext>
                </a:extLst>
              </a:tr>
            </a:tbl>
          </a:graphicData>
        </a:graphic>
      </p:graphicFrame>
      <p:sp>
        <p:nvSpPr>
          <p:cNvPr id="14" name="Elipse 13">
            <a:extLst>
              <a:ext uri="{FF2B5EF4-FFF2-40B4-BE49-F238E27FC236}">
                <a16:creationId xmlns:a16="http://schemas.microsoft.com/office/drawing/2014/main" xmlns="" id="{C7435C47-B0B9-99FF-CA24-5D3C6902CF04}"/>
              </a:ext>
            </a:extLst>
          </p:cNvPr>
          <p:cNvSpPr/>
          <p:nvPr/>
        </p:nvSpPr>
        <p:spPr>
          <a:xfrm>
            <a:off x="3789446" y="2087732"/>
            <a:ext cx="459613" cy="451668"/>
          </a:xfrm>
          <a:prstGeom prst="ellipse">
            <a:avLst/>
          </a:prstGeom>
          <a:solidFill>
            <a:srgbClr val="E57427"/>
          </a:solidFill>
          <a:ln w="28575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5" name="Elipse 14">
            <a:extLst>
              <a:ext uri="{FF2B5EF4-FFF2-40B4-BE49-F238E27FC236}">
                <a16:creationId xmlns:a16="http://schemas.microsoft.com/office/drawing/2014/main" xmlns="" id="{ED52E136-984C-1542-7DEA-ED81CD8174AF}"/>
              </a:ext>
            </a:extLst>
          </p:cNvPr>
          <p:cNvSpPr/>
          <p:nvPr/>
        </p:nvSpPr>
        <p:spPr>
          <a:xfrm>
            <a:off x="4799649" y="2087732"/>
            <a:ext cx="459613" cy="451668"/>
          </a:xfrm>
          <a:prstGeom prst="ellipse">
            <a:avLst/>
          </a:prstGeom>
          <a:solidFill>
            <a:srgbClr val="FF0000"/>
          </a:solidFill>
          <a:ln w="28575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8" name="Elipse 17">
            <a:extLst>
              <a:ext uri="{FF2B5EF4-FFF2-40B4-BE49-F238E27FC236}">
                <a16:creationId xmlns:a16="http://schemas.microsoft.com/office/drawing/2014/main" xmlns="" id="{CAB12CD7-2781-F71A-4482-F1EB247FCEB9}"/>
              </a:ext>
            </a:extLst>
          </p:cNvPr>
          <p:cNvSpPr/>
          <p:nvPr/>
        </p:nvSpPr>
        <p:spPr>
          <a:xfrm>
            <a:off x="6820056" y="2067184"/>
            <a:ext cx="459613" cy="451668"/>
          </a:xfrm>
          <a:prstGeom prst="ellipse">
            <a:avLst/>
          </a:prstGeom>
          <a:solidFill>
            <a:srgbClr val="FFFF00"/>
          </a:solidFill>
          <a:ln w="28575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9" name="Elipse 18">
            <a:extLst>
              <a:ext uri="{FF2B5EF4-FFF2-40B4-BE49-F238E27FC236}">
                <a16:creationId xmlns:a16="http://schemas.microsoft.com/office/drawing/2014/main" xmlns="" id="{C8757C3C-3BFE-745A-6058-DD4FF17455EB}"/>
              </a:ext>
            </a:extLst>
          </p:cNvPr>
          <p:cNvSpPr/>
          <p:nvPr/>
        </p:nvSpPr>
        <p:spPr>
          <a:xfrm>
            <a:off x="5809852" y="2087732"/>
            <a:ext cx="459613" cy="451668"/>
          </a:xfrm>
          <a:prstGeom prst="ellipse">
            <a:avLst/>
          </a:prstGeom>
          <a:solidFill>
            <a:srgbClr val="C00000"/>
          </a:solidFill>
          <a:ln w="28575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grpSp>
        <p:nvGrpSpPr>
          <p:cNvPr id="23" name="Agrupar 22">
            <a:extLst>
              <a:ext uri="{FF2B5EF4-FFF2-40B4-BE49-F238E27FC236}">
                <a16:creationId xmlns:a16="http://schemas.microsoft.com/office/drawing/2014/main" xmlns="" id="{6C905767-D00D-FB4E-06C9-0EBEB9098F8F}"/>
              </a:ext>
            </a:extLst>
          </p:cNvPr>
          <p:cNvGrpSpPr/>
          <p:nvPr/>
        </p:nvGrpSpPr>
        <p:grpSpPr>
          <a:xfrm>
            <a:off x="2735668" y="2041332"/>
            <a:ext cx="552893" cy="543336"/>
            <a:chOff x="1290917" y="3182136"/>
            <a:chExt cx="552893" cy="543336"/>
          </a:xfrm>
        </p:grpSpPr>
        <p:sp>
          <p:nvSpPr>
            <p:cNvPr id="13" name="Elipse 12">
              <a:extLst>
                <a:ext uri="{FF2B5EF4-FFF2-40B4-BE49-F238E27FC236}">
                  <a16:creationId xmlns:a16="http://schemas.microsoft.com/office/drawing/2014/main" xmlns="" id="{D6B51603-267A-763F-4026-7CF39C3E0E8B}"/>
                </a:ext>
              </a:extLst>
            </p:cNvPr>
            <p:cNvSpPr/>
            <p:nvPr/>
          </p:nvSpPr>
          <p:spPr>
            <a:xfrm>
              <a:off x="1290917" y="3182136"/>
              <a:ext cx="552893" cy="543336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22" name="Freeform 40">
              <a:extLst>
                <a:ext uri="{FF2B5EF4-FFF2-40B4-BE49-F238E27FC236}">
                  <a16:creationId xmlns:a16="http://schemas.microsoft.com/office/drawing/2014/main" xmlns="" id="{11F1CFDD-6377-C924-24C9-65A4DEEDAA51}"/>
                </a:ext>
              </a:extLst>
            </p:cNvPr>
            <p:cNvSpPr/>
            <p:nvPr/>
          </p:nvSpPr>
          <p:spPr>
            <a:xfrm>
              <a:off x="1361652" y="3285155"/>
              <a:ext cx="432000" cy="324000"/>
            </a:xfrm>
            <a:custGeom>
              <a:avLst/>
              <a:gdLst/>
              <a:ahLst/>
              <a:cxnLst/>
              <a:rect l="l" t="t" r="r" b="b"/>
              <a:pathLst>
                <a:path w="514137" h="490150">
                  <a:moveTo>
                    <a:pt x="0" y="0"/>
                  </a:moveTo>
                  <a:lnTo>
                    <a:pt x="514137" y="0"/>
                  </a:lnTo>
                  <a:lnTo>
                    <a:pt x="514137" y="490149"/>
                  </a:lnTo>
                  <a:lnTo>
                    <a:pt x="0" y="49014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t="-2446" b="-2446"/>
              </a:stretch>
            </a:blipFill>
          </p:spPr>
          <p:txBody>
            <a:bodyPr/>
            <a:lstStyle/>
            <a:p>
              <a:endParaRPr lang="pt-BR"/>
            </a:p>
          </p:txBody>
        </p:sp>
      </p:grpSp>
      <p:sp>
        <p:nvSpPr>
          <p:cNvPr id="7" name="CaixaDeTexto 6">
            <a:extLst>
              <a:ext uri="{FF2B5EF4-FFF2-40B4-BE49-F238E27FC236}">
                <a16:creationId xmlns:a16="http://schemas.microsoft.com/office/drawing/2014/main" xmlns="" id="{E992E827-C205-3A04-48F0-A9A935708566}"/>
              </a:ext>
            </a:extLst>
          </p:cNvPr>
          <p:cNvSpPr txBox="1"/>
          <p:nvPr/>
        </p:nvSpPr>
        <p:spPr>
          <a:xfrm>
            <a:off x="7493299" y="2225915"/>
            <a:ext cx="4489496" cy="20517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423377">
              <a:lnSpc>
                <a:spcPct val="150000"/>
              </a:lnSpc>
              <a:defRPr/>
            </a:pPr>
            <a:r>
              <a:rPr lang="pt-BR" sz="2133" b="1" kern="0" spc="-33">
                <a:solidFill>
                  <a:srgbClr val="00B0F0"/>
                </a:solidFill>
                <a:latin typeface="Segoe UI Black" panose="020B0A02040204020203" pitchFamily="34" charset="0"/>
              </a:rPr>
              <a:t>Crédito Pessoal</a:t>
            </a:r>
            <a:endParaRPr lang="pt-BR" b="1" kern="0" spc="-33">
              <a:solidFill>
                <a:srgbClr val="00B0F0"/>
              </a:solidFill>
              <a:latin typeface="Segoe UI Black" panose="020B0A02040204020203" pitchFamily="34" charset="0"/>
            </a:endParaRPr>
          </a:p>
          <a:p>
            <a:pPr marL="417004" lvl="1">
              <a:defRPr/>
            </a:pPr>
            <a:r>
              <a:rPr lang="pt-BR" sz="1200" kern="0" spc="-33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Anterior:</a:t>
            </a:r>
            <a:r>
              <a:rPr lang="pt-BR" sz="1867" kern="0" spc="-33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pt-BR" strike="sngStrike" kern="0" spc="-33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2,99</a:t>
            </a:r>
            <a:r>
              <a:rPr lang="pt-BR" sz="1600" strike="sngStrike" kern="0" spc="-33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%</a:t>
            </a:r>
            <a:r>
              <a:rPr lang="pt-BR" sz="1600" kern="0" spc="-33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pt-BR" sz="1400" kern="0" spc="-33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|</a:t>
            </a:r>
            <a:r>
              <a:rPr lang="pt-BR" sz="1600" kern="0" spc="-33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pt-BR" strike="sngStrike" kern="0" spc="-33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2,89</a:t>
            </a:r>
            <a:r>
              <a:rPr lang="pt-BR" sz="1600" strike="sngStrike" kern="0" spc="-33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%</a:t>
            </a:r>
            <a:endParaRPr lang="pt-BR" sz="1800" kern="0" spc="-33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417004" lvl="1">
              <a:defRPr/>
            </a:pPr>
            <a:r>
              <a:rPr lang="pt-BR" sz="1200" kern="0" spc="-33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Nova Taxa do Programa</a:t>
            </a:r>
            <a:r>
              <a:rPr lang="pt-BR" sz="1200" kern="0" spc="-33">
                <a:solidFill>
                  <a:srgbClr val="FFCC0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: </a:t>
            </a:r>
            <a:r>
              <a:rPr lang="pt-BR" sz="2200" kern="0" spc="-33">
                <a:solidFill>
                  <a:srgbClr val="FFCC00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2,75</a:t>
            </a:r>
            <a:r>
              <a:rPr lang="pt-BR" kern="0" spc="-33">
                <a:solidFill>
                  <a:srgbClr val="FFCC0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%</a:t>
            </a:r>
            <a:r>
              <a:rPr lang="pt-BR" sz="2000" kern="0" spc="-33">
                <a:solidFill>
                  <a:srgbClr val="FFCC0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pt-BR" sz="1600" kern="0" spc="-33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a.m.</a:t>
            </a:r>
          </a:p>
          <a:p>
            <a:pPr marL="417004" lvl="1">
              <a:defRPr/>
            </a:pPr>
            <a:r>
              <a:rPr lang="pt-BR" sz="1200" kern="0" spc="-33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Nova Taxa do Programa sem Seguro: </a:t>
            </a:r>
            <a:r>
              <a:rPr lang="pt-BR" sz="1200" strike="sngStrike" kern="0" spc="-33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4,99%</a:t>
            </a:r>
            <a:r>
              <a:rPr lang="pt-BR" sz="1200" kern="0" spc="-33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3,25% a.m.</a:t>
            </a:r>
          </a:p>
          <a:p>
            <a:pPr marL="631825" lvl="1" indent="-185738">
              <a:buFont typeface="Arial" panose="020B0604020202020204" pitchFamily="34" charset="0"/>
              <a:buChar char="•"/>
              <a:defRPr/>
            </a:pPr>
            <a:r>
              <a:rPr lang="pt-BR" sz="1600" kern="0" spc="-33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Carência</a:t>
            </a:r>
            <a:r>
              <a:rPr lang="pt-BR" sz="1867" kern="0" spc="-33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: </a:t>
            </a:r>
            <a:r>
              <a:rPr lang="pt-BR" sz="1600" kern="0" spc="-33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até</a:t>
            </a:r>
            <a:r>
              <a:rPr lang="pt-BR" sz="1867" kern="0" spc="-33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pt-BR" sz="2133" kern="0" spc="-33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59 </a:t>
            </a:r>
            <a:r>
              <a:rPr lang="pt-BR" sz="1600" kern="0" spc="-33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dias</a:t>
            </a:r>
            <a:endParaRPr lang="pt-BR" sz="1867" kern="0" spc="-33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631825" lvl="1" indent="-185738">
              <a:buFont typeface="Arial" panose="020B0604020202020204" pitchFamily="34" charset="0"/>
              <a:buChar char="•"/>
              <a:defRPr/>
            </a:pPr>
            <a:r>
              <a:rPr lang="pt-BR" sz="1600" kern="0" spc="-33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Prazo</a:t>
            </a:r>
            <a:r>
              <a:rPr lang="pt-BR" sz="1867" kern="0" spc="-33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: </a:t>
            </a:r>
            <a:r>
              <a:rPr lang="pt-BR" sz="1600" kern="0" spc="-33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até</a:t>
            </a:r>
            <a:r>
              <a:rPr lang="pt-BR" sz="1867" kern="0" spc="-33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pt-BR" sz="2133" kern="0" spc="-33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240</a:t>
            </a:r>
            <a:r>
              <a:rPr lang="pt-BR" sz="1867" kern="0" spc="-33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pt-BR" sz="1600" kern="0" spc="-33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meses</a:t>
            </a:r>
            <a:endParaRPr lang="pt-BR" sz="1867" kern="0" spc="-33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11" name="CaixaDeTexto 10">
            <a:extLst>
              <a:ext uri="{FF2B5EF4-FFF2-40B4-BE49-F238E27FC236}">
                <a16:creationId xmlns:a16="http://schemas.microsoft.com/office/drawing/2014/main" xmlns="" id="{F950B4D3-F609-6EC2-D119-011BBBD8707F}"/>
              </a:ext>
            </a:extLst>
          </p:cNvPr>
          <p:cNvSpPr txBox="1"/>
          <p:nvPr/>
        </p:nvSpPr>
        <p:spPr>
          <a:xfrm>
            <a:off x="7512004" y="4249683"/>
            <a:ext cx="4489496" cy="203632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423377">
              <a:lnSpc>
                <a:spcPct val="150000"/>
              </a:lnSpc>
              <a:defRPr/>
            </a:pPr>
            <a:r>
              <a:rPr lang="pt-BR" sz="2133" b="1" kern="0" spc="-33">
                <a:solidFill>
                  <a:srgbClr val="00B0F0"/>
                </a:solidFill>
                <a:latin typeface="Segoe UI Black" panose="020B0A02040204020203" pitchFamily="34" charset="0"/>
              </a:rPr>
              <a:t>Renegociação</a:t>
            </a:r>
            <a:endParaRPr lang="pt-BR" b="1" kern="0" spc="-33">
              <a:solidFill>
                <a:srgbClr val="00B0F0"/>
              </a:solidFill>
              <a:latin typeface="Segoe UI Black" panose="020B0A02040204020203" pitchFamily="34" charset="0"/>
            </a:endParaRPr>
          </a:p>
          <a:p>
            <a:pPr marL="417004" lvl="1">
              <a:defRPr/>
            </a:pPr>
            <a:r>
              <a:rPr lang="pt-BR" sz="1200" kern="0" spc="-33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Anterior:</a:t>
            </a:r>
            <a:r>
              <a:rPr lang="pt-BR" sz="1867" kern="0" spc="-33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pt-BR" strike="sngStrike" kern="0" spc="-33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1,65</a:t>
            </a:r>
            <a:r>
              <a:rPr lang="pt-BR" sz="1600" strike="sngStrike" kern="0" spc="-33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%</a:t>
            </a:r>
            <a:r>
              <a:rPr lang="pt-BR" sz="1600" kern="0" spc="-33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| </a:t>
            </a:r>
            <a:r>
              <a:rPr lang="pt-BR" strike="sngStrike" kern="0" spc="-33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1,49</a:t>
            </a:r>
            <a:r>
              <a:rPr lang="pt-BR" sz="1600" strike="sngStrike" kern="0" spc="-33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%</a:t>
            </a:r>
            <a:r>
              <a:rPr lang="pt-BR" sz="1600" kern="0" spc="-33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endParaRPr lang="pt-BR" sz="1800" kern="0" spc="-33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417004" lvl="1">
              <a:defRPr/>
            </a:pPr>
            <a:r>
              <a:rPr lang="pt-BR" sz="1200" kern="0" spc="-33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Nova Taxa do Programa: </a:t>
            </a:r>
            <a:r>
              <a:rPr lang="pt-BR" sz="2200" kern="0" spc="-33">
                <a:solidFill>
                  <a:srgbClr val="FFCC00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1,45</a:t>
            </a:r>
            <a:r>
              <a:rPr lang="pt-BR" kern="0" spc="-33">
                <a:solidFill>
                  <a:srgbClr val="FFCC0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%</a:t>
            </a:r>
            <a:r>
              <a:rPr lang="pt-BR" sz="2000" kern="0" spc="-33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pt-BR" sz="1600" kern="0" spc="-33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a.m.</a:t>
            </a:r>
          </a:p>
          <a:p>
            <a:pPr marL="417004" lvl="1">
              <a:defRPr/>
            </a:pPr>
            <a:r>
              <a:rPr lang="pt-BR" sz="1100" kern="0" spc="-33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Nova Taxa do Programa sem Seguro: 1,80% a.m.</a:t>
            </a:r>
          </a:p>
          <a:p>
            <a:pPr marL="631825" lvl="1" indent="-185738">
              <a:buFont typeface="Arial" panose="020B0604020202020204" pitchFamily="34" charset="0"/>
              <a:buChar char="•"/>
              <a:defRPr/>
            </a:pPr>
            <a:r>
              <a:rPr lang="pt-BR" sz="1600" kern="0" spc="-33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Carência</a:t>
            </a:r>
            <a:r>
              <a:rPr lang="pt-BR" sz="1867" kern="0" spc="-33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: </a:t>
            </a:r>
            <a:r>
              <a:rPr lang="pt-BR" sz="1600" kern="0" spc="-33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até</a:t>
            </a:r>
            <a:r>
              <a:rPr lang="pt-BR" sz="1867" kern="0" spc="-33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pt-BR" sz="2133" kern="0" spc="-33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59 </a:t>
            </a:r>
            <a:r>
              <a:rPr lang="pt-BR" sz="1600" kern="0" spc="-33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dias</a:t>
            </a:r>
            <a:endParaRPr lang="pt-BR" sz="1867" kern="0" spc="-33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631825" lvl="1" indent="-185738">
              <a:buFont typeface="Arial" panose="020B0604020202020204" pitchFamily="34" charset="0"/>
              <a:buChar char="•"/>
              <a:defRPr/>
            </a:pPr>
            <a:r>
              <a:rPr lang="pt-BR" sz="1600" kern="0" spc="-33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Prazo</a:t>
            </a:r>
            <a:r>
              <a:rPr lang="pt-BR" sz="1867" kern="0" spc="-33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: </a:t>
            </a:r>
            <a:r>
              <a:rPr lang="pt-BR" sz="1600" kern="0" spc="-33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até</a:t>
            </a:r>
            <a:r>
              <a:rPr lang="pt-BR" sz="1867" kern="0" spc="-33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pt-BR" sz="2133" kern="0" spc="-33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240</a:t>
            </a:r>
            <a:r>
              <a:rPr lang="pt-BR" sz="1867" kern="0" spc="-33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pt-BR" sz="1600" kern="0" spc="-33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meses</a:t>
            </a:r>
            <a:endParaRPr lang="pt-BR" sz="1867" kern="0" spc="-33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25" name="Gráfico 13">
            <a:extLst>
              <a:ext uri="{FF2B5EF4-FFF2-40B4-BE49-F238E27FC236}">
                <a16:creationId xmlns:a16="http://schemas.microsoft.com/office/drawing/2014/main" xmlns="" id="{42EE8982-A321-0A6E-8DE4-41366BF6D08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944529" y="0"/>
            <a:ext cx="1247471" cy="709665"/>
          </a:xfrm>
          <a:prstGeom prst="rect">
            <a:avLst/>
          </a:prstGeom>
        </p:spPr>
      </p:pic>
      <p:sp>
        <p:nvSpPr>
          <p:cNvPr id="26" name="CaixaDeTexto 25">
            <a:extLst>
              <a:ext uri="{FF2B5EF4-FFF2-40B4-BE49-F238E27FC236}">
                <a16:creationId xmlns:a16="http://schemas.microsoft.com/office/drawing/2014/main" xmlns="" id="{C18C38DB-6045-F40A-D211-7CDF861EF6DF}"/>
              </a:ext>
            </a:extLst>
          </p:cNvPr>
          <p:cNvSpPr txBox="1"/>
          <p:nvPr/>
        </p:nvSpPr>
        <p:spPr>
          <a:xfrm>
            <a:off x="7831512" y="6356159"/>
            <a:ext cx="3636389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>
              <a:defRPr sz="140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pt-BR" sz="1100"/>
              <a:t>* Em caso de inibição do débito, serão aplicadas as taxas de tabela.</a:t>
            </a:r>
          </a:p>
        </p:txBody>
      </p:sp>
      <p:sp>
        <p:nvSpPr>
          <p:cNvPr id="27" name="Espaço Reservado para Número de Slide 59">
            <a:extLst>
              <a:ext uri="{FF2B5EF4-FFF2-40B4-BE49-F238E27FC236}">
                <a16:creationId xmlns:a16="http://schemas.microsoft.com/office/drawing/2014/main" xmlns="" id="{D54406E2-8BD3-74B7-566B-2AEBF96EA585}"/>
              </a:ext>
            </a:extLst>
          </p:cNvPr>
          <p:cNvSpPr txBox="1">
            <a:spLocks/>
          </p:cNvSpPr>
          <p:nvPr/>
        </p:nvSpPr>
        <p:spPr>
          <a:xfrm>
            <a:off x="10695978" y="6581891"/>
            <a:ext cx="1422400" cy="243417"/>
          </a:xfrm>
          <a:prstGeom prst="rect">
            <a:avLst/>
          </a:prstGeom>
        </p:spPr>
        <p:txBody>
          <a:bodyPr vert="horz" lIns="60960" tIns="30480" rIns="60960" bIns="30480" rtlCol="0" anchor="ctr"/>
          <a:lstStyle>
            <a:defPPr>
              <a:defRPr lang="en-US"/>
            </a:defPPr>
            <a:lvl1pPr marL="0" algn="r" defTabSz="914400" rtl="0" eaLnBrk="1" latinLnBrk="0" hangingPunct="1">
              <a:defRPr sz="2800" b="1" kern="1200">
                <a:solidFill>
                  <a:srgbClr val="09162E"/>
                </a:solidFill>
                <a:latin typeface="Posterama" panose="020B0504020200020000" pitchFamily="34" charset="0"/>
                <a:ea typeface="+mn-ea"/>
                <a:cs typeface="Posterama" panose="020B0504020200020000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67">
                <a:solidFill>
                  <a:schemeClr val="bg1"/>
                </a:solidFill>
                <a:latin typeface="Posterama"/>
                <a:cs typeface="Posterama"/>
              </a:rPr>
              <a:t>8/20</a:t>
            </a:r>
            <a:endParaRPr lang="pt-BR" sz="1867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37620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6">
            <a:extLst>
              <a:ext uri="{FF2B5EF4-FFF2-40B4-BE49-F238E27FC236}">
                <a16:creationId xmlns:a16="http://schemas.microsoft.com/office/drawing/2014/main" xmlns="" id="{4F97DFD9-D708-5244-D52D-843E6DFDEA62}"/>
              </a:ext>
            </a:extLst>
          </p:cNvPr>
          <p:cNvSpPr txBox="1"/>
          <p:nvPr/>
        </p:nvSpPr>
        <p:spPr>
          <a:xfrm>
            <a:off x="29920" y="47500"/>
            <a:ext cx="58217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>
              <a:defRPr sz="4400" b="1">
                <a:solidFill>
                  <a:schemeClr val="bg1"/>
                </a:solidFill>
                <a:latin typeface="Montserrat Black" panose="00000A00000000000000" pitchFamily="2" charset="0"/>
                <a:ea typeface="Open Sans ExtraBold" panose="020B0906030804020204" pitchFamily="34" charset="0"/>
                <a:cs typeface="Open Sans ExtraBold" panose="020B0906030804020204" pitchFamily="34" charset="0"/>
              </a:defRPr>
            </a:lvl1pPr>
          </a:lstStyle>
          <a:p>
            <a:r>
              <a:rPr lang="pt-BR" sz="3600">
                <a:solidFill>
                  <a:srgbClr val="275791"/>
                </a:solidFill>
              </a:rPr>
              <a:t>Fluxo de Atendimento</a:t>
            </a: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xmlns="" id="{7FA21B88-20C1-D398-2B7F-14DA9085E7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41863" y="180175"/>
            <a:ext cx="1076515" cy="414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Freeform 58">
            <a:extLst>
              <a:ext uri="{FF2B5EF4-FFF2-40B4-BE49-F238E27FC236}">
                <a16:creationId xmlns:a16="http://schemas.microsoft.com/office/drawing/2014/main" xmlns="" id="{FF0D5F22-6DCD-1A70-9385-A068C1F08F2C}"/>
              </a:ext>
            </a:extLst>
          </p:cNvPr>
          <p:cNvSpPr/>
          <p:nvPr/>
        </p:nvSpPr>
        <p:spPr>
          <a:xfrm>
            <a:off x="1933980" y="1752075"/>
            <a:ext cx="9784697" cy="3896139"/>
          </a:xfrm>
          <a:custGeom>
            <a:avLst/>
            <a:gdLst>
              <a:gd name="connsiteX0" fmla="*/ 1944119 w 17121314"/>
              <a:gd name="connsiteY0" fmla="*/ 6557272 h 6923032"/>
              <a:gd name="connsiteX1" fmla="*/ 14928599 w 17121314"/>
              <a:gd name="connsiteY1" fmla="*/ 6557272 h 6923032"/>
              <a:gd name="connsiteX2" fmla="*/ 14928599 w 17121314"/>
              <a:gd name="connsiteY2" fmla="*/ 6923032 h 6923032"/>
              <a:gd name="connsiteX3" fmla="*/ 1944119 w 17121314"/>
              <a:gd name="connsiteY3" fmla="*/ 6923032 h 6923032"/>
              <a:gd name="connsiteX4" fmla="*/ 794000 w 17121314"/>
              <a:gd name="connsiteY4" fmla="*/ 0 h 6923032"/>
              <a:gd name="connsiteX5" fmla="*/ 15332959 w 17121314"/>
              <a:gd name="connsiteY5" fmla="*/ 0 h 6923032"/>
              <a:gd name="connsiteX6" fmla="*/ 15332959 w 17121314"/>
              <a:gd name="connsiteY6" fmla="*/ 330 h 6923032"/>
              <a:gd name="connsiteX7" fmla="*/ 15442083 w 17121314"/>
              <a:gd name="connsiteY7" fmla="*/ 3634 h 6923032"/>
              <a:gd name="connsiteX8" fmla="*/ 16879835 w 17121314"/>
              <a:gd name="connsiteY8" fmla="*/ 896431 h 6923032"/>
              <a:gd name="connsiteX9" fmla="*/ 16883045 w 17121314"/>
              <a:gd name="connsiteY9" fmla="*/ 2692091 h 6923032"/>
              <a:gd name="connsiteX10" fmla="*/ 15448511 w 17121314"/>
              <a:gd name="connsiteY10" fmla="*/ 3590042 h 6923032"/>
              <a:gd name="connsiteX11" fmla="*/ 15361463 w 17121314"/>
              <a:gd name="connsiteY11" fmla="*/ 3592991 h 6923032"/>
              <a:gd name="connsiteX12" fmla="*/ 15361463 w 17121314"/>
              <a:gd name="connsiteY12" fmla="*/ 3594097 h 6923032"/>
              <a:gd name="connsiteX13" fmla="*/ 15328811 w 17121314"/>
              <a:gd name="connsiteY13" fmla="*/ 3594097 h 6923032"/>
              <a:gd name="connsiteX14" fmla="*/ 15328797 w 17121314"/>
              <a:gd name="connsiteY14" fmla="*/ 3594098 h 6923032"/>
              <a:gd name="connsiteX15" fmla="*/ 15328797 w 17121314"/>
              <a:gd name="connsiteY15" fmla="*/ 3594097 h 6923032"/>
              <a:gd name="connsiteX16" fmla="*/ 1861285 w 17121314"/>
              <a:gd name="connsiteY16" fmla="*/ 3594097 h 6923032"/>
              <a:gd name="connsiteX17" fmla="*/ 1673544 w 17121314"/>
              <a:gd name="connsiteY17" fmla="*/ 3603608 h 6923032"/>
              <a:gd name="connsiteX18" fmla="*/ 571649 w 17121314"/>
              <a:gd name="connsiteY18" fmla="*/ 4320878 h 6923032"/>
              <a:gd name="connsiteX19" fmla="*/ 559719 w 17121314"/>
              <a:gd name="connsiteY19" fmla="*/ 5809956 h 6923032"/>
              <a:gd name="connsiteX20" fmla="*/ 1847347 w 17121314"/>
              <a:gd name="connsiteY20" fmla="*/ 6557960 h 6923032"/>
              <a:gd name="connsiteX21" fmla="*/ 1847349 w 17121314"/>
              <a:gd name="connsiteY21" fmla="*/ 6923032 h 6923032"/>
              <a:gd name="connsiteX22" fmla="*/ 242587 w 17121314"/>
              <a:gd name="connsiteY22" fmla="*/ 5990801 h 6923032"/>
              <a:gd name="connsiteX23" fmla="*/ 257454 w 17121314"/>
              <a:gd name="connsiteY23" fmla="*/ 4134975 h 6923032"/>
              <a:gd name="connsiteX24" fmla="*/ 1753139 w 17121314"/>
              <a:gd name="connsiteY24" fmla="*/ 3230728 h 6923032"/>
              <a:gd name="connsiteX25" fmla="*/ 1828344 w 17121314"/>
              <a:gd name="connsiteY25" fmla="*/ 3229420 h 6923032"/>
              <a:gd name="connsiteX26" fmla="*/ 1828344 w 17121314"/>
              <a:gd name="connsiteY26" fmla="*/ 3228337 h 6923032"/>
              <a:gd name="connsiteX27" fmla="*/ 15328617 w 17121314"/>
              <a:gd name="connsiteY27" fmla="*/ 3228337 h 6923032"/>
              <a:gd name="connsiteX28" fmla="*/ 15328615 w 17121314"/>
              <a:gd name="connsiteY28" fmla="*/ 3225120 h 6923032"/>
              <a:gd name="connsiteX29" fmla="*/ 16563251 w 17121314"/>
              <a:gd name="connsiteY29" fmla="*/ 2508037 h 6923032"/>
              <a:gd name="connsiteX30" fmla="*/ 16560703 w 17121314"/>
              <a:gd name="connsiteY30" fmla="*/ 1081630 h 6923032"/>
              <a:gd name="connsiteX31" fmla="*/ 15323493 w 17121314"/>
              <a:gd name="connsiteY31" fmla="*/ 368985 h 6923032"/>
              <a:gd name="connsiteX32" fmla="*/ 15323483 w 17121314"/>
              <a:gd name="connsiteY32" fmla="*/ 365760 h 6923032"/>
              <a:gd name="connsiteX33" fmla="*/ 794000 w 17121314"/>
              <a:gd name="connsiteY33" fmla="*/ 365760 h 6923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</a:cxnLst>
            <a:rect l="l" t="t" r="r" b="b"/>
            <a:pathLst>
              <a:path w="17121314" h="6923032">
                <a:moveTo>
                  <a:pt x="1944119" y="6557272"/>
                </a:moveTo>
                <a:lnTo>
                  <a:pt x="14928599" y="6557272"/>
                </a:lnTo>
                <a:lnTo>
                  <a:pt x="14928599" y="6923032"/>
                </a:lnTo>
                <a:lnTo>
                  <a:pt x="1944119" y="6923032"/>
                </a:lnTo>
                <a:close/>
                <a:moveTo>
                  <a:pt x="794000" y="0"/>
                </a:moveTo>
                <a:lnTo>
                  <a:pt x="15332959" y="0"/>
                </a:lnTo>
                <a:lnTo>
                  <a:pt x="15332959" y="330"/>
                </a:lnTo>
                <a:lnTo>
                  <a:pt x="15442083" y="3634"/>
                </a:lnTo>
                <a:cubicBezTo>
                  <a:pt x="16037377" y="41591"/>
                  <a:pt x="16578269" y="374668"/>
                  <a:pt x="16879835" y="896431"/>
                </a:cubicBezTo>
                <a:cubicBezTo>
                  <a:pt x="17200657" y="1451512"/>
                  <a:pt x="17201881" y="2135861"/>
                  <a:pt x="16883045" y="2692091"/>
                </a:cubicBezTo>
                <a:cubicBezTo>
                  <a:pt x="16583349" y="3214927"/>
                  <a:pt x="16043661" y="3549942"/>
                  <a:pt x="15448511" y="3590042"/>
                </a:cubicBezTo>
                <a:lnTo>
                  <a:pt x="15361463" y="3592991"/>
                </a:lnTo>
                <a:lnTo>
                  <a:pt x="15361463" y="3594097"/>
                </a:lnTo>
                <a:lnTo>
                  <a:pt x="15328811" y="3594097"/>
                </a:lnTo>
                <a:lnTo>
                  <a:pt x="15328797" y="3594098"/>
                </a:lnTo>
                <a:lnTo>
                  <a:pt x="15328797" y="3594097"/>
                </a:lnTo>
                <a:lnTo>
                  <a:pt x="1861285" y="3594097"/>
                </a:lnTo>
                <a:lnTo>
                  <a:pt x="1673544" y="3603608"/>
                </a:lnTo>
                <a:cubicBezTo>
                  <a:pt x="1218281" y="3657294"/>
                  <a:pt x="808869" y="3919955"/>
                  <a:pt x="571649" y="4320878"/>
                </a:cubicBezTo>
                <a:cubicBezTo>
                  <a:pt x="300542" y="4779076"/>
                  <a:pt x="295988" y="5347473"/>
                  <a:pt x="559719" y="5809956"/>
                </a:cubicBezTo>
                <a:cubicBezTo>
                  <a:pt x="823451" y="6272439"/>
                  <a:pt x="1314953" y="6557960"/>
                  <a:pt x="1847347" y="6557960"/>
                </a:cubicBezTo>
                <a:lnTo>
                  <a:pt x="1847349" y="6923032"/>
                </a:lnTo>
                <a:cubicBezTo>
                  <a:pt x="1183829" y="6923032"/>
                  <a:pt x="571274" y="6567189"/>
                  <a:pt x="242587" y="5990801"/>
                </a:cubicBezTo>
                <a:cubicBezTo>
                  <a:pt x="-86099" y="5414412"/>
                  <a:pt x="-80424" y="4706024"/>
                  <a:pt x="257454" y="4134975"/>
                </a:cubicBezTo>
                <a:cubicBezTo>
                  <a:pt x="574215" y="3599617"/>
                  <a:pt x="1137333" y="3262070"/>
                  <a:pt x="1753139" y="3230728"/>
                </a:cubicBezTo>
                <a:lnTo>
                  <a:pt x="1828344" y="3229420"/>
                </a:lnTo>
                <a:lnTo>
                  <a:pt x="1828344" y="3228337"/>
                </a:lnTo>
                <a:lnTo>
                  <a:pt x="15328617" y="3228337"/>
                </a:lnTo>
                <a:lnTo>
                  <a:pt x="15328615" y="3225120"/>
                </a:lnTo>
                <a:cubicBezTo>
                  <a:pt x="15838515" y="3224864"/>
                  <a:pt x="16309389" y="2951379"/>
                  <a:pt x="16563251" y="2508037"/>
                </a:cubicBezTo>
                <a:cubicBezTo>
                  <a:pt x="16816275" y="2066158"/>
                  <a:pt x="16815305" y="1522598"/>
                  <a:pt x="16560703" y="1081630"/>
                </a:cubicBezTo>
                <a:cubicBezTo>
                  <a:pt x="16305255" y="639197"/>
                  <a:pt x="15833399" y="367403"/>
                  <a:pt x="15323493" y="368985"/>
                </a:cubicBezTo>
                <a:lnTo>
                  <a:pt x="15323483" y="365760"/>
                </a:lnTo>
                <a:lnTo>
                  <a:pt x="794000" y="36576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600"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61" name="Retângulo 60">
            <a:extLst>
              <a:ext uri="{FF2B5EF4-FFF2-40B4-BE49-F238E27FC236}">
                <a16:creationId xmlns:a16="http://schemas.microsoft.com/office/drawing/2014/main" xmlns="" id="{7BB7005B-886B-3931-25B1-9C620943E37A}"/>
              </a:ext>
            </a:extLst>
          </p:cNvPr>
          <p:cNvSpPr/>
          <p:nvPr/>
        </p:nvSpPr>
        <p:spPr>
          <a:xfrm>
            <a:off x="1928249" y="2034646"/>
            <a:ext cx="9654151" cy="320476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200"/>
          </a:p>
        </p:txBody>
      </p:sp>
      <p:sp>
        <p:nvSpPr>
          <p:cNvPr id="18" name="TextBox 37">
            <a:extLst>
              <a:ext uri="{FF2B5EF4-FFF2-40B4-BE49-F238E27FC236}">
                <a16:creationId xmlns:a16="http://schemas.microsoft.com/office/drawing/2014/main" xmlns="" id="{184AA60D-6947-0D12-5087-78AD2569F90E}"/>
              </a:ext>
            </a:extLst>
          </p:cNvPr>
          <p:cNvSpPr txBox="1"/>
          <p:nvPr/>
        </p:nvSpPr>
        <p:spPr>
          <a:xfrm>
            <a:off x="-27039" y="1111034"/>
            <a:ext cx="1597595" cy="584968"/>
          </a:xfrm>
          <a:prstGeom prst="rect">
            <a:avLst/>
          </a:prstGeom>
          <a:solidFill>
            <a:srgbClr val="1F497D"/>
          </a:solidFill>
        </p:spPr>
        <p:txBody>
          <a:bodyPr wrap="square" rtlCol="0" anchor="ctr" anchorCtr="0">
            <a:spAutoFit/>
          </a:bodyPr>
          <a:lstStyle/>
          <a:p>
            <a:pPr algn="ctr"/>
            <a:r>
              <a:rPr lang="pt-BR" sz="1067" b="1">
                <a:solidFill>
                  <a:schemeClr val="bg1"/>
                </a:solidFill>
                <a:latin typeface="Segoe UI" panose="020B0502040204020203" pitchFamily="34" charset="0"/>
                <a:ea typeface="League Spartan" charset="0"/>
                <a:cs typeface="Segoe UI" panose="020B0502040204020203" pitchFamily="34" charset="0"/>
              </a:rPr>
              <a:t>Workshop de início</a:t>
            </a:r>
          </a:p>
          <a:p>
            <a:pPr algn="ctr"/>
            <a:r>
              <a:rPr lang="pt-BR" sz="1067" b="1">
                <a:solidFill>
                  <a:schemeClr val="bg1"/>
                </a:solidFill>
                <a:latin typeface="Segoe UI" panose="020B0502040204020203" pitchFamily="34" charset="0"/>
                <a:ea typeface="League Spartan" charset="0"/>
                <a:cs typeface="Segoe UI" panose="020B0502040204020203" pitchFamily="34" charset="0"/>
              </a:rPr>
              <a:t>do Programa Crédito na Medida</a:t>
            </a:r>
          </a:p>
        </p:txBody>
      </p:sp>
      <p:sp>
        <p:nvSpPr>
          <p:cNvPr id="19" name="Arc 33">
            <a:extLst>
              <a:ext uri="{FF2B5EF4-FFF2-40B4-BE49-F238E27FC236}">
                <a16:creationId xmlns:a16="http://schemas.microsoft.com/office/drawing/2014/main" xmlns="" id="{EAAECEAF-3ADC-C9B9-9A80-258C8DAADCCB}"/>
              </a:ext>
            </a:extLst>
          </p:cNvPr>
          <p:cNvSpPr/>
          <p:nvPr/>
        </p:nvSpPr>
        <p:spPr>
          <a:xfrm rot="2701221">
            <a:off x="10853878" y="2187964"/>
            <a:ext cx="1195610" cy="1195610"/>
          </a:xfrm>
          <a:prstGeom prst="arc">
            <a:avLst>
              <a:gd name="adj1" fmla="val 16200000"/>
              <a:gd name="adj2" fmla="val 1456189"/>
            </a:avLst>
          </a:prstGeom>
          <a:ln w="127000" cap="sq">
            <a:solidFill>
              <a:srgbClr val="376092"/>
            </a:solidFill>
            <a:prstDash val="sysDot"/>
            <a:miter lim="800000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sz="600">
              <a:latin typeface="Fira Sans Light" panose="020B0403050000020004" pitchFamily="34" charset="0"/>
            </a:endParaRPr>
          </a:p>
        </p:txBody>
      </p:sp>
      <p:sp>
        <p:nvSpPr>
          <p:cNvPr id="21" name="Arc 33">
            <a:extLst>
              <a:ext uri="{FF2B5EF4-FFF2-40B4-BE49-F238E27FC236}">
                <a16:creationId xmlns:a16="http://schemas.microsoft.com/office/drawing/2014/main" xmlns="" id="{89DACC55-B340-280F-CB96-585BF73C25D8}"/>
              </a:ext>
            </a:extLst>
          </p:cNvPr>
          <p:cNvSpPr/>
          <p:nvPr/>
        </p:nvSpPr>
        <p:spPr>
          <a:xfrm rot="8456522" flipV="1">
            <a:off x="1390968" y="3730117"/>
            <a:ext cx="1827642" cy="1561429"/>
          </a:xfrm>
          <a:prstGeom prst="arc">
            <a:avLst>
              <a:gd name="adj1" fmla="val 16200000"/>
              <a:gd name="adj2" fmla="val 1456189"/>
            </a:avLst>
          </a:prstGeom>
          <a:ln w="127000" cap="sq">
            <a:solidFill>
              <a:srgbClr val="376092"/>
            </a:solidFill>
            <a:prstDash val="sysDot"/>
            <a:miter lim="800000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pt-BR" sz="600"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40" name="TextBox 37">
            <a:extLst>
              <a:ext uri="{FF2B5EF4-FFF2-40B4-BE49-F238E27FC236}">
                <a16:creationId xmlns:a16="http://schemas.microsoft.com/office/drawing/2014/main" xmlns="" id="{6F75CBF3-3FCF-D69A-7E7C-083ABED1CD38}"/>
              </a:ext>
            </a:extLst>
          </p:cNvPr>
          <p:cNvSpPr txBox="1"/>
          <p:nvPr/>
        </p:nvSpPr>
        <p:spPr>
          <a:xfrm>
            <a:off x="1711580" y="6123525"/>
            <a:ext cx="2320557" cy="256545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algn="ctr"/>
            <a:r>
              <a:rPr lang="pt-BR" sz="1067" b="1">
                <a:solidFill>
                  <a:schemeClr val="tx2"/>
                </a:solidFill>
                <a:latin typeface="Segoe UI" panose="020B0502040204020203" pitchFamily="34" charset="0"/>
                <a:ea typeface="League Spartan" charset="0"/>
                <a:cs typeface="Segoe UI" panose="020B0502040204020203" pitchFamily="34" charset="0"/>
              </a:rPr>
              <a:t>Cliente assina a(s) proposta(s)</a:t>
            </a:r>
          </a:p>
        </p:txBody>
      </p:sp>
      <p:grpSp>
        <p:nvGrpSpPr>
          <p:cNvPr id="50" name="Group 75">
            <a:extLst>
              <a:ext uri="{FF2B5EF4-FFF2-40B4-BE49-F238E27FC236}">
                <a16:creationId xmlns:a16="http://schemas.microsoft.com/office/drawing/2014/main" xmlns="" id="{0DCA2E44-6210-3AAE-8E4E-22F3E7690F3F}"/>
              </a:ext>
            </a:extLst>
          </p:cNvPr>
          <p:cNvGrpSpPr/>
          <p:nvPr/>
        </p:nvGrpSpPr>
        <p:grpSpPr>
          <a:xfrm>
            <a:off x="4812919" y="4978570"/>
            <a:ext cx="1038771" cy="1031818"/>
            <a:chOff x="13351424" y="5600363"/>
            <a:chExt cx="1852228" cy="1852228"/>
          </a:xfrm>
          <a:solidFill>
            <a:schemeClr val="accent5">
              <a:lumMod val="60000"/>
              <a:lumOff val="40000"/>
            </a:schemeClr>
          </a:solidFill>
        </p:grpSpPr>
        <p:sp>
          <p:nvSpPr>
            <p:cNvPr id="51" name="Oval 5">
              <a:extLst>
                <a:ext uri="{FF2B5EF4-FFF2-40B4-BE49-F238E27FC236}">
                  <a16:creationId xmlns:a16="http://schemas.microsoft.com/office/drawing/2014/main" xmlns="" id="{D8BA96AD-A8FB-0580-01C2-EC30CE35DBD4}"/>
                </a:ext>
              </a:extLst>
            </p:cNvPr>
            <p:cNvSpPr/>
            <p:nvPr/>
          </p:nvSpPr>
          <p:spPr>
            <a:xfrm>
              <a:off x="13351424" y="5600363"/>
              <a:ext cx="1852228" cy="1852228"/>
            </a:xfrm>
            <a:prstGeom prst="ellipse">
              <a:avLst/>
            </a:prstGeom>
            <a:solidFill>
              <a:srgbClr val="1F497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600">
                <a:latin typeface="Segoe UI" panose="020B0502040204020203" pitchFamily="34" charset="0"/>
                <a:cs typeface="Segoe UI" panose="020B0502040204020203" pitchFamily="34" charset="0"/>
              </a:endParaRPr>
            </a:p>
          </p:txBody>
        </p:sp>
        <p:sp>
          <p:nvSpPr>
            <p:cNvPr id="52" name="Oval 63">
              <a:extLst>
                <a:ext uri="{FF2B5EF4-FFF2-40B4-BE49-F238E27FC236}">
                  <a16:creationId xmlns:a16="http://schemas.microsoft.com/office/drawing/2014/main" xmlns="" id="{5A1BA26B-5499-7BC3-6699-5E5FD1AC94BA}"/>
                </a:ext>
              </a:extLst>
            </p:cNvPr>
            <p:cNvSpPr/>
            <p:nvPr/>
          </p:nvSpPr>
          <p:spPr>
            <a:xfrm>
              <a:off x="13469561" y="5726667"/>
              <a:ext cx="1615953" cy="1615953"/>
            </a:xfrm>
            <a:prstGeom prst="ellipse">
              <a:avLst/>
            </a:prstGeom>
            <a:solidFill>
              <a:schemeClr val="bg1"/>
            </a:solidFill>
            <a:ln>
              <a:solidFill>
                <a:srgbClr val="1F497D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600">
                <a:latin typeface="Segoe UI" panose="020B0502040204020203" pitchFamily="34" charset="0"/>
                <a:cs typeface="Segoe UI" panose="020B0502040204020203" pitchFamily="34" charset="0"/>
              </a:endParaRPr>
            </a:p>
          </p:txBody>
        </p:sp>
      </p:grpSp>
      <p:pic>
        <p:nvPicPr>
          <p:cNvPr id="1044" name="Picture 20" descr="Contrato - ícones de interface grátis">
            <a:extLst>
              <a:ext uri="{FF2B5EF4-FFF2-40B4-BE49-F238E27FC236}">
                <a16:creationId xmlns:a16="http://schemas.microsoft.com/office/drawing/2014/main" xmlns="" id="{6C634615-9A65-1AE6-7ECE-F3B675E2C8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4372" y="5217978"/>
            <a:ext cx="555865" cy="555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3" name="TextBox 37">
            <a:extLst>
              <a:ext uri="{FF2B5EF4-FFF2-40B4-BE49-F238E27FC236}">
                <a16:creationId xmlns:a16="http://schemas.microsoft.com/office/drawing/2014/main" xmlns="" id="{4D1F6A88-9293-CD34-A16B-B0BD8B206E29}"/>
              </a:ext>
            </a:extLst>
          </p:cNvPr>
          <p:cNvSpPr txBox="1"/>
          <p:nvPr/>
        </p:nvSpPr>
        <p:spPr>
          <a:xfrm>
            <a:off x="4390439" y="6128527"/>
            <a:ext cx="1883729" cy="420756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algn="ctr"/>
            <a:r>
              <a:rPr lang="pt-BR" sz="1067" b="1">
                <a:solidFill>
                  <a:schemeClr val="tx2"/>
                </a:solidFill>
                <a:latin typeface="Segoe UI" panose="020B0502040204020203" pitchFamily="34" charset="0"/>
                <a:ea typeface="League Spartan" charset="0"/>
                <a:cs typeface="Segoe UI" panose="020B0502040204020203" pitchFamily="34" charset="0"/>
              </a:rPr>
              <a:t>Formalização e efetivação da operação</a:t>
            </a:r>
          </a:p>
        </p:txBody>
      </p:sp>
      <p:grpSp>
        <p:nvGrpSpPr>
          <p:cNvPr id="54" name="Group 75">
            <a:extLst>
              <a:ext uri="{FF2B5EF4-FFF2-40B4-BE49-F238E27FC236}">
                <a16:creationId xmlns:a16="http://schemas.microsoft.com/office/drawing/2014/main" xmlns="" id="{2F6D952A-B29C-0F4D-F738-71D3A51A08C4}"/>
              </a:ext>
            </a:extLst>
          </p:cNvPr>
          <p:cNvGrpSpPr/>
          <p:nvPr/>
        </p:nvGrpSpPr>
        <p:grpSpPr>
          <a:xfrm>
            <a:off x="9445949" y="4985209"/>
            <a:ext cx="1038771" cy="1051999"/>
            <a:chOff x="13351424" y="5600363"/>
            <a:chExt cx="1852228" cy="1852228"/>
          </a:xfrm>
          <a:solidFill>
            <a:schemeClr val="accent5">
              <a:lumMod val="60000"/>
              <a:lumOff val="40000"/>
            </a:schemeClr>
          </a:solidFill>
        </p:grpSpPr>
        <p:sp>
          <p:nvSpPr>
            <p:cNvPr id="55" name="Oval 5">
              <a:extLst>
                <a:ext uri="{FF2B5EF4-FFF2-40B4-BE49-F238E27FC236}">
                  <a16:creationId xmlns:a16="http://schemas.microsoft.com/office/drawing/2014/main" xmlns="" id="{773EB7DA-8E50-DC79-40C1-1F8B33B6C048}"/>
                </a:ext>
              </a:extLst>
            </p:cNvPr>
            <p:cNvSpPr/>
            <p:nvPr/>
          </p:nvSpPr>
          <p:spPr>
            <a:xfrm>
              <a:off x="13351424" y="5600363"/>
              <a:ext cx="1852228" cy="1852228"/>
            </a:xfrm>
            <a:prstGeom prst="ellipse">
              <a:avLst/>
            </a:prstGeom>
            <a:solidFill>
              <a:srgbClr val="1F497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600">
                <a:latin typeface="Segoe UI" panose="020B0502040204020203" pitchFamily="34" charset="0"/>
                <a:cs typeface="Segoe UI" panose="020B0502040204020203" pitchFamily="34" charset="0"/>
              </a:endParaRPr>
            </a:p>
          </p:txBody>
        </p:sp>
        <p:sp>
          <p:nvSpPr>
            <p:cNvPr id="56" name="Oval 63">
              <a:extLst>
                <a:ext uri="{FF2B5EF4-FFF2-40B4-BE49-F238E27FC236}">
                  <a16:creationId xmlns:a16="http://schemas.microsoft.com/office/drawing/2014/main" xmlns="" id="{037E181D-279B-DDB1-A1BB-996912FC7E0D}"/>
                </a:ext>
              </a:extLst>
            </p:cNvPr>
            <p:cNvSpPr/>
            <p:nvPr/>
          </p:nvSpPr>
          <p:spPr>
            <a:xfrm>
              <a:off x="13469561" y="5726667"/>
              <a:ext cx="1615953" cy="1615953"/>
            </a:xfrm>
            <a:prstGeom prst="ellipse">
              <a:avLst/>
            </a:prstGeom>
            <a:solidFill>
              <a:schemeClr val="bg1"/>
            </a:solidFill>
            <a:ln>
              <a:solidFill>
                <a:srgbClr val="1F497D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600">
                <a:latin typeface="Segoe UI" panose="020B0502040204020203" pitchFamily="34" charset="0"/>
                <a:cs typeface="Segoe UI" panose="020B0502040204020203" pitchFamily="34" charset="0"/>
              </a:endParaRPr>
            </a:p>
          </p:txBody>
        </p:sp>
      </p:grpSp>
      <p:sp>
        <p:nvSpPr>
          <p:cNvPr id="57" name="TextBox 37">
            <a:extLst>
              <a:ext uri="{FF2B5EF4-FFF2-40B4-BE49-F238E27FC236}">
                <a16:creationId xmlns:a16="http://schemas.microsoft.com/office/drawing/2014/main" xmlns="" id="{42FAD100-062B-D21F-D7E2-948A93A44CD9}"/>
              </a:ext>
            </a:extLst>
          </p:cNvPr>
          <p:cNvSpPr txBox="1"/>
          <p:nvPr/>
        </p:nvSpPr>
        <p:spPr>
          <a:xfrm>
            <a:off x="9233378" y="6125189"/>
            <a:ext cx="1496848" cy="420756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algn="ctr"/>
            <a:r>
              <a:rPr lang="pt-BR" sz="1067" b="1">
                <a:solidFill>
                  <a:schemeClr val="tx2"/>
                </a:solidFill>
                <a:latin typeface="Segoe UI" panose="020B0502040204020203" pitchFamily="34" charset="0"/>
                <a:ea typeface="League Spartan" charset="0"/>
                <a:cs typeface="Segoe UI" panose="020B0502040204020203" pitchFamily="34" charset="0"/>
              </a:rPr>
              <a:t>Acompanhamento e Suporte Contínuo</a:t>
            </a:r>
          </a:p>
        </p:txBody>
      </p:sp>
      <p:pic>
        <p:nvPicPr>
          <p:cNvPr id="1046" name="Picture 22" descr="Monitoramento - ícones de negócios e finanças grátis">
            <a:extLst>
              <a:ext uri="{FF2B5EF4-FFF2-40B4-BE49-F238E27FC236}">
                <a16:creationId xmlns:a16="http://schemas.microsoft.com/office/drawing/2014/main" xmlns="" id="{8AE1FEB8-33D6-DEFF-0385-CC5A560D20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97056" y="5219435"/>
            <a:ext cx="610585" cy="6105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" name="TextBox 37">
            <a:extLst>
              <a:ext uri="{FF2B5EF4-FFF2-40B4-BE49-F238E27FC236}">
                <a16:creationId xmlns:a16="http://schemas.microsoft.com/office/drawing/2014/main" xmlns="" id="{39DCE3DF-193F-043E-093A-6B6B9FF41CF3}"/>
              </a:ext>
            </a:extLst>
          </p:cNvPr>
          <p:cNvSpPr txBox="1"/>
          <p:nvPr/>
        </p:nvSpPr>
        <p:spPr>
          <a:xfrm>
            <a:off x="1637301" y="2356184"/>
            <a:ext cx="3265859" cy="749179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r>
              <a:rPr lang="pt-BR" sz="1067" b="1">
                <a:solidFill>
                  <a:schemeClr val="tx2"/>
                </a:solidFill>
                <a:latin typeface="Segoe UI" panose="020B0502040204020203" pitchFamily="34" charset="0"/>
                <a:ea typeface="League Spartan" charset="0"/>
                <a:cs typeface="Segoe UI" panose="020B0502040204020203" pitchFamily="34" charset="0"/>
              </a:rPr>
              <a:t>Cliente se inscreve no programa:</a:t>
            </a:r>
          </a:p>
          <a:p>
            <a:pPr marL="70912" indent="-70912">
              <a:buFont typeface="Arial" panose="020B0604020202020204" pitchFamily="34" charset="0"/>
              <a:buChar char="•"/>
            </a:pPr>
            <a:r>
              <a:rPr lang="pt-BR" sz="1067">
                <a:solidFill>
                  <a:schemeClr val="tx2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Envia Contracheque + IRPF</a:t>
            </a:r>
          </a:p>
          <a:p>
            <a:pPr marL="70912" indent="-70912">
              <a:buFont typeface="Arial" panose="020B0604020202020204" pitchFamily="34" charset="0"/>
              <a:buChar char="•"/>
            </a:pPr>
            <a:r>
              <a:rPr lang="pt-BR" sz="1067">
                <a:solidFill>
                  <a:schemeClr val="tx2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Agenda data e horário p/ atendimento               (presencial, chat ou vídeo chamada)</a:t>
            </a:r>
          </a:p>
        </p:txBody>
      </p:sp>
      <p:grpSp>
        <p:nvGrpSpPr>
          <p:cNvPr id="180" name="Agrupar 179">
            <a:extLst>
              <a:ext uri="{FF2B5EF4-FFF2-40B4-BE49-F238E27FC236}">
                <a16:creationId xmlns:a16="http://schemas.microsoft.com/office/drawing/2014/main" xmlns="" id="{5F7E06AC-11F2-5A9E-29CE-04473C5E7E98}"/>
              </a:ext>
            </a:extLst>
          </p:cNvPr>
          <p:cNvGrpSpPr/>
          <p:nvPr/>
        </p:nvGrpSpPr>
        <p:grpSpPr>
          <a:xfrm>
            <a:off x="2306167" y="1321107"/>
            <a:ext cx="1038771" cy="1031818"/>
            <a:chOff x="3422971" y="1932981"/>
            <a:chExt cx="1558156" cy="1547727"/>
          </a:xfrm>
        </p:grpSpPr>
        <p:grpSp>
          <p:nvGrpSpPr>
            <p:cNvPr id="17" name="Group 75">
              <a:extLst>
                <a:ext uri="{FF2B5EF4-FFF2-40B4-BE49-F238E27FC236}">
                  <a16:creationId xmlns:a16="http://schemas.microsoft.com/office/drawing/2014/main" xmlns="" id="{930DFA9C-78C4-C1B5-246A-B3CDB357ECBD}"/>
                </a:ext>
              </a:extLst>
            </p:cNvPr>
            <p:cNvGrpSpPr/>
            <p:nvPr/>
          </p:nvGrpSpPr>
          <p:grpSpPr>
            <a:xfrm>
              <a:off x="3422971" y="1932981"/>
              <a:ext cx="1558156" cy="1547727"/>
              <a:chOff x="13351424" y="5600363"/>
              <a:chExt cx="1852228" cy="1852228"/>
            </a:xfrm>
            <a:solidFill>
              <a:schemeClr val="accent5">
                <a:lumMod val="60000"/>
                <a:lumOff val="40000"/>
              </a:schemeClr>
            </a:solidFill>
          </p:grpSpPr>
          <p:sp>
            <p:nvSpPr>
              <p:cNvPr id="20" name="Oval 5">
                <a:extLst>
                  <a:ext uri="{FF2B5EF4-FFF2-40B4-BE49-F238E27FC236}">
                    <a16:creationId xmlns:a16="http://schemas.microsoft.com/office/drawing/2014/main" xmlns="" id="{DFB5F03B-6868-BB23-36EB-4F87BBC71428}"/>
                  </a:ext>
                </a:extLst>
              </p:cNvPr>
              <p:cNvSpPr/>
              <p:nvPr/>
            </p:nvSpPr>
            <p:spPr>
              <a:xfrm>
                <a:off x="13351424" y="5600363"/>
                <a:ext cx="1852228" cy="1852228"/>
              </a:xfrm>
              <a:prstGeom prst="ellipse">
                <a:avLst/>
              </a:prstGeom>
              <a:solidFill>
                <a:srgbClr val="1F497D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sz="600">
                  <a:latin typeface="Segoe UI" panose="020B0502040204020203" pitchFamily="34" charset="0"/>
                  <a:cs typeface="Segoe UI" panose="020B0502040204020203" pitchFamily="34" charset="0"/>
                </a:endParaRPr>
              </a:p>
            </p:txBody>
          </p:sp>
          <p:sp>
            <p:nvSpPr>
              <p:cNvPr id="31" name="Oval 63">
                <a:extLst>
                  <a:ext uri="{FF2B5EF4-FFF2-40B4-BE49-F238E27FC236}">
                    <a16:creationId xmlns:a16="http://schemas.microsoft.com/office/drawing/2014/main" xmlns="" id="{A81161E7-04F4-B34A-BF2B-9DBB73225DFA}"/>
                  </a:ext>
                </a:extLst>
              </p:cNvPr>
              <p:cNvSpPr/>
              <p:nvPr/>
            </p:nvSpPr>
            <p:spPr>
              <a:xfrm>
                <a:off x="13469561" y="5712988"/>
                <a:ext cx="1615953" cy="1615953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rgbClr val="1F497D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sz="600">
                  <a:latin typeface="Segoe UI" panose="020B0502040204020203" pitchFamily="34" charset="0"/>
                  <a:cs typeface="Segoe UI" panose="020B0502040204020203" pitchFamily="34" charset="0"/>
                </a:endParaRPr>
              </a:p>
            </p:txBody>
          </p:sp>
        </p:grpSp>
        <p:pic>
          <p:nvPicPr>
            <p:cNvPr id="42" name="Picture 4" descr="Cliente - ícones de social grátis">
              <a:extLst>
                <a:ext uri="{FF2B5EF4-FFF2-40B4-BE49-F238E27FC236}">
                  <a16:creationId xmlns:a16="http://schemas.microsoft.com/office/drawing/2014/main" xmlns="" id="{04589CE0-A169-D778-CEC4-6522A724420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 cstate="print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756228" y="2235802"/>
              <a:ext cx="900000" cy="900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43" name="TextBox 36">
            <a:extLst>
              <a:ext uri="{FF2B5EF4-FFF2-40B4-BE49-F238E27FC236}">
                <a16:creationId xmlns:a16="http://schemas.microsoft.com/office/drawing/2014/main" xmlns="" id="{B5E07A43-2FA2-F02D-2AFF-70D84CB12317}"/>
              </a:ext>
            </a:extLst>
          </p:cNvPr>
          <p:cNvSpPr txBox="1"/>
          <p:nvPr/>
        </p:nvSpPr>
        <p:spPr>
          <a:xfrm>
            <a:off x="92948" y="1608587"/>
            <a:ext cx="1597595" cy="40613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3920"/>
              </a:lnSpc>
              <a:spcBef>
                <a:spcPct val="0"/>
              </a:spcBef>
            </a:pPr>
            <a:r>
              <a:rPr lang="pt-BR" sz="1067">
                <a:solidFill>
                  <a:srgbClr val="00B0F0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Data de lançamento</a:t>
            </a:r>
          </a:p>
        </p:txBody>
      </p:sp>
      <p:sp>
        <p:nvSpPr>
          <p:cNvPr id="58" name="CaixaDeTexto 57">
            <a:extLst>
              <a:ext uri="{FF2B5EF4-FFF2-40B4-BE49-F238E27FC236}">
                <a16:creationId xmlns:a16="http://schemas.microsoft.com/office/drawing/2014/main" xmlns="" id="{B5AF2E77-7042-EFA9-1B5A-2179384FB24D}"/>
              </a:ext>
            </a:extLst>
          </p:cNvPr>
          <p:cNvSpPr txBox="1"/>
          <p:nvPr/>
        </p:nvSpPr>
        <p:spPr>
          <a:xfrm>
            <a:off x="22164" y="2027499"/>
            <a:ext cx="1527515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1600">
                <a:solidFill>
                  <a:srgbClr val="00B0F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04/12/2023</a:t>
            </a:r>
            <a:endParaRPr lang="pt-BR" sz="1600">
              <a:solidFill>
                <a:srgbClr val="00B0F0"/>
              </a:solidFill>
            </a:endParaRPr>
          </a:p>
        </p:txBody>
      </p:sp>
      <p:sp>
        <p:nvSpPr>
          <p:cNvPr id="128" name="TextBox 36">
            <a:extLst>
              <a:ext uri="{FF2B5EF4-FFF2-40B4-BE49-F238E27FC236}">
                <a16:creationId xmlns:a16="http://schemas.microsoft.com/office/drawing/2014/main" xmlns="" id="{A851E185-59BA-5305-4FF4-782F242702B2}"/>
              </a:ext>
            </a:extLst>
          </p:cNvPr>
          <p:cNvSpPr txBox="1"/>
          <p:nvPr/>
        </p:nvSpPr>
        <p:spPr>
          <a:xfrm>
            <a:off x="10726343" y="5056549"/>
            <a:ext cx="1590263" cy="92333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spcBef>
                <a:spcPct val="0"/>
              </a:spcBef>
            </a:pPr>
            <a:r>
              <a:rPr lang="pt-BR" sz="1200">
                <a:solidFill>
                  <a:srgbClr val="00B0F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Em 30 dias:</a:t>
            </a:r>
          </a:p>
          <a:p>
            <a:pPr>
              <a:spcBef>
                <a:spcPct val="0"/>
              </a:spcBef>
            </a:pPr>
            <a:r>
              <a:rPr lang="pt-BR" sz="1200">
                <a:solidFill>
                  <a:srgbClr val="00B0F0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1 Contato GN </a:t>
            </a:r>
          </a:p>
          <a:p>
            <a:pPr>
              <a:spcBef>
                <a:spcPct val="0"/>
              </a:spcBef>
            </a:pPr>
            <a:endParaRPr lang="pt-BR" sz="1200">
              <a:solidFill>
                <a:srgbClr val="00B0F0"/>
              </a:solidFill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  <a:p>
            <a:pPr>
              <a:spcBef>
                <a:spcPct val="0"/>
              </a:spcBef>
            </a:pPr>
            <a:r>
              <a:rPr lang="pt-BR" sz="1200">
                <a:solidFill>
                  <a:srgbClr val="00B0F0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A cada 15 dias: </a:t>
            </a:r>
          </a:p>
          <a:p>
            <a:pPr>
              <a:spcBef>
                <a:spcPct val="0"/>
              </a:spcBef>
            </a:pPr>
            <a:r>
              <a:rPr lang="pt-BR" sz="1200">
                <a:solidFill>
                  <a:srgbClr val="00B0F0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2 Mensagens Dicas</a:t>
            </a:r>
          </a:p>
        </p:txBody>
      </p:sp>
      <p:grpSp>
        <p:nvGrpSpPr>
          <p:cNvPr id="5" name="Group 75">
            <a:extLst>
              <a:ext uri="{FF2B5EF4-FFF2-40B4-BE49-F238E27FC236}">
                <a16:creationId xmlns:a16="http://schemas.microsoft.com/office/drawing/2014/main" xmlns="" id="{DDB3C250-D886-DD93-DF83-F5F0E23D6CD7}"/>
              </a:ext>
            </a:extLst>
          </p:cNvPr>
          <p:cNvGrpSpPr/>
          <p:nvPr/>
        </p:nvGrpSpPr>
        <p:grpSpPr>
          <a:xfrm>
            <a:off x="6266055" y="1325412"/>
            <a:ext cx="1038771" cy="1031818"/>
            <a:chOff x="13795894" y="5946916"/>
            <a:chExt cx="1852228" cy="1852228"/>
          </a:xfrm>
          <a:solidFill>
            <a:schemeClr val="accent5">
              <a:lumMod val="60000"/>
              <a:lumOff val="40000"/>
            </a:schemeClr>
          </a:solidFill>
        </p:grpSpPr>
        <p:sp>
          <p:nvSpPr>
            <p:cNvPr id="6" name="Oval 5">
              <a:extLst>
                <a:ext uri="{FF2B5EF4-FFF2-40B4-BE49-F238E27FC236}">
                  <a16:creationId xmlns:a16="http://schemas.microsoft.com/office/drawing/2014/main" xmlns="" id="{2EE9F28F-2507-9C23-F3F4-F042B7CB46ED}"/>
                </a:ext>
              </a:extLst>
            </p:cNvPr>
            <p:cNvSpPr/>
            <p:nvPr/>
          </p:nvSpPr>
          <p:spPr>
            <a:xfrm>
              <a:off x="13795894" y="5946916"/>
              <a:ext cx="1852228" cy="1852228"/>
            </a:xfrm>
            <a:prstGeom prst="ellipse">
              <a:avLst/>
            </a:prstGeom>
            <a:solidFill>
              <a:srgbClr val="1F497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600">
                <a:latin typeface="Segoe UI" panose="020B0502040204020203" pitchFamily="34" charset="0"/>
                <a:cs typeface="Segoe UI" panose="020B0502040204020203" pitchFamily="34" charset="0"/>
              </a:endParaRPr>
            </a:p>
          </p:txBody>
        </p:sp>
        <p:sp>
          <p:nvSpPr>
            <p:cNvPr id="9" name="Oval 63">
              <a:extLst>
                <a:ext uri="{FF2B5EF4-FFF2-40B4-BE49-F238E27FC236}">
                  <a16:creationId xmlns:a16="http://schemas.microsoft.com/office/drawing/2014/main" xmlns="" id="{F398E69C-BD2E-ECD0-9788-59649D5A267A}"/>
                </a:ext>
              </a:extLst>
            </p:cNvPr>
            <p:cNvSpPr/>
            <p:nvPr/>
          </p:nvSpPr>
          <p:spPr>
            <a:xfrm>
              <a:off x="13914032" y="6065441"/>
              <a:ext cx="1615952" cy="1615953"/>
            </a:xfrm>
            <a:prstGeom prst="ellipse">
              <a:avLst/>
            </a:prstGeom>
            <a:solidFill>
              <a:schemeClr val="bg1"/>
            </a:solidFill>
            <a:ln>
              <a:solidFill>
                <a:srgbClr val="1F497D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600">
                <a:latin typeface="Segoe UI" panose="020B0502040204020203" pitchFamily="34" charset="0"/>
                <a:cs typeface="Segoe UI" panose="020B0502040204020203" pitchFamily="34" charset="0"/>
              </a:endParaRPr>
            </a:p>
          </p:txBody>
        </p:sp>
      </p:grpSp>
      <p:sp>
        <p:nvSpPr>
          <p:cNvPr id="12" name="TextBox 37">
            <a:extLst>
              <a:ext uri="{FF2B5EF4-FFF2-40B4-BE49-F238E27FC236}">
                <a16:creationId xmlns:a16="http://schemas.microsoft.com/office/drawing/2014/main" xmlns="" id="{9A705F39-842D-E828-58BC-039EC7427EB6}"/>
              </a:ext>
            </a:extLst>
          </p:cNvPr>
          <p:cNvSpPr txBox="1"/>
          <p:nvPr/>
        </p:nvSpPr>
        <p:spPr>
          <a:xfrm>
            <a:off x="9215010" y="2382907"/>
            <a:ext cx="2028725" cy="913392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r>
              <a:rPr lang="pt-BR" sz="1067" b="1">
                <a:solidFill>
                  <a:schemeClr val="tx2"/>
                </a:solidFill>
                <a:latin typeface="Segoe UI" panose="020B0502040204020203" pitchFamily="34" charset="0"/>
                <a:ea typeface="League Spartan" charset="0"/>
                <a:cs typeface="Segoe UI" panose="020B0502040204020203" pitchFamily="34" charset="0"/>
              </a:rPr>
              <a:t>Atendimento ao Cliente:</a:t>
            </a:r>
          </a:p>
          <a:p>
            <a:pPr marL="70912" indent="-70912">
              <a:buFont typeface="Arial" panose="020B0604020202020204" pitchFamily="34" charset="0"/>
              <a:buChar char="•"/>
            </a:pPr>
            <a:r>
              <a:rPr lang="pt-BR" sz="1067">
                <a:solidFill>
                  <a:schemeClr val="tx2"/>
                </a:solidFill>
                <a:latin typeface="Segoe UI" panose="020B0502040204020203" pitchFamily="34" charset="0"/>
                <a:ea typeface="League Spartan" charset="0"/>
                <a:cs typeface="Segoe UI" panose="020B0502040204020203" pitchFamily="34" charset="0"/>
              </a:rPr>
              <a:t>Apresentação da solução adequada ao cliente, demonstrando interesse em resolver a situação dele</a:t>
            </a:r>
          </a:p>
        </p:txBody>
      </p:sp>
      <p:sp>
        <p:nvSpPr>
          <p:cNvPr id="134" name="TextBox 37">
            <a:extLst>
              <a:ext uri="{FF2B5EF4-FFF2-40B4-BE49-F238E27FC236}">
                <a16:creationId xmlns:a16="http://schemas.microsoft.com/office/drawing/2014/main" xmlns="" id="{90918471-5BC8-3CEC-79AF-2EBB352B74A5}"/>
              </a:ext>
            </a:extLst>
          </p:cNvPr>
          <p:cNvSpPr txBox="1"/>
          <p:nvPr/>
        </p:nvSpPr>
        <p:spPr>
          <a:xfrm>
            <a:off x="6034765" y="2338440"/>
            <a:ext cx="1475185" cy="749179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algn="ctr"/>
            <a:r>
              <a:rPr lang="pt-BR" sz="1067" b="1">
                <a:solidFill>
                  <a:schemeClr val="tx2"/>
                </a:solidFill>
                <a:latin typeface="Segoe UI" panose="020B0502040204020203" pitchFamily="34" charset="0"/>
                <a:ea typeface="League Spartan" charset="0"/>
                <a:cs typeface="Segoe UI" panose="020B0502040204020203" pitchFamily="34" charset="0"/>
              </a:rPr>
              <a:t>Simulação do contrato e condições de parcelamento</a:t>
            </a:r>
          </a:p>
        </p:txBody>
      </p:sp>
      <p:pic>
        <p:nvPicPr>
          <p:cNvPr id="185" name="Gráfico 184" descr="Cronômetro 75% estrutura de tópicos">
            <a:extLst>
              <a:ext uri="{FF2B5EF4-FFF2-40B4-BE49-F238E27FC236}">
                <a16:creationId xmlns:a16="http://schemas.microsoft.com/office/drawing/2014/main" xmlns="" id="{E3BA54B4-13BA-0BE2-4EF0-F79C543CAA44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p:blipFill>
        <p:spPr>
          <a:xfrm>
            <a:off x="6489919" y="597630"/>
            <a:ext cx="446597" cy="446597"/>
          </a:xfrm>
          <a:prstGeom prst="rect">
            <a:avLst/>
          </a:prstGeom>
        </p:spPr>
      </p:pic>
      <p:grpSp>
        <p:nvGrpSpPr>
          <p:cNvPr id="190" name="Agrupar 189">
            <a:extLst>
              <a:ext uri="{FF2B5EF4-FFF2-40B4-BE49-F238E27FC236}">
                <a16:creationId xmlns:a16="http://schemas.microsoft.com/office/drawing/2014/main" xmlns="" id="{F34219CD-C158-5410-E0F4-19089BDF3C64}"/>
              </a:ext>
            </a:extLst>
          </p:cNvPr>
          <p:cNvGrpSpPr/>
          <p:nvPr/>
        </p:nvGrpSpPr>
        <p:grpSpPr>
          <a:xfrm>
            <a:off x="4211030" y="2748547"/>
            <a:ext cx="1425827" cy="336000"/>
            <a:chOff x="-1675655" y="4624466"/>
            <a:chExt cx="2138741" cy="504000"/>
          </a:xfrm>
        </p:grpSpPr>
        <p:pic>
          <p:nvPicPr>
            <p:cNvPr id="174" name="Imagem 173" descr="Desenho de um círculo&#10;&#10;Descrição gerada automaticamente com confiança baixa">
              <a:extLst>
                <a:ext uri="{FF2B5EF4-FFF2-40B4-BE49-F238E27FC236}">
                  <a16:creationId xmlns:a16="http://schemas.microsoft.com/office/drawing/2014/main" xmlns="" id="{88297061-25C2-BEAC-E59F-089A42C7E1D9}"/>
                </a:ext>
              </a:extLst>
            </p:cNvPr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1305024" y="4624466"/>
              <a:ext cx="543145" cy="504000"/>
            </a:xfrm>
            <a:prstGeom prst="rect">
              <a:avLst/>
            </a:prstGeom>
          </p:spPr>
        </p:pic>
        <p:pic>
          <p:nvPicPr>
            <p:cNvPr id="177" name="Imagem 176" descr="Logotipo&#10;&#10;Descrição gerada automaticamente">
              <a:extLst>
                <a:ext uri="{FF2B5EF4-FFF2-40B4-BE49-F238E27FC236}">
                  <a16:creationId xmlns:a16="http://schemas.microsoft.com/office/drawing/2014/main" xmlns="" id="{052ADFB6-495F-CFB2-EC92-B41271C27B69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78795" y="4732466"/>
              <a:ext cx="352016" cy="288000"/>
            </a:xfrm>
            <a:prstGeom prst="rect">
              <a:avLst/>
            </a:prstGeom>
          </p:spPr>
        </p:pic>
        <p:pic>
          <p:nvPicPr>
            <p:cNvPr id="184" name="Imagem 183" descr="Ícone&#10;&#10;Descrição gerada automaticamente">
              <a:extLst>
                <a:ext uri="{FF2B5EF4-FFF2-40B4-BE49-F238E27FC236}">
                  <a16:creationId xmlns:a16="http://schemas.microsoft.com/office/drawing/2014/main" xmlns="" id="{07970DF8-8BDD-4F46-25B8-2335D95BC7D1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6029" y="4696466"/>
              <a:ext cx="387057" cy="360000"/>
            </a:xfrm>
            <a:prstGeom prst="rect">
              <a:avLst/>
            </a:prstGeom>
          </p:spPr>
        </p:pic>
        <p:pic>
          <p:nvPicPr>
            <p:cNvPr id="189" name="Imagem 188" descr="Logotipo, Ícone&#10;&#10;Descrição gerada automaticamente">
              <a:extLst>
                <a:ext uri="{FF2B5EF4-FFF2-40B4-BE49-F238E27FC236}">
                  <a16:creationId xmlns:a16="http://schemas.microsoft.com/office/drawing/2014/main" xmlns="" id="{248052C0-0AFF-9B61-90AD-7267865F6C60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1675655" y="4670261"/>
              <a:ext cx="360000" cy="360000"/>
            </a:xfrm>
            <a:prstGeom prst="rect">
              <a:avLst/>
            </a:prstGeom>
          </p:spPr>
        </p:pic>
      </p:grpSp>
      <p:sp>
        <p:nvSpPr>
          <p:cNvPr id="13" name="Colchete Direito 12">
            <a:extLst>
              <a:ext uri="{FF2B5EF4-FFF2-40B4-BE49-F238E27FC236}">
                <a16:creationId xmlns:a16="http://schemas.microsoft.com/office/drawing/2014/main" xmlns="" id="{CA050531-A65A-4DC5-8D3D-5C00962614CA}"/>
              </a:ext>
            </a:extLst>
          </p:cNvPr>
          <p:cNvSpPr/>
          <p:nvPr/>
        </p:nvSpPr>
        <p:spPr>
          <a:xfrm rot="16200000">
            <a:off x="6386509" y="-2452387"/>
            <a:ext cx="193236" cy="7353752"/>
          </a:xfrm>
          <a:prstGeom prst="rightBracket">
            <a:avLst>
              <a:gd name="adj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pt-BR" sz="1200"/>
          </a:p>
        </p:txBody>
      </p:sp>
      <p:sp>
        <p:nvSpPr>
          <p:cNvPr id="183" name="TextBox 37">
            <a:extLst>
              <a:ext uri="{FF2B5EF4-FFF2-40B4-BE49-F238E27FC236}">
                <a16:creationId xmlns:a16="http://schemas.microsoft.com/office/drawing/2014/main" xmlns="" id="{2C60208E-1F52-E436-8082-86D025FA12C4}"/>
              </a:ext>
            </a:extLst>
          </p:cNvPr>
          <p:cNvSpPr txBox="1"/>
          <p:nvPr/>
        </p:nvSpPr>
        <p:spPr>
          <a:xfrm>
            <a:off x="5695372" y="1031925"/>
            <a:ext cx="2035693" cy="256545"/>
          </a:xfrm>
          <a:prstGeom prst="rect">
            <a:avLst/>
          </a:prstGeom>
          <a:solidFill>
            <a:schemeClr val="bg1"/>
          </a:solidFill>
        </p:spPr>
        <p:txBody>
          <a:bodyPr wrap="square" rtlCol="0" anchor="ctr" anchorCtr="0">
            <a:spAutoFit/>
          </a:bodyPr>
          <a:lstStyle/>
          <a:p>
            <a:pPr algn="ctr"/>
            <a:r>
              <a:rPr lang="pt-BR" sz="1067" b="1">
                <a:solidFill>
                  <a:schemeClr val="tx2"/>
                </a:solidFill>
                <a:latin typeface="Segoe UI" panose="020B0502040204020203" pitchFamily="34" charset="0"/>
                <a:ea typeface="League Spartan" charset="0"/>
                <a:cs typeface="Segoe UI" panose="020B0502040204020203" pitchFamily="34" charset="0"/>
              </a:rPr>
              <a:t>CONFORME AGENDAMENTO</a:t>
            </a:r>
          </a:p>
        </p:txBody>
      </p:sp>
      <p:pic>
        <p:nvPicPr>
          <p:cNvPr id="22" name="Imagem 21" descr="Forma, Retângulo&#10;&#10;Descrição gerada automaticamente">
            <a:extLst>
              <a:ext uri="{FF2B5EF4-FFF2-40B4-BE49-F238E27FC236}">
                <a16:creationId xmlns:a16="http://schemas.microsoft.com/office/drawing/2014/main" xmlns="" id="{A8B4ADD3-D35E-9A04-45A3-32DD88DA61D8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30270" y="1753654"/>
            <a:ext cx="9792117" cy="3939214"/>
          </a:xfrm>
          <a:prstGeom prst="rect">
            <a:avLst/>
          </a:prstGeom>
        </p:spPr>
      </p:pic>
      <p:grpSp>
        <p:nvGrpSpPr>
          <p:cNvPr id="23" name="Group 75">
            <a:extLst>
              <a:ext uri="{FF2B5EF4-FFF2-40B4-BE49-F238E27FC236}">
                <a16:creationId xmlns:a16="http://schemas.microsoft.com/office/drawing/2014/main" xmlns="" id="{31158010-24E9-5749-1A96-B408F5475EEC}"/>
              </a:ext>
            </a:extLst>
          </p:cNvPr>
          <p:cNvGrpSpPr/>
          <p:nvPr/>
        </p:nvGrpSpPr>
        <p:grpSpPr>
          <a:xfrm>
            <a:off x="9669803" y="1330747"/>
            <a:ext cx="1038771" cy="1031818"/>
            <a:chOff x="13351424" y="5600363"/>
            <a:chExt cx="1852228" cy="1852228"/>
          </a:xfrm>
          <a:solidFill>
            <a:schemeClr val="accent5">
              <a:lumMod val="60000"/>
              <a:lumOff val="40000"/>
            </a:schemeClr>
          </a:solidFill>
        </p:grpSpPr>
        <p:sp>
          <p:nvSpPr>
            <p:cNvPr id="24" name="Oval 5">
              <a:extLst>
                <a:ext uri="{FF2B5EF4-FFF2-40B4-BE49-F238E27FC236}">
                  <a16:creationId xmlns:a16="http://schemas.microsoft.com/office/drawing/2014/main" xmlns="" id="{39E55DBA-61ED-7E19-8442-B651DB55178D}"/>
                </a:ext>
              </a:extLst>
            </p:cNvPr>
            <p:cNvSpPr/>
            <p:nvPr/>
          </p:nvSpPr>
          <p:spPr>
            <a:xfrm>
              <a:off x="13351424" y="5600363"/>
              <a:ext cx="1852228" cy="1852228"/>
            </a:xfrm>
            <a:prstGeom prst="ellipse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600">
                <a:latin typeface="Segoe UI" panose="020B0502040204020203" pitchFamily="34" charset="0"/>
                <a:cs typeface="Segoe UI" panose="020B0502040204020203" pitchFamily="34" charset="0"/>
              </a:endParaRPr>
            </a:p>
          </p:txBody>
        </p:sp>
        <p:sp>
          <p:nvSpPr>
            <p:cNvPr id="25" name="Oval 63">
              <a:extLst>
                <a:ext uri="{FF2B5EF4-FFF2-40B4-BE49-F238E27FC236}">
                  <a16:creationId xmlns:a16="http://schemas.microsoft.com/office/drawing/2014/main" xmlns="" id="{B5102EFD-4128-2B0F-B46C-C097CD5326A8}"/>
                </a:ext>
              </a:extLst>
            </p:cNvPr>
            <p:cNvSpPr/>
            <p:nvPr/>
          </p:nvSpPr>
          <p:spPr>
            <a:xfrm>
              <a:off x="13469561" y="5706403"/>
              <a:ext cx="1615953" cy="1615953"/>
            </a:xfrm>
            <a:prstGeom prst="ellipse">
              <a:avLst/>
            </a:prstGeom>
            <a:solidFill>
              <a:schemeClr val="bg1"/>
            </a:solidFill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600">
                <a:latin typeface="Segoe UI" panose="020B0502040204020203" pitchFamily="34" charset="0"/>
                <a:cs typeface="Segoe UI" panose="020B0502040204020203" pitchFamily="34" charset="0"/>
              </a:endParaRPr>
            </a:p>
          </p:txBody>
        </p:sp>
      </p:grpSp>
      <p:pic>
        <p:nvPicPr>
          <p:cNvPr id="26" name="Picture 10" descr="Calculadora - ícones de tecnologia grátis">
            <a:extLst>
              <a:ext uri="{FF2B5EF4-FFF2-40B4-BE49-F238E27FC236}">
                <a16:creationId xmlns:a16="http://schemas.microsoft.com/office/drawing/2014/main" xmlns="" id="{C56A3CFF-EC98-8995-FBA2-BAAB821FE2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7921" y="1597483"/>
            <a:ext cx="495852" cy="495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TextBox 37">
            <a:extLst>
              <a:ext uri="{FF2B5EF4-FFF2-40B4-BE49-F238E27FC236}">
                <a16:creationId xmlns:a16="http://schemas.microsoft.com/office/drawing/2014/main" xmlns="" id="{DB5CFBD3-B683-193F-131B-E9F67D9ED978}"/>
              </a:ext>
            </a:extLst>
          </p:cNvPr>
          <p:cNvSpPr txBox="1"/>
          <p:nvPr/>
        </p:nvSpPr>
        <p:spPr>
          <a:xfrm>
            <a:off x="7182588" y="4160438"/>
            <a:ext cx="2313809" cy="584968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algn="ctr"/>
            <a:r>
              <a:rPr lang="pt-BR" sz="1067" b="1">
                <a:solidFill>
                  <a:schemeClr val="tx2"/>
                </a:solidFill>
                <a:latin typeface="Segoe UI" panose="020B0502040204020203" pitchFamily="34" charset="0"/>
                <a:ea typeface="League Spartan" charset="0"/>
                <a:cs typeface="Segoe UI" panose="020B0502040204020203" pitchFamily="34" charset="0"/>
              </a:rPr>
              <a:t>Cliente compreende as condições e decide pela adesão ou não à(s) proposta(s)</a:t>
            </a:r>
          </a:p>
        </p:txBody>
      </p:sp>
      <p:grpSp>
        <p:nvGrpSpPr>
          <p:cNvPr id="28" name="Group 75">
            <a:extLst>
              <a:ext uri="{FF2B5EF4-FFF2-40B4-BE49-F238E27FC236}">
                <a16:creationId xmlns:a16="http://schemas.microsoft.com/office/drawing/2014/main" xmlns="" id="{F831D9EC-8088-5D5F-7B4E-5F60C658AEAE}"/>
              </a:ext>
            </a:extLst>
          </p:cNvPr>
          <p:cNvGrpSpPr/>
          <p:nvPr/>
        </p:nvGrpSpPr>
        <p:grpSpPr>
          <a:xfrm>
            <a:off x="7818097" y="3149376"/>
            <a:ext cx="1038771" cy="1031818"/>
            <a:chOff x="13351424" y="5600363"/>
            <a:chExt cx="1852228" cy="1852228"/>
          </a:xfrm>
          <a:solidFill>
            <a:schemeClr val="accent5">
              <a:lumMod val="60000"/>
              <a:lumOff val="40000"/>
            </a:schemeClr>
          </a:solidFill>
        </p:grpSpPr>
        <p:sp>
          <p:nvSpPr>
            <p:cNvPr id="29" name="Oval 5">
              <a:extLst>
                <a:ext uri="{FF2B5EF4-FFF2-40B4-BE49-F238E27FC236}">
                  <a16:creationId xmlns:a16="http://schemas.microsoft.com/office/drawing/2014/main" xmlns="" id="{755B6C5C-4500-7BB9-F5B6-8AF4C7F17BAE}"/>
                </a:ext>
              </a:extLst>
            </p:cNvPr>
            <p:cNvSpPr/>
            <p:nvPr/>
          </p:nvSpPr>
          <p:spPr>
            <a:xfrm>
              <a:off x="13351424" y="5600363"/>
              <a:ext cx="1852228" cy="1852228"/>
            </a:xfrm>
            <a:prstGeom prst="ellipse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600">
                <a:latin typeface="Segoe UI" panose="020B0502040204020203" pitchFamily="34" charset="0"/>
                <a:cs typeface="Segoe UI" panose="020B0502040204020203" pitchFamily="34" charset="0"/>
              </a:endParaRPr>
            </a:p>
          </p:txBody>
        </p:sp>
        <p:sp>
          <p:nvSpPr>
            <p:cNvPr id="30" name="Oval 63">
              <a:extLst>
                <a:ext uri="{FF2B5EF4-FFF2-40B4-BE49-F238E27FC236}">
                  <a16:creationId xmlns:a16="http://schemas.microsoft.com/office/drawing/2014/main" xmlns="" id="{9855A82F-F773-34C2-366A-9BBFFD96030E}"/>
                </a:ext>
              </a:extLst>
            </p:cNvPr>
            <p:cNvSpPr/>
            <p:nvPr/>
          </p:nvSpPr>
          <p:spPr>
            <a:xfrm>
              <a:off x="13469561" y="5726667"/>
              <a:ext cx="1615953" cy="1615953"/>
            </a:xfrm>
            <a:prstGeom prst="ellipse">
              <a:avLst/>
            </a:prstGeom>
            <a:solidFill>
              <a:schemeClr val="bg1"/>
            </a:solidFill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600">
                <a:latin typeface="Segoe UI" panose="020B0502040204020203" pitchFamily="34" charset="0"/>
                <a:cs typeface="Segoe UI" panose="020B0502040204020203" pitchFamily="34" charset="0"/>
              </a:endParaRPr>
            </a:p>
          </p:txBody>
        </p:sp>
      </p:grpSp>
      <p:pic>
        <p:nvPicPr>
          <p:cNvPr id="32" name="Picture 12" descr="Contrato - ícones de negócios e finanças grátis">
            <a:extLst>
              <a:ext uri="{FF2B5EF4-FFF2-40B4-BE49-F238E27FC236}">
                <a16:creationId xmlns:a16="http://schemas.microsoft.com/office/drawing/2014/main" xmlns="" id="{BA3E9306-685E-6AC8-A1E2-70A98F8933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5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99183" y="3411081"/>
            <a:ext cx="528000" cy="52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3" name="Agrupar 32">
            <a:extLst>
              <a:ext uri="{FF2B5EF4-FFF2-40B4-BE49-F238E27FC236}">
                <a16:creationId xmlns:a16="http://schemas.microsoft.com/office/drawing/2014/main" xmlns="" id="{4C97C107-9D67-E7A8-58B2-11D62F1F482A}"/>
              </a:ext>
            </a:extLst>
          </p:cNvPr>
          <p:cNvGrpSpPr/>
          <p:nvPr/>
        </p:nvGrpSpPr>
        <p:grpSpPr>
          <a:xfrm>
            <a:off x="3597736" y="3107215"/>
            <a:ext cx="3338780" cy="1789119"/>
            <a:chOff x="4442536" y="4807770"/>
            <a:chExt cx="5008170" cy="2683678"/>
          </a:xfrm>
        </p:grpSpPr>
        <p:sp>
          <p:nvSpPr>
            <p:cNvPr id="34" name="TextBox 37">
              <a:extLst>
                <a:ext uri="{FF2B5EF4-FFF2-40B4-BE49-F238E27FC236}">
                  <a16:creationId xmlns:a16="http://schemas.microsoft.com/office/drawing/2014/main" xmlns="" id="{09A385C1-F92C-458E-1262-7F92C9FFB193}"/>
                </a:ext>
              </a:extLst>
            </p:cNvPr>
            <p:cNvSpPr txBox="1"/>
            <p:nvPr/>
          </p:nvSpPr>
          <p:spPr>
            <a:xfrm>
              <a:off x="4442536" y="6367680"/>
              <a:ext cx="5008170" cy="1123768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marL="190510" indent="-128065">
                <a:buFont typeface="Arial" panose="020B0604020202020204" pitchFamily="34" charset="0"/>
                <a:buChar char="•"/>
              </a:pPr>
              <a:r>
                <a:rPr lang="pt-BR" sz="1067">
                  <a:solidFill>
                    <a:schemeClr val="tx2"/>
                  </a:solidFill>
                  <a:latin typeface="Segoe UI" panose="020B0502040204020203" pitchFamily="34" charset="0"/>
                  <a:ea typeface="League Spartan" charset="0"/>
                  <a:cs typeface="Segoe UI" panose="020B0502040204020203" pitchFamily="34" charset="0"/>
                </a:rPr>
                <a:t>Gerente Inclui a proposta ou realiza cancelamento de débito em conta, se for o caso</a:t>
              </a:r>
            </a:p>
            <a:p>
              <a:pPr marL="190510" indent="-128065">
                <a:buFont typeface="Arial" panose="020B0604020202020204" pitchFamily="34" charset="0"/>
                <a:buChar char="•"/>
              </a:pPr>
              <a:r>
                <a:rPr lang="pt-BR" sz="1067">
                  <a:solidFill>
                    <a:schemeClr val="tx2"/>
                  </a:solidFill>
                  <a:latin typeface="Segoe UI" panose="020B0502040204020203" pitchFamily="34" charset="0"/>
                  <a:ea typeface="League Spartan" charset="0"/>
                  <a:cs typeface="Segoe UI" panose="020B0502040204020203" pitchFamily="34" charset="0"/>
                </a:rPr>
                <a:t>Gerente </a:t>
              </a:r>
              <a:r>
                <a:rPr lang="pt-BR" sz="1067" b="1">
                  <a:solidFill>
                    <a:schemeClr val="tx2"/>
                  </a:solidFill>
                  <a:latin typeface="Segoe UI" panose="020B0502040204020203" pitchFamily="34" charset="0"/>
                  <a:ea typeface="League Spartan" charset="0"/>
                  <a:cs typeface="Segoe UI" panose="020B0502040204020203" pitchFamily="34" charset="0"/>
                </a:rPr>
                <a:t>registra o atendimento no CLI com #CréditoNaMedida</a:t>
              </a:r>
            </a:p>
          </p:txBody>
        </p:sp>
        <p:grpSp>
          <p:nvGrpSpPr>
            <p:cNvPr id="35" name="Group 75">
              <a:extLst>
                <a:ext uri="{FF2B5EF4-FFF2-40B4-BE49-F238E27FC236}">
                  <a16:creationId xmlns:a16="http://schemas.microsoft.com/office/drawing/2014/main" xmlns="" id="{9A83A989-3C61-6C64-D6C9-FA07E59F1764}"/>
                </a:ext>
              </a:extLst>
            </p:cNvPr>
            <p:cNvGrpSpPr/>
            <p:nvPr/>
          </p:nvGrpSpPr>
          <p:grpSpPr>
            <a:xfrm>
              <a:off x="5853951" y="4807770"/>
              <a:ext cx="1558156" cy="1577998"/>
              <a:chOff x="13351424" y="5600363"/>
              <a:chExt cx="1852228" cy="1852228"/>
            </a:xfrm>
            <a:solidFill>
              <a:schemeClr val="accent5">
                <a:lumMod val="60000"/>
                <a:lumOff val="40000"/>
              </a:schemeClr>
            </a:solidFill>
          </p:grpSpPr>
          <p:sp>
            <p:nvSpPr>
              <p:cNvPr id="38" name="Oval 5">
                <a:extLst>
                  <a:ext uri="{FF2B5EF4-FFF2-40B4-BE49-F238E27FC236}">
                    <a16:creationId xmlns:a16="http://schemas.microsoft.com/office/drawing/2014/main" xmlns="" id="{5B100F42-2D4A-AFFC-B2AC-2D177FB81FC8}"/>
                  </a:ext>
                </a:extLst>
              </p:cNvPr>
              <p:cNvSpPr/>
              <p:nvPr/>
            </p:nvSpPr>
            <p:spPr>
              <a:xfrm>
                <a:off x="13351424" y="5600363"/>
                <a:ext cx="1852228" cy="1852228"/>
              </a:xfrm>
              <a:prstGeom prst="ellipse">
                <a:avLst/>
              </a:prstGeom>
              <a:solidFill>
                <a:srgbClr val="00B0F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sz="600">
                  <a:latin typeface="Segoe UI" panose="020B0502040204020203" pitchFamily="34" charset="0"/>
                  <a:cs typeface="Segoe UI" panose="020B0502040204020203" pitchFamily="34" charset="0"/>
                </a:endParaRPr>
              </a:p>
            </p:txBody>
          </p:sp>
          <p:sp>
            <p:nvSpPr>
              <p:cNvPr id="39" name="Oval 63">
                <a:extLst>
                  <a:ext uri="{FF2B5EF4-FFF2-40B4-BE49-F238E27FC236}">
                    <a16:creationId xmlns:a16="http://schemas.microsoft.com/office/drawing/2014/main" xmlns="" id="{0C7FD7FA-2B3D-891D-11F4-557B9F18C547}"/>
                  </a:ext>
                </a:extLst>
              </p:cNvPr>
              <p:cNvSpPr/>
              <p:nvPr/>
            </p:nvSpPr>
            <p:spPr>
              <a:xfrm>
                <a:off x="13469561" y="5726667"/>
                <a:ext cx="1615953" cy="1615953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rgbClr val="00B0F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sz="600">
                  <a:latin typeface="Segoe UI" panose="020B0502040204020203" pitchFamily="34" charset="0"/>
                  <a:cs typeface="Segoe UI" panose="020B0502040204020203" pitchFamily="34" charset="0"/>
                </a:endParaRPr>
              </a:p>
            </p:txBody>
          </p:sp>
        </p:grpSp>
        <p:pic>
          <p:nvPicPr>
            <p:cNvPr id="37" name="Picture 12" descr="Contrato - ícones de negócios e finanças grátis">
              <a:extLst>
                <a:ext uri="{FF2B5EF4-FFF2-40B4-BE49-F238E27FC236}">
                  <a16:creationId xmlns:a16="http://schemas.microsoft.com/office/drawing/2014/main" xmlns="" id="{FD6342E0-EB27-A38B-2BAD-A29CBEC1710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5" cstate="print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63137" y="5218934"/>
              <a:ext cx="792000" cy="792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44" name="Group 75">
            <a:extLst>
              <a:ext uri="{FF2B5EF4-FFF2-40B4-BE49-F238E27FC236}">
                <a16:creationId xmlns:a16="http://schemas.microsoft.com/office/drawing/2014/main" xmlns="" id="{B89C7BE1-F1F4-FF2E-3A91-D1AABBB9D887}"/>
              </a:ext>
            </a:extLst>
          </p:cNvPr>
          <p:cNvGrpSpPr/>
          <p:nvPr/>
        </p:nvGrpSpPr>
        <p:grpSpPr>
          <a:xfrm>
            <a:off x="2348856" y="5024478"/>
            <a:ext cx="1038771" cy="1031818"/>
            <a:chOff x="13351424" y="5600363"/>
            <a:chExt cx="1852228" cy="1852228"/>
          </a:xfrm>
          <a:solidFill>
            <a:schemeClr val="accent5">
              <a:lumMod val="60000"/>
              <a:lumOff val="40000"/>
            </a:schemeClr>
          </a:solidFill>
        </p:grpSpPr>
        <p:sp>
          <p:nvSpPr>
            <p:cNvPr id="49" name="Oval 5">
              <a:extLst>
                <a:ext uri="{FF2B5EF4-FFF2-40B4-BE49-F238E27FC236}">
                  <a16:creationId xmlns:a16="http://schemas.microsoft.com/office/drawing/2014/main" xmlns="" id="{5D1CD387-B126-2915-E057-E3D3A522806A}"/>
                </a:ext>
              </a:extLst>
            </p:cNvPr>
            <p:cNvSpPr/>
            <p:nvPr/>
          </p:nvSpPr>
          <p:spPr>
            <a:xfrm>
              <a:off x="13351424" y="5600363"/>
              <a:ext cx="1852228" cy="1852228"/>
            </a:xfrm>
            <a:prstGeom prst="ellipse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600">
                <a:latin typeface="Segoe UI" panose="020B0502040204020203" pitchFamily="34" charset="0"/>
                <a:cs typeface="Segoe UI" panose="020B0502040204020203" pitchFamily="34" charset="0"/>
              </a:endParaRPr>
            </a:p>
          </p:txBody>
        </p:sp>
        <p:sp>
          <p:nvSpPr>
            <p:cNvPr id="59" name="Oval 63">
              <a:extLst>
                <a:ext uri="{FF2B5EF4-FFF2-40B4-BE49-F238E27FC236}">
                  <a16:creationId xmlns:a16="http://schemas.microsoft.com/office/drawing/2014/main" xmlns="" id="{BD916B0D-0860-E313-D633-60B08939E699}"/>
                </a:ext>
              </a:extLst>
            </p:cNvPr>
            <p:cNvSpPr/>
            <p:nvPr/>
          </p:nvSpPr>
          <p:spPr>
            <a:xfrm>
              <a:off x="13469561" y="5726667"/>
              <a:ext cx="1615953" cy="1615953"/>
            </a:xfrm>
            <a:prstGeom prst="ellipse">
              <a:avLst/>
            </a:prstGeom>
            <a:solidFill>
              <a:schemeClr val="bg1"/>
            </a:solidFill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600">
                <a:latin typeface="Segoe UI" panose="020B0502040204020203" pitchFamily="34" charset="0"/>
                <a:cs typeface="Segoe UI" panose="020B0502040204020203" pitchFamily="34" charset="0"/>
              </a:endParaRPr>
            </a:p>
          </p:txBody>
        </p:sp>
      </p:grpSp>
      <p:pic>
        <p:nvPicPr>
          <p:cNvPr id="60" name="Picture 18" descr="Ok bom seleção marcos aprovado - Ícones Negócios e Finanças">
            <a:extLst>
              <a:ext uri="{FF2B5EF4-FFF2-40B4-BE49-F238E27FC236}">
                <a16:creationId xmlns:a16="http://schemas.microsoft.com/office/drawing/2014/main" xmlns="" id="{1767373F-06B0-2256-7D94-BB849A7F29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6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4609" y="5300668"/>
            <a:ext cx="539058" cy="539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32" name="Agrupar 131">
            <a:extLst>
              <a:ext uri="{FF2B5EF4-FFF2-40B4-BE49-F238E27FC236}">
                <a16:creationId xmlns:a16="http://schemas.microsoft.com/office/drawing/2014/main" xmlns="" id="{3D0DC157-403E-8E51-CB84-D0B71A760211}"/>
              </a:ext>
            </a:extLst>
          </p:cNvPr>
          <p:cNvGrpSpPr/>
          <p:nvPr/>
        </p:nvGrpSpPr>
        <p:grpSpPr>
          <a:xfrm>
            <a:off x="6676675" y="4985209"/>
            <a:ext cx="2056223" cy="1655739"/>
            <a:chOff x="11206466" y="8067627"/>
            <a:chExt cx="3084335" cy="2483608"/>
          </a:xfrm>
        </p:grpSpPr>
        <p:grpSp>
          <p:nvGrpSpPr>
            <p:cNvPr id="169" name="Agrupar 168">
              <a:extLst>
                <a:ext uri="{FF2B5EF4-FFF2-40B4-BE49-F238E27FC236}">
                  <a16:creationId xmlns:a16="http://schemas.microsoft.com/office/drawing/2014/main" xmlns="" id="{BDFC235C-8FC6-2A7B-D790-E86CDDDD1B7B}"/>
                </a:ext>
              </a:extLst>
            </p:cNvPr>
            <p:cNvGrpSpPr/>
            <p:nvPr/>
          </p:nvGrpSpPr>
          <p:grpSpPr>
            <a:xfrm>
              <a:off x="11206466" y="8067627"/>
              <a:ext cx="3084335" cy="2483608"/>
              <a:chOff x="6193574" y="7506446"/>
              <a:chExt cx="3084335" cy="2483608"/>
            </a:xfrm>
          </p:grpSpPr>
          <p:grpSp>
            <p:nvGrpSpPr>
              <p:cNvPr id="162" name="Group 75">
                <a:extLst>
                  <a:ext uri="{FF2B5EF4-FFF2-40B4-BE49-F238E27FC236}">
                    <a16:creationId xmlns:a16="http://schemas.microsoft.com/office/drawing/2014/main" xmlns="" id="{E1DDB3E9-43F8-D412-71EC-8D626A810F35}"/>
                  </a:ext>
                </a:extLst>
              </p:cNvPr>
              <p:cNvGrpSpPr/>
              <p:nvPr/>
            </p:nvGrpSpPr>
            <p:grpSpPr>
              <a:xfrm>
                <a:off x="6956664" y="7506446"/>
                <a:ext cx="1558156" cy="1577998"/>
                <a:chOff x="13351424" y="5600363"/>
                <a:chExt cx="1852228" cy="1852228"/>
              </a:xfrm>
              <a:solidFill>
                <a:schemeClr val="accent5">
                  <a:lumMod val="60000"/>
                  <a:lumOff val="40000"/>
                </a:schemeClr>
              </a:solidFill>
            </p:grpSpPr>
            <p:sp>
              <p:nvSpPr>
                <p:cNvPr id="163" name="Oval 5">
                  <a:extLst>
                    <a:ext uri="{FF2B5EF4-FFF2-40B4-BE49-F238E27FC236}">
                      <a16:creationId xmlns:a16="http://schemas.microsoft.com/office/drawing/2014/main" xmlns="" id="{4F5A0F25-21E9-06CF-58C1-0E71B21C40EA}"/>
                    </a:ext>
                  </a:extLst>
                </p:cNvPr>
                <p:cNvSpPr/>
                <p:nvPr/>
              </p:nvSpPr>
              <p:spPr>
                <a:xfrm>
                  <a:off x="13351424" y="5600363"/>
                  <a:ext cx="1852228" cy="1852228"/>
                </a:xfrm>
                <a:prstGeom prst="ellipse">
                  <a:avLst/>
                </a:prstGeom>
                <a:solidFill>
                  <a:srgbClr val="1F497D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sz="600">
                    <a:latin typeface="Segoe UI" panose="020B0502040204020203" pitchFamily="34" charset="0"/>
                    <a:cs typeface="Segoe UI" panose="020B0502040204020203" pitchFamily="34" charset="0"/>
                  </a:endParaRPr>
                </a:p>
              </p:txBody>
            </p:sp>
            <p:sp>
              <p:nvSpPr>
                <p:cNvPr id="164" name="Oval 63">
                  <a:extLst>
                    <a:ext uri="{FF2B5EF4-FFF2-40B4-BE49-F238E27FC236}">
                      <a16:creationId xmlns:a16="http://schemas.microsoft.com/office/drawing/2014/main" xmlns="" id="{BE52422C-1EAD-3E10-6DDD-AD5E584E74F3}"/>
                    </a:ext>
                  </a:extLst>
                </p:cNvPr>
                <p:cNvSpPr/>
                <p:nvPr/>
              </p:nvSpPr>
              <p:spPr>
                <a:xfrm>
                  <a:off x="13469561" y="5726667"/>
                  <a:ext cx="1615953" cy="1615953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rgbClr val="1F497D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pt-BR" sz="600">
                    <a:latin typeface="Segoe UI" panose="020B0502040204020203" pitchFamily="34" charset="0"/>
                    <a:cs typeface="Segoe UI" panose="020B0502040204020203" pitchFamily="34" charset="0"/>
                  </a:endParaRPr>
                </a:p>
              </p:txBody>
            </p:sp>
          </p:grpSp>
          <p:sp>
            <p:nvSpPr>
              <p:cNvPr id="168" name="TextBox 37">
                <a:extLst>
                  <a:ext uri="{FF2B5EF4-FFF2-40B4-BE49-F238E27FC236}">
                    <a16:creationId xmlns:a16="http://schemas.microsoft.com/office/drawing/2014/main" xmlns="" id="{F9D981B6-ECD1-5CE9-FCE6-1A7E77722580}"/>
                  </a:ext>
                </a:extLst>
              </p:cNvPr>
              <p:cNvSpPr txBox="1"/>
              <p:nvPr/>
            </p:nvSpPr>
            <p:spPr>
              <a:xfrm>
                <a:off x="6193574" y="9112602"/>
                <a:ext cx="3084335" cy="877452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spAutoFit/>
              </a:bodyPr>
              <a:lstStyle/>
              <a:p>
                <a:pPr algn="ctr"/>
                <a:r>
                  <a:rPr lang="pt-BR" sz="1067" b="1">
                    <a:solidFill>
                      <a:schemeClr val="tx2"/>
                    </a:solidFill>
                    <a:latin typeface="Segoe UI" panose="020B0502040204020203" pitchFamily="34" charset="0"/>
                    <a:ea typeface="League Spartan" charset="0"/>
                    <a:cs typeface="Segoe UI" panose="020B0502040204020203" pitchFamily="34" charset="0"/>
                  </a:rPr>
                  <a:t>Envio de </a:t>
                </a:r>
                <a:r>
                  <a:rPr lang="pt-BR" sz="1067" b="1" i="1" err="1">
                    <a:solidFill>
                      <a:schemeClr val="tx2"/>
                    </a:solidFill>
                    <a:latin typeface="Segoe UI" panose="020B0502040204020203" pitchFamily="34" charset="0"/>
                    <a:ea typeface="League Spartan" charset="0"/>
                    <a:cs typeface="Segoe UI" panose="020B0502040204020203" pitchFamily="34" charset="0"/>
                  </a:rPr>
                  <a:t>push</a:t>
                </a:r>
                <a:r>
                  <a:rPr lang="pt-BR" sz="1067" b="1">
                    <a:solidFill>
                      <a:schemeClr val="tx2"/>
                    </a:solidFill>
                    <a:latin typeface="Segoe UI" panose="020B0502040204020203" pitchFamily="34" charset="0"/>
                    <a:ea typeface="League Spartan" charset="0"/>
                    <a:cs typeface="Segoe UI" panose="020B0502040204020203" pitchFamily="34" charset="0"/>
                  </a:rPr>
                  <a:t> para pesquisa de satisfação do atendimento</a:t>
                </a:r>
              </a:p>
            </p:txBody>
          </p:sp>
        </p:grpSp>
        <p:pic>
          <p:nvPicPr>
            <p:cNvPr id="11" name="Imagem 10">
              <a:extLst>
                <a:ext uri="{FF2B5EF4-FFF2-40B4-BE49-F238E27FC236}">
                  <a16:creationId xmlns:a16="http://schemas.microsoft.com/office/drawing/2014/main" xmlns="" id="{BE5598FB-D27E-8F0B-3C6A-0CFB0EA1AB51}"/>
                </a:ext>
              </a:extLst>
            </p:cNvPr>
            <p:cNvPicPr>
              <a:picLocks noChangeAspect="1"/>
            </p:cNvPicPr>
            <p:nvPr/>
          </p:nvPicPr>
          <p:blipFill>
            <a:blip r:embed="rId17"/>
            <a:stretch>
              <a:fillRect/>
            </a:stretch>
          </p:blipFill>
          <p:spPr>
            <a:xfrm>
              <a:off x="12343093" y="8856460"/>
              <a:ext cx="824399" cy="504000"/>
            </a:xfrm>
            <a:prstGeom prst="rect">
              <a:avLst/>
            </a:prstGeom>
          </p:spPr>
        </p:pic>
        <p:pic>
          <p:nvPicPr>
            <p:cNvPr id="63" name="Imagem 62" descr="Forma&#10;&#10;Descrição gerada automaticamente com confiança baixa">
              <a:extLst>
                <a:ext uri="{FF2B5EF4-FFF2-40B4-BE49-F238E27FC236}">
                  <a16:creationId xmlns:a16="http://schemas.microsoft.com/office/drawing/2014/main" xmlns="" id="{2ED56C83-AA9F-8709-3828-1174D316D0BF}"/>
                </a:ext>
              </a:extLst>
            </p:cNvPr>
            <p:cNvPicPr>
              <a:picLocks noChangeAspect="1"/>
            </p:cNvPicPr>
            <p:nvPr/>
          </p:nvPicPr>
          <p:blipFill>
            <a:blip r:embed="rId18" cstate="print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2488353" y="8243403"/>
              <a:ext cx="540000" cy="540000"/>
            </a:xfrm>
            <a:prstGeom prst="rect">
              <a:avLst/>
            </a:prstGeom>
          </p:spPr>
        </p:pic>
      </p:grpSp>
      <p:pic>
        <p:nvPicPr>
          <p:cNvPr id="137" name="Imagem 136" descr="Ícone&#10;&#10;Descrição gerada automaticamente">
            <a:extLst>
              <a:ext uri="{FF2B5EF4-FFF2-40B4-BE49-F238E27FC236}">
                <a16:creationId xmlns:a16="http://schemas.microsoft.com/office/drawing/2014/main" xmlns="" id="{BAE0A15F-4B82-A7BC-BD5C-20B0C528328E}"/>
              </a:ext>
            </a:extLst>
          </p:cNvPr>
          <p:cNvPicPr>
            <a:picLocks noChangeAspect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1263" y="2779077"/>
            <a:ext cx="264000" cy="264000"/>
          </a:xfrm>
          <a:prstGeom prst="rect">
            <a:avLst/>
          </a:prstGeom>
        </p:spPr>
      </p:pic>
      <p:pic>
        <p:nvPicPr>
          <p:cNvPr id="47" name="Gráfico 46" descr="Perguntas com preenchimento sólido">
            <a:extLst>
              <a:ext uri="{FF2B5EF4-FFF2-40B4-BE49-F238E27FC236}">
                <a16:creationId xmlns:a16="http://schemas.microsoft.com/office/drawing/2014/main" xmlns="" id="{52165073-029A-983A-08C6-023F37FD9E2D}"/>
              </a:ext>
            </a:extLst>
          </p:cNvPr>
          <p:cNvPicPr>
            <a:picLocks noChangeAspect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1"/>
              </a:ext>
            </a:extLst>
          </a:blip>
          <a:stretch>
            <a:fillRect/>
          </a:stretch>
        </p:blipFill>
        <p:spPr>
          <a:xfrm>
            <a:off x="9849903" y="1551701"/>
            <a:ext cx="609600" cy="609600"/>
          </a:xfrm>
          <a:prstGeom prst="rect">
            <a:avLst/>
          </a:prstGeom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xmlns="" id="{0F9CD5E0-DAC1-7387-27B9-9A78ADE2310A}"/>
              </a:ext>
            </a:extLst>
          </p:cNvPr>
          <p:cNvPicPr>
            <a:picLocks noChangeAspect="1"/>
          </p:cNvPicPr>
          <p:nvPr/>
        </p:nvPicPr>
        <p:blipFill>
          <a:blip r:embed="rId22">
            <a:duotone>
              <a:prstClr val="black"/>
              <a:schemeClr val="accent5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-1" y="5975235"/>
            <a:ext cx="1390984" cy="882765"/>
          </a:xfrm>
          <a:prstGeom prst="rect">
            <a:avLst/>
          </a:prstGeom>
        </p:spPr>
      </p:pic>
      <p:sp>
        <p:nvSpPr>
          <p:cNvPr id="10" name="Espaço Reservado para Número de Slide 59">
            <a:extLst>
              <a:ext uri="{FF2B5EF4-FFF2-40B4-BE49-F238E27FC236}">
                <a16:creationId xmlns:a16="http://schemas.microsoft.com/office/drawing/2014/main" xmlns="" id="{E7EC1EC8-474A-529A-428E-BC6E6AEC02A1}"/>
              </a:ext>
            </a:extLst>
          </p:cNvPr>
          <p:cNvSpPr txBox="1">
            <a:spLocks/>
          </p:cNvSpPr>
          <p:nvPr/>
        </p:nvSpPr>
        <p:spPr>
          <a:xfrm>
            <a:off x="10695978" y="6581891"/>
            <a:ext cx="1422400" cy="243417"/>
          </a:xfrm>
          <a:prstGeom prst="rect">
            <a:avLst/>
          </a:prstGeom>
        </p:spPr>
        <p:txBody>
          <a:bodyPr vert="horz" lIns="60960" tIns="30480" rIns="60960" bIns="30480" rtlCol="0" anchor="ctr"/>
          <a:lstStyle>
            <a:defPPr>
              <a:defRPr lang="en-US"/>
            </a:defPPr>
            <a:lvl1pPr marL="0" algn="r" defTabSz="914400" rtl="0" eaLnBrk="1" latinLnBrk="0" hangingPunct="1">
              <a:defRPr sz="2800" b="1" kern="1200">
                <a:solidFill>
                  <a:srgbClr val="09162E"/>
                </a:solidFill>
                <a:latin typeface="Posterama" panose="020B0504020200020000" pitchFamily="34" charset="0"/>
                <a:ea typeface="+mn-ea"/>
                <a:cs typeface="Posterama" panose="020B0504020200020000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67">
                <a:solidFill>
                  <a:schemeClr val="tx1"/>
                </a:solidFill>
                <a:latin typeface="Posterama"/>
                <a:cs typeface="Posterama"/>
              </a:rPr>
              <a:t>9/20</a:t>
            </a:r>
            <a:endParaRPr lang="pt-BR" sz="1867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0564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4">
            <a:extLst>
              <a:ext uri="{FF2B5EF4-FFF2-40B4-BE49-F238E27FC236}">
                <a16:creationId xmlns:a16="http://schemas.microsoft.com/office/drawing/2014/main" xmlns="" id="{458E1857-1917-77E6-1213-47C763B955A7}"/>
              </a:ext>
            </a:extLst>
          </p:cNvPr>
          <p:cNvGrpSpPr/>
          <p:nvPr/>
        </p:nvGrpSpPr>
        <p:grpSpPr>
          <a:xfrm>
            <a:off x="-5705" y="-80212"/>
            <a:ext cx="6101705" cy="847806"/>
            <a:chOff x="-1801" y="-195005"/>
            <a:chExt cx="1047725" cy="334936"/>
          </a:xfrm>
        </p:grpSpPr>
        <p:sp>
          <p:nvSpPr>
            <p:cNvPr id="7" name="Freeform 5">
              <a:extLst>
                <a:ext uri="{FF2B5EF4-FFF2-40B4-BE49-F238E27FC236}">
                  <a16:creationId xmlns:a16="http://schemas.microsoft.com/office/drawing/2014/main" xmlns="" id="{4F61E6FC-C40C-C59D-76F3-9714AD72BC97}"/>
                </a:ext>
              </a:extLst>
            </p:cNvPr>
            <p:cNvSpPr/>
            <p:nvPr/>
          </p:nvSpPr>
          <p:spPr>
            <a:xfrm>
              <a:off x="0" y="-126588"/>
              <a:ext cx="896096" cy="266519"/>
            </a:xfrm>
            <a:custGeom>
              <a:avLst/>
              <a:gdLst/>
              <a:ahLst/>
              <a:cxnLst/>
              <a:rect l="l" t="t" r="r" b="b"/>
              <a:pathLst>
                <a:path w="1783046" h="559183">
                  <a:moveTo>
                    <a:pt x="0" y="0"/>
                  </a:moveTo>
                  <a:lnTo>
                    <a:pt x="1783046" y="0"/>
                  </a:lnTo>
                  <a:lnTo>
                    <a:pt x="1783046" y="559183"/>
                  </a:lnTo>
                  <a:lnTo>
                    <a:pt x="0" y="559183"/>
                  </a:lnTo>
                  <a:close/>
                </a:path>
              </a:pathLst>
            </a:custGeom>
            <a:solidFill>
              <a:srgbClr val="4B6C9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8" name="TextBox 6">
              <a:extLst>
                <a:ext uri="{FF2B5EF4-FFF2-40B4-BE49-F238E27FC236}">
                  <a16:creationId xmlns:a16="http://schemas.microsoft.com/office/drawing/2014/main" xmlns="" id="{4F97DFD9-D708-5244-D52D-843E6DFDEA62}"/>
                </a:ext>
              </a:extLst>
            </p:cNvPr>
            <p:cNvSpPr txBox="1"/>
            <p:nvPr/>
          </p:nvSpPr>
          <p:spPr>
            <a:xfrm>
              <a:off x="-1801" y="-195005"/>
              <a:ext cx="1047725" cy="249650"/>
            </a:xfrm>
            <a:prstGeom prst="rect">
              <a:avLst/>
            </a:prstGeom>
          </p:spPr>
          <p:txBody>
            <a:bodyPr lIns="169333" tIns="169333" rIns="169333" bIns="169333" rtlCol="0" anchor="ctr"/>
            <a:lstStyle/>
            <a:p>
              <a:pPr>
                <a:lnSpc>
                  <a:spcPts val="7933"/>
                </a:lnSpc>
              </a:pPr>
              <a:r>
                <a:rPr lang="pt-BR" sz="3334">
                  <a:solidFill>
                    <a:srgbClr val="FFFFFF"/>
                  </a:solidFill>
                  <a:latin typeface="Aharoni" panose="02010803020104030203" pitchFamily="2" charset="-79"/>
                  <a:cs typeface="Aharoni" panose="02010803020104030203" pitchFamily="2" charset="-79"/>
                </a:rPr>
                <a:t>Hotsite e Agendamento</a:t>
              </a:r>
            </a:p>
          </p:txBody>
        </p:sp>
      </p:grpSp>
      <p:pic>
        <p:nvPicPr>
          <p:cNvPr id="222" name="Imagem 221" descr="Logotipo&#10;&#10;Descrição gerada automaticamente">
            <a:extLst>
              <a:ext uri="{FF2B5EF4-FFF2-40B4-BE49-F238E27FC236}">
                <a16:creationId xmlns:a16="http://schemas.microsoft.com/office/drawing/2014/main" xmlns="" id="{DE8FDACD-C04E-57DB-6385-53F5DF7FB0C2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49366" y="32692"/>
            <a:ext cx="1261757" cy="717793"/>
          </a:xfrm>
          <a:prstGeom prst="rect">
            <a:avLst/>
          </a:prstGeom>
        </p:spPr>
      </p:pic>
      <p:cxnSp>
        <p:nvCxnSpPr>
          <p:cNvPr id="36" name="Conector reto 35">
            <a:extLst>
              <a:ext uri="{FF2B5EF4-FFF2-40B4-BE49-F238E27FC236}">
                <a16:creationId xmlns:a16="http://schemas.microsoft.com/office/drawing/2014/main" xmlns="" id="{B6C5329A-C6E3-9626-8DF3-9BBBD7F04729}"/>
              </a:ext>
            </a:extLst>
          </p:cNvPr>
          <p:cNvCxnSpPr/>
          <p:nvPr/>
        </p:nvCxnSpPr>
        <p:spPr>
          <a:xfrm>
            <a:off x="5211483" y="192127"/>
            <a:ext cx="0" cy="480000"/>
          </a:xfrm>
          <a:prstGeom prst="line">
            <a:avLst/>
          </a:prstGeom>
          <a:ln w="1016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Picture 2">
            <a:extLst>
              <a:ext uri="{FF2B5EF4-FFF2-40B4-BE49-F238E27FC236}">
                <a16:creationId xmlns:a16="http://schemas.microsoft.com/office/drawing/2014/main" xmlns="" id="{6ADB41B5-BF6B-BE67-54DB-EDC228DD64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41863" y="180175"/>
            <a:ext cx="1076515" cy="414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Imagem 3" descr="Ícone&#10;&#10;Descrição gerada automaticamente">
            <a:hlinkClick r:id="rId5"/>
            <a:extLst>
              <a:ext uri="{FF2B5EF4-FFF2-40B4-BE49-F238E27FC236}">
                <a16:creationId xmlns:a16="http://schemas.microsoft.com/office/drawing/2014/main" xmlns="" id="{747E48E1-3817-0667-2F03-EBE6A5C291BD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58442" y="5780839"/>
            <a:ext cx="615978" cy="615978"/>
          </a:xfrm>
          <a:prstGeom prst="rect">
            <a:avLst/>
          </a:prstGeom>
        </p:spPr>
      </p:pic>
      <p:grpSp>
        <p:nvGrpSpPr>
          <p:cNvPr id="9" name="Agrupar 8">
            <a:extLst>
              <a:ext uri="{FF2B5EF4-FFF2-40B4-BE49-F238E27FC236}">
                <a16:creationId xmlns:a16="http://schemas.microsoft.com/office/drawing/2014/main" xmlns="" id="{C205B4AF-733A-68E6-3939-BEFBFC3CE5EE}"/>
              </a:ext>
            </a:extLst>
          </p:cNvPr>
          <p:cNvGrpSpPr/>
          <p:nvPr/>
        </p:nvGrpSpPr>
        <p:grpSpPr>
          <a:xfrm>
            <a:off x="8542830" y="730706"/>
            <a:ext cx="3060467" cy="5715257"/>
            <a:chOff x="740745" y="1461868"/>
            <a:chExt cx="4333708" cy="8166225"/>
          </a:xfrm>
        </p:grpSpPr>
        <p:pic>
          <p:nvPicPr>
            <p:cNvPr id="11" name="Imagem 10" descr="Calendário&#10;&#10;Descrição gerada automaticamente">
              <a:extLst>
                <a:ext uri="{FF2B5EF4-FFF2-40B4-BE49-F238E27FC236}">
                  <a16:creationId xmlns:a16="http://schemas.microsoft.com/office/drawing/2014/main" xmlns="" id="{4E3E5422-AABE-4B4A-A537-D2D796348B9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5864" r="5829" b="7155"/>
            <a:stretch/>
          </p:blipFill>
          <p:spPr>
            <a:xfrm>
              <a:off x="794533" y="2170695"/>
              <a:ext cx="4279920" cy="7116740"/>
            </a:xfrm>
            <a:prstGeom prst="roundRect">
              <a:avLst>
                <a:gd name="adj" fmla="val 0"/>
              </a:avLst>
            </a:prstGeom>
          </p:spPr>
        </p:pic>
        <p:sp>
          <p:nvSpPr>
            <p:cNvPr id="15" name="Retângulo: Cantos Superiores Arredondados 14">
              <a:extLst>
                <a:ext uri="{FF2B5EF4-FFF2-40B4-BE49-F238E27FC236}">
                  <a16:creationId xmlns:a16="http://schemas.microsoft.com/office/drawing/2014/main" xmlns="" id="{074453D9-D3B8-9D4C-5E04-9E0C181FB0BB}"/>
                </a:ext>
              </a:extLst>
            </p:cNvPr>
            <p:cNvSpPr/>
            <p:nvPr/>
          </p:nvSpPr>
          <p:spPr>
            <a:xfrm>
              <a:off x="881275" y="1613647"/>
              <a:ext cx="4013887" cy="557048"/>
            </a:xfrm>
            <a:prstGeom prst="round2SameRect">
              <a:avLst>
                <a:gd name="adj1" fmla="val 50000"/>
                <a:gd name="adj2" fmla="val 0"/>
              </a:avLst>
            </a:prstGeom>
            <a:solidFill>
              <a:srgbClr val="008E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pt-BR" sz="1200" b="1"/>
                <a:t>Solicite sua análise</a:t>
              </a:r>
            </a:p>
          </p:txBody>
        </p:sp>
        <p:sp>
          <p:nvSpPr>
            <p:cNvPr id="19" name="Freeform 17">
              <a:extLst>
                <a:ext uri="{FF2B5EF4-FFF2-40B4-BE49-F238E27FC236}">
                  <a16:creationId xmlns:a16="http://schemas.microsoft.com/office/drawing/2014/main" xmlns="" id="{D71AEC4A-5F2A-20EB-B313-BEA5BE2C919E}"/>
                </a:ext>
              </a:extLst>
            </p:cNvPr>
            <p:cNvSpPr/>
            <p:nvPr/>
          </p:nvSpPr>
          <p:spPr>
            <a:xfrm>
              <a:off x="740745" y="1461868"/>
              <a:ext cx="4279920" cy="8166225"/>
            </a:xfrm>
            <a:custGeom>
              <a:avLst/>
              <a:gdLst/>
              <a:ahLst/>
              <a:cxnLst/>
              <a:rect l="l" t="t" r="r" b="b"/>
              <a:pathLst>
                <a:path w="9461500" h="19050000">
                  <a:moveTo>
                    <a:pt x="9461500" y="19050000"/>
                  </a:moveTo>
                  <a:lnTo>
                    <a:pt x="0" y="19050000"/>
                  </a:lnTo>
                  <a:lnTo>
                    <a:pt x="0" y="0"/>
                  </a:lnTo>
                  <a:lnTo>
                    <a:pt x="9461500" y="0"/>
                  </a:lnTo>
                  <a:lnTo>
                    <a:pt x="9461500" y="19050000"/>
                  </a:lnTo>
                  <a:close/>
                </a:path>
              </a:pathLst>
            </a:custGeom>
            <a:blipFill>
              <a:blip r:embed="rId8"/>
              <a:stretch>
                <a:fillRect l="-83" r="-83"/>
              </a:stretch>
            </a:blipFill>
          </p:spPr>
          <p:txBody>
            <a:bodyPr/>
            <a:lstStyle/>
            <a:p>
              <a:endParaRPr lang="pt-BR" sz="1200"/>
            </a:p>
          </p:txBody>
        </p:sp>
        <p:pic>
          <p:nvPicPr>
            <p:cNvPr id="22" name="Imagem 21">
              <a:extLst>
                <a:ext uri="{FF2B5EF4-FFF2-40B4-BE49-F238E27FC236}">
                  <a16:creationId xmlns:a16="http://schemas.microsoft.com/office/drawing/2014/main" xmlns="" id="{B588523D-752D-6DF9-522D-73FB5D5AEFE8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3748047" y="8673353"/>
              <a:ext cx="657225" cy="400050"/>
            </a:xfrm>
            <a:prstGeom prst="rect">
              <a:avLst/>
            </a:prstGeom>
          </p:spPr>
        </p:pic>
      </p:grpSp>
      <p:sp>
        <p:nvSpPr>
          <p:cNvPr id="24" name="CaixaDeTexto 23">
            <a:extLst>
              <a:ext uri="{FF2B5EF4-FFF2-40B4-BE49-F238E27FC236}">
                <a16:creationId xmlns:a16="http://schemas.microsoft.com/office/drawing/2014/main" xmlns="" id="{5A76D5BE-EF15-F4CE-FE59-AB51FB7425B5}"/>
              </a:ext>
            </a:extLst>
          </p:cNvPr>
          <p:cNvSpPr txBox="1"/>
          <p:nvPr/>
        </p:nvSpPr>
        <p:spPr>
          <a:xfrm>
            <a:off x="8698286" y="4362963"/>
            <a:ext cx="1690527" cy="21544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>
              <a:spcAft>
                <a:spcPts val="133"/>
              </a:spcAft>
            </a:pPr>
            <a:r>
              <a:rPr lang="pt-BR" sz="800" b="1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  <a:cs typeface="Calibri Light" panose="020F0302020204030204" pitchFamily="34" charset="0"/>
              </a:rPr>
              <a:t>Canal de atendimento:</a:t>
            </a:r>
          </a:p>
        </p:txBody>
      </p:sp>
      <p:sp>
        <p:nvSpPr>
          <p:cNvPr id="5" name="Retângulo 4">
            <a:extLst>
              <a:ext uri="{FF2B5EF4-FFF2-40B4-BE49-F238E27FC236}">
                <a16:creationId xmlns:a16="http://schemas.microsoft.com/office/drawing/2014/main" xmlns="" id="{299F2281-0719-ABF7-450D-B67FEE679930}"/>
              </a:ext>
            </a:extLst>
          </p:cNvPr>
          <p:cNvSpPr/>
          <p:nvPr/>
        </p:nvSpPr>
        <p:spPr>
          <a:xfrm>
            <a:off x="8715376" y="4991100"/>
            <a:ext cx="567049" cy="16157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200"/>
          </a:p>
        </p:txBody>
      </p:sp>
      <p:pic>
        <p:nvPicPr>
          <p:cNvPr id="10" name="Gráfico 9" descr="Parar estrutura de tópicos">
            <a:extLst>
              <a:ext uri="{FF2B5EF4-FFF2-40B4-BE49-F238E27FC236}">
                <a16:creationId xmlns:a16="http://schemas.microsoft.com/office/drawing/2014/main" xmlns="" id="{48FDB654-FB35-2031-92B9-D50773E27E6B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1"/>
              </a:ext>
            </a:extLst>
          </a:blip>
          <a:stretch>
            <a:fillRect/>
          </a:stretch>
        </p:blipFill>
        <p:spPr>
          <a:xfrm>
            <a:off x="8739480" y="4689252"/>
            <a:ext cx="108000" cy="108000"/>
          </a:xfrm>
          <a:prstGeom prst="rect">
            <a:avLst/>
          </a:prstGeom>
        </p:spPr>
      </p:pic>
      <p:sp>
        <p:nvSpPr>
          <p:cNvPr id="13" name="CaixaDeTexto 12">
            <a:extLst>
              <a:ext uri="{FF2B5EF4-FFF2-40B4-BE49-F238E27FC236}">
                <a16:creationId xmlns:a16="http://schemas.microsoft.com/office/drawing/2014/main" xmlns="" id="{EDE74F90-E836-D831-87F6-EA17EA4B112E}"/>
              </a:ext>
            </a:extLst>
          </p:cNvPr>
          <p:cNvSpPr txBox="1"/>
          <p:nvPr/>
        </p:nvSpPr>
        <p:spPr>
          <a:xfrm>
            <a:off x="8739480" y="4564226"/>
            <a:ext cx="2141284" cy="62324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>
              <a:spcAft>
                <a:spcPts val="133"/>
              </a:spcAft>
            </a:pPr>
            <a:r>
              <a:rPr lang="pt-BR" sz="800" b="1">
                <a:solidFill>
                  <a:schemeClr val="tx1">
                    <a:lumMod val="65000"/>
                    <a:lumOff val="35000"/>
                  </a:schemeClr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Agência de Consultoria Financeira</a:t>
            </a:r>
          </a:p>
          <a:p>
            <a:pPr>
              <a:spcAft>
                <a:spcPts val="133"/>
              </a:spcAft>
            </a:pPr>
            <a:r>
              <a:rPr lang="pt-BR" sz="800" b="1">
                <a:solidFill>
                  <a:schemeClr val="tx1">
                    <a:lumMod val="65000"/>
                    <a:lumOff val="35000"/>
                  </a:schemeClr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Vídeo chamada   </a:t>
            </a:r>
          </a:p>
          <a:p>
            <a:pPr>
              <a:spcAft>
                <a:spcPts val="133"/>
              </a:spcAft>
            </a:pPr>
            <a:r>
              <a:rPr lang="pt-BR" sz="800" b="1">
                <a:solidFill>
                  <a:schemeClr val="tx1">
                    <a:lumMod val="65000"/>
                    <a:lumOff val="35000"/>
                  </a:schemeClr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Chat – BRB Mobile</a:t>
            </a:r>
          </a:p>
          <a:p>
            <a:pPr>
              <a:spcAft>
                <a:spcPts val="133"/>
              </a:spcAft>
            </a:pPr>
            <a:r>
              <a:rPr lang="pt-BR" sz="800" b="1">
                <a:solidFill>
                  <a:schemeClr val="tx1">
                    <a:lumMod val="65000"/>
                    <a:lumOff val="35000"/>
                  </a:schemeClr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Minha Agência</a:t>
            </a:r>
          </a:p>
        </p:txBody>
      </p:sp>
      <p:pic>
        <p:nvPicPr>
          <p:cNvPr id="16" name="Gráfico 15" descr="Parar estrutura de tópicos">
            <a:extLst>
              <a:ext uri="{FF2B5EF4-FFF2-40B4-BE49-F238E27FC236}">
                <a16:creationId xmlns:a16="http://schemas.microsoft.com/office/drawing/2014/main" xmlns="" id="{1F29BAAB-0508-EF75-8F81-A01F72CFFF47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1"/>
              </a:ext>
            </a:extLst>
          </a:blip>
          <a:stretch>
            <a:fillRect/>
          </a:stretch>
        </p:blipFill>
        <p:spPr>
          <a:xfrm>
            <a:off x="8754747" y="4749702"/>
            <a:ext cx="108000" cy="108000"/>
          </a:xfrm>
          <a:prstGeom prst="rect">
            <a:avLst/>
          </a:prstGeom>
        </p:spPr>
      </p:pic>
      <p:pic>
        <p:nvPicPr>
          <p:cNvPr id="18" name="Gráfico 17" descr="Parar estrutura de tópicos">
            <a:extLst>
              <a:ext uri="{FF2B5EF4-FFF2-40B4-BE49-F238E27FC236}">
                <a16:creationId xmlns:a16="http://schemas.microsoft.com/office/drawing/2014/main" xmlns="" id="{170B6EFB-4C7A-6F70-9A25-1881F4C1BF43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1"/>
              </a:ext>
            </a:extLst>
          </a:blip>
          <a:stretch>
            <a:fillRect/>
          </a:stretch>
        </p:blipFill>
        <p:spPr>
          <a:xfrm>
            <a:off x="8754747" y="4887954"/>
            <a:ext cx="108000" cy="108000"/>
          </a:xfrm>
          <a:prstGeom prst="rect">
            <a:avLst/>
          </a:prstGeom>
        </p:spPr>
      </p:pic>
      <p:pic>
        <p:nvPicPr>
          <p:cNvPr id="21" name="Gráfico 20" descr="Parar estrutura de tópicos">
            <a:extLst>
              <a:ext uri="{FF2B5EF4-FFF2-40B4-BE49-F238E27FC236}">
                <a16:creationId xmlns:a16="http://schemas.microsoft.com/office/drawing/2014/main" xmlns="" id="{5844C6D7-6004-A017-AF25-56B42FFD1D5E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1"/>
              </a:ext>
            </a:extLst>
          </a:blip>
          <a:stretch>
            <a:fillRect/>
          </a:stretch>
        </p:blipFill>
        <p:spPr>
          <a:xfrm>
            <a:off x="8754747" y="5017889"/>
            <a:ext cx="108000" cy="108000"/>
          </a:xfrm>
          <a:prstGeom prst="rect">
            <a:avLst/>
          </a:prstGeom>
        </p:spPr>
      </p:pic>
      <p:pic>
        <p:nvPicPr>
          <p:cNvPr id="25" name="Gráfico 24" descr="Parar estrutura de tópicos">
            <a:extLst>
              <a:ext uri="{FF2B5EF4-FFF2-40B4-BE49-F238E27FC236}">
                <a16:creationId xmlns:a16="http://schemas.microsoft.com/office/drawing/2014/main" xmlns="" id="{7E4932E5-24AA-45FB-AA4F-D08BC1901517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1"/>
              </a:ext>
            </a:extLst>
          </a:blip>
          <a:stretch>
            <a:fillRect/>
          </a:stretch>
        </p:blipFill>
        <p:spPr>
          <a:xfrm>
            <a:off x="8754747" y="4617680"/>
            <a:ext cx="108000" cy="108000"/>
          </a:xfrm>
          <a:prstGeom prst="rect">
            <a:avLst/>
          </a:prstGeom>
        </p:spPr>
      </p:pic>
      <p:sp>
        <p:nvSpPr>
          <p:cNvPr id="12" name="Espaço Reservado para Número de Slide 59">
            <a:extLst>
              <a:ext uri="{FF2B5EF4-FFF2-40B4-BE49-F238E27FC236}">
                <a16:creationId xmlns:a16="http://schemas.microsoft.com/office/drawing/2014/main" xmlns="" id="{413EC4CA-23D5-E3D0-01D4-0B37BB44D2F1}"/>
              </a:ext>
            </a:extLst>
          </p:cNvPr>
          <p:cNvSpPr txBox="1">
            <a:spLocks/>
          </p:cNvSpPr>
          <p:nvPr/>
        </p:nvSpPr>
        <p:spPr>
          <a:xfrm>
            <a:off x="10695978" y="6581891"/>
            <a:ext cx="1422400" cy="243417"/>
          </a:xfrm>
          <a:prstGeom prst="rect">
            <a:avLst/>
          </a:prstGeom>
        </p:spPr>
        <p:txBody>
          <a:bodyPr vert="horz" lIns="60960" tIns="30480" rIns="60960" bIns="30480" rtlCol="0" anchor="ctr"/>
          <a:lstStyle>
            <a:defPPr>
              <a:defRPr lang="en-US"/>
            </a:defPPr>
            <a:lvl1pPr marL="0" algn="r" defTabSz="914400" rtl="0" eaLnBrk="1" latinLnBrk="0" hangingPunct="1">
              <a:defRPr sz="2800" b="1" kern="1200">
                <a:solidFill>
                  <a:srgbClr val="09162E"/>
                </a:solidFill>
                <a:latin typeface="Posterama" panose="020B0504020200020000" pitchFamily="34" charset="0"/>
                <a:ea typeface="+mn-ea"/>
                <a:cs typeface="Posterama" panose="020B0504020200020000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67">
                <a:solidFill>
                  <a:schemeClr val="tx1"/>
                </a:solidFill>
                <a:latin typeface="Posterama"/>
                <a:cs typeface="Posterama"/>
              </a:rPr>
              <a:t>10/20</a:t>
            </a:r>
            <a:endParaRPr lang="pt-BR" sz="1867">
              <a:solidFill>
                <a:schemeClr val="tx1"/>
              </a:solidFill>
            </a:endParaRPr>
          </a:p>
        </p:txBody>
      </p:sp>
      <p:grpSp>
        <p:nvGrpSpPr>
          <p:cNvPr id="23" name="Agrupar 22">
            <a:extLst>
              <a:ext uri="{FF2B5EF4-FFF2-40B4-BE49-F238E27FC236}">
                <a16:creationId xmlns:a16="http://schemas.microsoft.com/office/drawing/2014/main" xmlns="" id="{597A779A-17E1-7357-0B15-571111E3CC58}"/>
              </a:ext>
            </a:extLst>
          </p:cNvPr>
          <p:cNvGrpSpPr/>
          <p:nvPr/>
        </p:nvGrpSpPr>
        <p:grpSpPr>
          <a:xfrm>
            <a:off x="73622" y="1622415"/>
            <a:ext cx="8353658" cy="4959476"/>
            <a:chOff x="73622" y="1622415"/>
            <a:chExt cx="8353658" cy="4959476"/>
          </a:xfrm>
        </p:grpSpPr>
        <p:pic>
          <p:nvPicPr>
            <p:cNvPr id="14" name="Imagem 13">
              <a:extLst>
                <a:ext uri="{FF2B5EF4-FFF2-40B4-BE49-F238E27FC236}">
                  <a16:creationId xmlns:a16="http://schemas.microsoft.com/office/drawing/2014/main" xmlns="" id="{3AD1EBA7-AB08-7B84-4907-A1207400EA3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2"/>
            <a:srcRect l="9910" r="16669"/>
            <a:stretch/>
          </p:blipFill>
          <p:spPr>
            <a:xfrm>
              <a:off x="1067989" y="2199950"/>
              <a:ext cx="6364047" cy="3843840"/>
            </a:xfrm>
            <a:prstGeom prst="rect">
              <a:avLst/>
            </a:prstGeom>
          </p:spPr>
        </p:pic>
        <p:pic>
          <p:nvPicPr>
            <p:cNvPr id="29" name="Picture 8">
              <a:hlinkClick r:id="rId13"/>
              <a:extLst>
                <a:ext uri="{FF2B5EF4-FFF2-40B4-BE49-F238E27FC236}">
                  <a16:creationId xmlns:a16="http://schemas.microsoft.com/office/drawing/2014/main" xmlns="" id="{B1BC6CC6-5C85-9C95-59B3-987388EBCEC7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73622" y="1622415"/>
              <a:ext cx="8353658" cy="4959476"/>
            </a:xfrm>
            <a:prstGeom prst="rect">
              <a:avLst/>
            </a:prstGeom>
          </p:spPr>
        </p:pic>
        <p:pic>
          <p:nvPicPr>
            <p:cNvPr id="17" name="Imagem 16">
              <a:hlinkClick r:id="rId13"/>
              <a:extLst>
                <a:ext uri="{FF2B5EF4-FFF2-40B4-BE49-F238E27FC236}">
                  <a16:creationId xmlns:a16="http://schemas.microsoft.com/office/drawing/2014/main" xmlns="" id="{DB2CD965-1A61-D125-708A-9E240A14DB21}"/>
                </a:ext>
              </a:extLst>
            </p:cNvPr>
            <p:cNvPicPr>
              <a:picLocks noChangeAspect="1"/>
            </p:cNvPicPr>
            <p:nvPr/>
          </p:nvPicPr>
          <p:blipFill>
            <a:blip r:embed="rId15"/>
            <a:stretch>
              <a:fillRect/>
            </a:stretch>
          </p:blipFill>
          <p:spPr>
            <a:xfrm>
              <a:off x="6433641" y="5136697"/>
              <a:ext cx="713739" cy="72000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6463486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4">
            <a:extLst>
              <a:ext uri="{FF2B5EF4-FFF2-40B4-BE49-F238E27FC236}">
                <a16:creationId xmlns:a16="http://schemas.microsoft.com/office/drawing/2014/main" xmlns="" id="{458E1857-1917-77E6-1213-47C763B955A7}"/>
              </a:ext>
            </a:extLst>
          </p:cNvPr>
          <p:cNvGrpSpPr/>
          <p:nvPr/>
        </p:nvGrpSpPr>
        <p:grpSpPr>
          <a:xfrm>
            <a:off x="-5705" y="78410"/>
            <a:ext cx="5786592" cy="852958"/>
            <a:chOff x="-1801" y="-197040"/>
            <a:chExt cx="1379428" cy="336971"/>
          </a:xfrm>
        </p:grpSpPr>
        <p:sp>
          <p:nvSpPr>
            <p:cNvPr id="7" name="Freeform 5">
              <a:extLst>
                <a:ext uri="{FF2B5EF4-FFF2-40B4-BE49-F238E27FC236}">
                  <a16:creationId xmlns:a16="http://schemas.microsoft.com/office/drawing/2014/main" xmlns="" id="{4F61E6FC-C40C-C59D-76F3-9714AD72BC97}"/>
                </a:ext>
              </a:extLst>
            </p:cNvPr>
            <p:cNvSpPr/>
            <p:nvPr/>
          </p:nvSpPr>
          <p:spPr>
            <a:xfrm>
              <a:off x="0" y="-126588"/>
              <a:ext cx="1354224" cy="266519"/>
            </a:xfrm>
            <a:custGeom>
              <a:avLst/>
              <a:gdLst/>
              <a:ahLst/>
              <a:cxnLst/>
              <a:rect l="l" t="t" r="r" b="b"/>
              <a:pathLst>
                <a:path w="1783046" h="559183">
                  <a:moveTo>
                    <a:pt x="0" y="0"/>
                  </a:moveTo>
                  <a:lnTo>
                    <a:pt x="1783046" y="0"/>
                  </a:lnTo>
                  <a:lnTo>
                    <a:pt x="1783046" y="559183"/>
                  </a:lnTo>
                  <a:lnTo>
                    <a:pt x="0" y="559183"/>
                  </a:lnTo>
                  <a:close/>
                </a:path>
              </a:pathLst>
            </a:custGeom>
            <a:solidFill>
              <a:srgbClr val="4B6C9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8" name="TextBox 6">
              <a:extLst>
                <a:ext uri="{FF2B5EF4-FFF2-40B4-BE49-F238E27FC236}">
                  <a16:creationId xmlns:a16="http://schemas.microsoft.com/office/drawing/2014/main" xmlns="" id="{4F97DFD9-D708-5244-D52D-843E6DFDEA62}"/>
                </a:ext>
              </a:extLst>
            </p:cNvPr>
            <p:cNvSpPr txBox="1"/>
            <p:nvPr/>
          </p:nvSpPr>
          <p:spPr>
            <a:xfrm>
              <a:off x="-1801" y="-197040"/>
              <a:ext cx="1379428" cy="249650"/>
            </a:xfrm>
            <a:prstGeom prst="rect">
              <a:avLst/>
            </a:prstGeom>
          </p:spPr>
          <p:txBody>
            <a:bodyPr lIns="169333" tIns="169333" rIns="169333" bIns="169333" rtlCol="0" anchor="ctr"/>
            <a:lstStyle/>
            <a:p>
              <a:pPr>
                <a:lnSpc>
                  <a:spcPts val="7933"/>
                </a:lnSpc>
              </a:pPr>
              <a:r>
                <a:rPr lang="pt-BR" sz="3334">
                  <a:solidFill>
                    <a:srgbClr val="FFFFFF"/>
                  </a:solidFill>
                  <a:latin typeface="Aharoni" panose="02010803020104030203" pitchFamily="2" charset="-79"/>
                  <a:cs typeface="Aharoni" panose="02010803020104030203" pitchFamily="2" charset="-79"/>
                </a:rPr>
                <a:t>Cartilha Digital – Gerentes</a:t>
              </a:r>
            </a:p>
          </p:txBody>
        </p:sp>
      </p:grpSp>
      <p:pic>
        <p:nvPicPr>
          <p:cNvPr id="222" name="Imagem 221" descr="Logotipo&#10;&#10;Descrição gerada automaticamente">
            <a:extLst>
              <a:ext uri="{FF2B5EF4-FFF2-40B4-BE49-F238E27FC236}">
                <a16:creationId xmlns:a16="http://schemas.microsoft.com/office/drawing/2014/main" xmlns="" id="{DE8FDACD-C04E-57DB-6385-53F5DF7FB0C2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49366" y="32692"/>
            <a:ext cx="1261757" cy="717793"/>
          </a:xfrm>
          <a:prstGeom prst="rect">
            <a:avLst/>
          </a:prstGeom>
        </p:spPr>
      </p:pic>
      <p:cxnSp>
        <p:nvCxnSpPr>
          <p:cNvPr id="36" name="Conector reto 35">
            <a:extLst>
              <a:ext uri="{FF2B5EF4-FFF2-40B4-BE49-F238E27FC236}">
                <a16:creationId xmlns:a16="http://schemas.microsoft.com/office/drawing/2014/main" xmlns="" id="{B6C5329A-C6E3-9626-8DF3-9BBBD7F04729}"/>
              </a:ext>
            </a:extLst>
          </p:cNvPr>
          <p:cNvCxnSpPr/>
          <p:nvPr/>
        </p:nvCxnSpPr>
        <p:spPr>
          <a:xfrm>
            <a:off x="5674491" y="354779"/>
            <a:ext cx="0" cy="480000"/>
          </a:xfrm>
          <a:prstGeom prst="line">
            <a:avLst/>
          </a:prstGeom>
          <a:ln w="1016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" name="Imagem 15">
            <a:extLst>
              <a:ext uri="{FF2B5EF4-FFF2-40B4-BE49-F238E27FC236}">
                <a16:creationId xmlns:a16="http://schemas.microsoft.com/office/drawing/2014/main" xmlns="" id="{83E39BEB-694F-95E5-C803-0FA458AB098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36913" y="93464"/>
            <a:ext cx="4505747" cy="6353892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2" name="Programa Crédito Consciente BRB _ e mais 2 páginas - Trabalho — Microsoft​ Edge 2023-11-27 12-18-15">
            <a:hlinkClick r:id="" action="ppaction://media"/>
            <a:extLst>
              <a:ext uri="{FF2B5EF4-FFF2-40B4-BE49-F238E27FC236}">
                <a16:creationId xmlns:a16="http://schemas.microsoft.com/office/drawing/2014/main" xmlns="" id="{E1F293C9-F2F2-0FF3-F547-63B670EBCE3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7"/>
          <a:srcRect l="4379" t="9947" r="8302"/>
          <a:stretch/>
        </p:blipFill>
        <p:spPr>
          <a:xfrm>
            <a:off x="476769" y="1628646"/>
            <a:ext cx="6277359" cy="3439300"/>
          </a:xfrm>
          <a:prstGeom prst="rect">
            <a:avLst/>
          </a:prstGeom>
        </p:spPr>
      </p:pic>
      <p:pic>
        <p:nvPicPr>
          <p:cNvPr id="11" name="Imagem 10" descr="Tela de computador&#10;&#10;Descrição gerada automaticamente">
            <a:extLst>
              <a:ext uri="{FF2B5EF4-FFF2-40B4-BE49-F238E27FC236}">
                <a16:creationId xmlns:a16="http://schemas.microsoft.com/office/drawing/2014/main" xmlns="" id="{70C6F346-9448-3A35-8487-13199CA8F3F8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84156" y="1332797"/>
            <a:ext cx="6653252" cy="5329756"/>
          </a:xfrm>
          <a:prstGeom prst="rect">
            <a:avLst/>
          </a:prstGeom>
        </p:spPr>
      </p:pic>
      <p:sp>
        <p:nvSpPr>
          <p:cNvPr id="9" name="Espaço Reservado para Número de Slide 59">
            <a:extLst>
              <a:ext uri="{FF2B5EF4-FFF2-40B4-BE49-F238E27FC236}">
                <a16:creationId xmlns:a16="http://schemas.microsoft.com/office/drawing/2014/main" xmlns="" id="{9D5898B5-C11A-2972-E796-F8386B0872A7}"/>
              </a:ext>
            </a:extLst>
          </p:cNvPr>
          <p:cNvSpPr txBox="1">
            <a:spLocks/>
          </p:cNvSpPr>
          <p:nvPr/>
        </p:nvSpPr>
        <p:spPr>
          <a:xfrm>
            <a:off x="10695978" y="6581891"/>
            <a:ext cx="1422400" cy="243417"/>
          </a:xfrm>
          <a:prstGeom prst="rect">
            <a:avLst/>
          </a:prstGeom>
        </p:spPr>
        <p:txBody>
          <a:bodyPr vert="horz" lIns="60960" tIns="30480" rIns="60960" bIns="30480" rtlCol="0" anchor="ctr"/>
          <a:lstStyle>
            <a:defPPr>
              <a:defRPr lang="en-US"/>
            </a:defPPr>
            <a:lvl1pPr marL="0" algn="r" defTabSz="914400" rtl="0" eaLnBrk="1" latinLnBrk="0" hangingPunct="1">
              <a:defRPr sz="2800" b="1" kern="1200">
                <a:solidFill>
                  <a:srgbClr val="09162E"/>
                </a:solidFill>
                <a:latin typeface="Posterama" panose="020B0504020200020000" pitchFamily="34" charset="0"/>
                <a:ea typeface="+mn-ea"/>
                <a:cs typeface="Posterama" panose="020B0504020200020000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67">
                <a:solidFill>
                  <a:schemeClr val="tx1"/>
                </a:solidFill>
                <a:latin typeface="Posterama"/>
                <a:cs typeface="Posterama"/>
              </a:rPr>
              <a:t>11/20</a:t>
            </a:r>
            <a:endParaRPr lang="pt-BR" sz="1867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0842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02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4">
            <a:extLst>
              <a:ext uri="{FF2B5EF4-FFF2-40B4-BE49-F238E27FC236}">
                <a16:creationId xmlns:a16="http://schemas.microsoft.com/office/drawing/2014/main" xmlns="" id="{458E1857-1917-77E6-1213-47C763B955A7}"/>
              </a:ext>
            </a:extLst>
          </p:cNvPr>
          <p:cNvGrpSpPr/>
          <p:nvPr/>
        </p:nvGrpSpPr>
        <p:grpSpPr>
          <a:xfrm>
            <a:off x="-5705" y="-80212"/>
            <a:ext cx="6101705" cy="847806"/>
            <a:chOff x="-1801" y="-195005"/>
            <a:chExt cx="1047725" cy="334936"/>
          </a:xfrm>
        </p:grpSpPr>
        <p:sp>
          <p:nvSpPr>
            <p:cNvPr id="7" name="Freeform 5">
              <a:extLst>
                <a:ext uri="{FF2B5EF4-FFF2-40B4-BE49-F238E27FC236}">
                  <a16:creationId xmlns:a16="http://schemas.microsoft.com/office/drawing/2014/main" xmlns="" id="{4F61E6FC-C40C-C59D-76F3-9714AD72BC97}"/>
                </a:ext>
              </a:extLst>
            </p:cNvPr>
            <p:cNvSpPr/>
            <p:nvPr/>
          </p:nvSpPr>
          <p:spPr>
            <a:xfrm>
              <a:off x="0" y="-126588"/>
              <a:ext cx="787229" cy="266519"/>
            </a:xfrm>
            <a:custGeom>
              <a:avLst/>
              <a:gdLst/>
              <a:ahLst/>
              <a:cxnLst/>
              <a:rect l="l" t="t" r="r" b="b"/>
              <a:pathLst>
                <a:path w="1783046" h="559183">
                  <a:moveTo>
                    <a:pt x="0" y="0"/>
                  </a:moveTo>
                  <a:lnTo>
                    <a:pt x="1783046" y="0"/>
                  </a:lnTo>
                  <a:lnTo>
                    <a:pt x="1783046" y="559183"/>
                  </a:lnTo>
                  <a:lnTo>
                    <a:pt x="0" y="559183"/>
                  </a:lnTo>
                  <a:close/>
                </a:path>
              </a:pathLst>
            </a:custGeom>
            <a:solidFill>
              <a:srgbClr val="4B6C9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8" name="TextBox 6">
              <a:extLst>
                <a:ext uri="{FF2B5EF4-FFF2-40B4-BE49-F238E27FC236}">
                  <a16:creationId xmlns:a16="http://schemas.microsoft.com/office/drawing/2014/main" xmlns="" id="{4F97DFD9-D708-5244-D52D-843E6DFDEA62}"/>
                </a:ext>
              </a:extLst>
            </p:cNvPr>
            <p:cNvSpPr txBox="1"/>
            <p:nvPr/>
          </p:nvSpPr>
          <p:spPr>
            <a:xfrm>
              <a:off x="-1801" y="-195005"/>
              <a:ext cx="1047725" cy="249650"/>
            </a:xfrm>
            <a:prstGeom prst="rect">
              <a:avLst/>
            </a:prstGeom>
          </p:spPr>
          <p:txBody>
            <a:bodyPr lIns="169333" tIns="169333" rIns="169333" bIns="169333" rtlCol="0" anchor="ctr"/>
            <a:lstStyle/>
            <a:p>
              <a:pPr>
                <a:lnSpc>
                  <a:spcPts val="7933"/>
                </a:lnSpc>
              </a:pPr>
              <a:r>
                <a:rPr lang="pt-BR" sz="3334">
                  <a:solidFill>
                    <a:srgbClr val="FFFFFF"/>
                  </a:solidFill>
                  <a:latin typeface="Aharoni" panose="02010803020104030203" pitchFamily="2" charset="-79"/>
                  <a:cs typeface="Aharoni" panose="02010803020104030203" pitchFamily="2" charset="-79"/>
                </a:rPr>
                <a:t>Simulador - Gerentes</a:t>
              </a:r>
            </a:p>
          </p:txBody>
        </p:sp>
      </p:grpSp>
      <p:pic>
        <p:nvPicPr>
          <p:cNvPr id="222" name="Imagem 221" descr="Logotipo&#10;&#10;Descrição gerada automaticamente">
            <a:extLst>
              <a:ext uri="{FF2B5EF4-FFF2-40B4-BE49-F238E27FC236}">
                <a16:creationId xmlns:a16="http://schemas.microsoft.com/office/drawing/2014/main" xmlns="" id="{DE8FDACD-C04E-57DB-6385-53F5DF7FB0C2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49366" y="32692"/>
            <a:ext cx="1261757" cy="717793"/>
          </a:xfrm>
          <a:prstGeom prst="rect">
            <a:avLst/>
          </a:prstGeom>
        </p:spPr>
      </p:pic>
      <p:cxnSp>
        <p:nvCxnSpPr>
          <p:cNvPr id="36" name="Conector reto 35">
            <a:extLst>
              <a:ext uri="{FF2B5EF4-FFF2-40B4-BE49-F238E27FC236}">
                <a16:creationId xmlns:a16="http://schemas.microsoft.com/office/drawing/2014/main" xmlns="" id="{B6C5329A-C6E3-9626-8DF3-9BBBD7F04729}"/>
              </a:ext>
            </a:extLst>
          </p:cNvPr>
          <p:cNvCxnSpPr/>
          <p:nvPr/>
        </p:nvCxnSpPr>
        <p:spPr>
          <a:xfrm>
            <a:off x="4589420" y="180175"/>
            <a:ext cx="0" cy="480000"/>
          </a:xfrm>
          <a:prstGeom prst="line">
            <a:avLst/>
          </a:prstGeom>
          <a:ln w="1016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Picture 2">
            <a:extLst>
              <a:ext uri="{FF2B5EF4-FFF2-40B4-BE49-F238E27FC236}">
                <a16:creationId xmlns:a16="http://schemas.microsoft.com/office/drawing/2014/main" xmlns="" id="{6ADB41B5-BF6B-BE67-54DB-EDC228DD64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41863" y="180175"/>
            <a:ext cx="1076515" cy="414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etângulo 11">
            <a:extLst>
              <a:ext uri="{FF2B5EF4-FFF2-40B4-BE49-F238E27FC236}">
                <a16:creationId xmlns:a16="http://schemas.microsoft.com/office/drawing/2014/main" xmlns="" id="{34DDC08A-5433-D64A-D767-798B27BD0738}"/>
              </a:ext>
            </a:extLst>
          </p:cNvPr>
          <p:cNvSpPr/>
          <p:nvPr/>
        </p:nvSpPr>
        <p:spPr>
          <a:xfrm>
            <a:off x="3587765" y="2750593"/>
            <a:ext cx="78558" cy="250763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200"/>
          </a:p>
        </p:txBody>
      </p:sp>
      <p:sp>
        <p:nvSpPr>
          <p:cNvPr id="11" name="Espaço Reservado para Número de Slide 59">
            <a:extLst>
              <a:ext uri="{FF2B5EF4-FFF2-40B4-BE49-F238E27FC236}">
                <a16:creationId xmlns:a16="http://schemas.microsoft.com/office/drawing/2014/main" xmlns="" id="{83E73CD5-3748-8F85-DD85-DF74D2F0829E}"/>
              </a:ext>
            </a:extLst>
          </p:cNvPr>
          <p:cNvSpPr txBox="1">
            <a:spLocks/>
          </p:cNvSpPr>
          <p:nvPr/>
        </p:nvSpPr>
        <p:spPr>
          <a:xfrm>
            <a:off x="10695978" y="6581891"/>
            <a:ext cx="1422400" cy="243417"/>
          </a:xfrm>
          <a:prstGeom prst="rect">
            <a:avLst/>
          </a:prstGeom>
        </p:spPr>
        <p:txBody>
          <a:bodyPr vert="horz" lIns="60960" tIns="30480" rIns="60960" bIns="30480" rtlCol="0" anchor="ctr"/>
          <a:lstStyle>
            <a:defPPr>
              <a:defRPr lang="en-US"/>
            </a:defPPr>
            <a:lvl1pPr marL="0" algn="r" defTabSz="914400" rtl="0" eaLnBrk="1" latinLnBrk="0" hangingPunct="1">
              <a:defRPr sz="2800" b="1" kern="1200">
                <a:solidFill>
                  <a:srgbClr val="09162E"/>
                </a:solidFill>
                <a:latin typeface="Posterama" panose="020B0504020200020000" pitchFamily="34" charset="0"/>
                <a:ea typeface="+mn-ea"/>
                <a:cs typeface="Posterama" panose="020B0504020200020000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67">
                <a:solidFill>
                  <a:schemeClr val="tx1"/>
                </a:solidFill>
                <a:latin typeface="Posterama"/>
                <a:cs typeface="Posterama"/>
              </a:rPr>
              <a:t>12/20</a:t>
            </a:r>
            <a:endParaRPr lang="pt-BR" sz="1867">
              <a:solidFill>
                <a:schemeClr val="tx1"/>
              </a:solidFill>
            </a:endParaRPr>
          </a:p>
        </p:txBody>
      </p:sp>
      <p:pic>
        <p:nvPicPr>
          <p:cNvPr id="20" name="Imagem 19">
            <a:extLst>
              <a:ext uri="{FF2B5EF4-FFF2-40B4-BE49-F238E27FC236}">
                <a16:creationId xmlns:a16="http://schemas.microsoft.com/office/drawing/2014/main" xmlns="" id="{5AA24010-D7C9-196D-C2F1-787AF806B8F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33784" y="1475379"/>
            <a:ext cx="7790198" cy="4290154"/>
          </a:xfrm>
          <a:prstGeom prst="rect">
            <a:avLst/>
          </a:prstGeom>
        </p:spPr>
      </p:pic>
      <p:pic>
        <p:nvPicPr>
          <p:cNvPr id="21" name="Picture 2">
            <a:extLst>
              <a:ext uri="{FF2B5EF4-FFF2-40B4-BE49-F238E27FC236}">
                <a16:creationId xmlns:a16="http://schemas.microsoft.com/office/drawing/2014/main" xmlns="" id="{310F3469-61E4-C6C0-999E-B1DCF18AF4DF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9946" t="21414" r="21288" b="24750"/>
          <a:stretch/>
        </p:blipFill>
        <p:spPr>
          <a:xfrm>
            <a:off x="505249" y="716875"/>
            <a:ext cx="10190729" cy="6138965"/>
          </a:xfrm>
          <a:prstGeom prst="rect">
            <a:avLst/>
          </a:prstGeom>
        </p:spPr>
      </p:pic>
      <p:pic>
        <p:nvPicPr>
          <p:cNvPr id="22" name="Imagem 21">
            <a:extLst>
              <a:ext uri="{FF2B5EF4-FFF2-40B4-BE49-F238E27FC236}">
                <a16:creationId xmlns:a16="http://schemas.microsoft.com/office/drawing/2014/main" xmlns="" id="{9557616F-7206-9540-EB0E-3B5810FBD39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66323" y="4898121"/>
            <a:ext cx="4258978" cy="833608"/>
          </a:xfrm>
          <a:prstGeom prst="rect">
            <a:avLst/>
          </a:prstGeom>
        </p:spPr>
      </p:pic>
      <p:pic>
        <p:nvPicPr>
          <p:cNvPr id="23" name="Imagem 22" descr="Ícone&#10;&#10;Descrição gerada automaticamente">
            <a:hlinkClick r:id="rId8"/>
            <a:extLst>
              <a:ext uri="{FF2B5EF4-FFF2-40B4-BE49-F238E27FC236}">
                <a16:creationId xmlns:a16="http://schemas.microsoft.com/office/drawing/2014/main" xmlns="" id="{23DBA7BB-EC8B-E333-6BD9-9310E73E8310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78028" y="5006936"/>
            <a:ext cx="615978" cy="615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19848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4">
            <a:extLst>
              <a:ext uri="{FF2B5EF4-FFF2-40B4-BE49-F238E27FC236}">
                <a16:creationId xmlns:a16="http://schemas.microsoft.com/office/drawing/2014/main" xmlns="" id="{458E1857-1917-77E6-1213-47C763B955A7}"/>
              </a:ext>
            </a:extLst>
          </p:cNvPr>
          <p:cNvGrpSpPr/>
          <p:nvPr/>
        </p:nvGrpSpPr>
        <p:grpSpPr>
          <a:xfrm>
            <a:off x="-2" y="6303"/>
            <a:ext cx="7516131" cy="812341"/>
            <a:chOff x="-513" y="-214771"/>
            <a:chExt cx="1697395" cy="320925"/>
          </a:xfrm>
        </p:grpSpPr>
        <p:sp>
          <p:nvSpPr>
            <p:cNvPr id="7" name="Freeform 5">
              <a:extLst>
                <a:ext uri="{FF2B5EF4-FFF2-40B4-BE49-F238E27FC236}">
                  <a16:creationId xmlns:a16="http://schemas.microsoft.com/office/drawing/2014/main" xmlns="" id="{4F61E6FC-C40C-C59D-76F3-9714AD72BC97}"/>
                </a:ext>
              </a:extLst>
            </p:cNvPr>
            <p:cNvSpPr/>
            <p:nvPr/>
          </p:nvSpPr>
          <p:spPr>
            <a:xfrm>
              <a:off x="0" y="-126588"/>
              <a:ext cx="1528009" cy="232742"/>
            </a:xfrm>
            <a:custGeom>
              <a:avLst/>
              <a:gdLst/>
              <a:ahLst/>
              <a:cxnLst/>
              <a:rect l="l" t="t" r="r" b="b"/>
              <a:pathLst>
                <a:path w="1783046" h="559183">
                  <a:moveTo>
                    <a:pt x="0" y="0"/>
                  </a:moveTo>
                  <a:lnTo>
                    <a:pt x="1783046" y="0"/>
                  </a:lnTo>
                  <a:lnTo>
                    <a:pt x="1783046" y="559183"/>
                  </a:lnTo>
                  <a:lnTo>
                    <a:pt x="0" y="559183"/>
                  </a:lnTo>
                  <a:close/>
                </a:path>
              </a:pathLst>
            </a:custGeom>
            <a:solidFill>
              <a:srgbClr val="4B6C9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8" name="TextBox 6">
              <a:extLst>
                <a:ext uri="{FF2B5EF4-FFF2-40B4-BE49-F238E27FC236}">
                  <a16:creationId xmlns:a16="http://schemas.microsoft.com/office/drawing/2014/main" xmlns="" id="{4F97DFD9-D708-5244-D52D-843E6DFDEA62}"/>
                </a:ext>
              </a:extLst>
            </p:cNvPr>
            <p:cNvSpPr txBox="1"/>
            <p:nvPr/>
          </p:nvSpPr>
          <p:spPr>
            <a:xfrm>
              <a:off x="-513" y="-214771"/>
              <a:ext cx="1697395" cy="249650"/>
            </a:xfrm>
            <a:prstGeom prst="rect">
              <a:avLst/>
            </a:prstGeom>
          </p:spPr>
          <p:txBody>
            <a:bodyPr lIns="169333" tIns="169333" rIns="169333" bIns="169333" rtlCol="0" anchor="ctr"/>
            <a:lstStyle/>
            <a:p>
              <a:pPr>
                <a:lnSpc>
                  <a:spcPts val="7933"/>
                </a:lnSpc>
              </a:pPr>
              <a:r>
                <a:rPr lang="pt-BR" sz="2667">
                  <a:solidFill>
                    <a:srgbClr val="FFFFFF"/>
                  </a:solidFill>
                  <a:latin typeface="Aharoni" panose="02010803020104030203" pitchFamily="2" charset="-79"/>
                  <a:cs typeface="Aharoni" panose="02010803020104030203" pitchFamily="2" charset="-79"/>
                </a:rPr>
                <a:t>Educação financeira para toda a família</a:t>
              </a:r>
            </a:p>
          </p:txBody>
        </p:sp>
      </p:grpSp>
      <p:pic>
        <p:nvPicPr>
          <p:cNvPr id="222" name="Imagem 221" descr="Logotipo&#10;&#10;Descrição gerada automaticamente">
            <a:extLst>
              <a:ext uri="{FF2B5EF4-FFF2-40B4-BE49-F238E27FC236}">
                <a16:creationId xmlns:a16="http://schemas.microsoft.com/office/drawing/2014/main" xmlns="" id="{DE8FDACD-C04E-57DB-6385-53F5DF7FB0C2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49366" y="32692"/>
            <a:ext cx="1261757" cy="717793"/>
          </a:xfrm>
          <a:prstGeom prst="rect">
            <a:avLst/>
          </a:prstGeom>
        </p:spPr>
      </p:pic>
      <p:pic>
        <p:nvPicPr>
          <p:cNvPr id="4" name="Picture 2">
            <a:extLst>
              <a:ext uri="{FF2B5EF4-FFF2-40B4-BE49-F238E27FC236}">
                <a16:creationId xmlns:a16="http://schemas.microsoft.com/office/drawing/2014/main" xmlns="" id="{2BD0D763-403E-7260-8C6D-8897B97AFA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20331" y="92771"/>
            <a:ext cx="741587" cy="2856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9" name="Conector reto 38">
            <a:extLst>
              <a:ext uri="{FF2B5EF4-FFF2-40B4-BE49-F238E27FC236}">
                <a16:creationId xmlns:a16="http://schemas.microsoft.com/office/drawing/2014/main" xmlns="" id="{CA31FE08-348D-4FA6-4DB1-E308BE02E63F}"/>
              </a:ext>
            </a:extLst>
          </p:cNvPr>
          <p:cNvCxnSpPr/>
          <p:nvPr/>
        </p:nvCxnSpPr>
        <p:spPr>
          <a:xfrm>
            <a:off x="6768352" y="333520"/>
            <a:ext cx="0" cy="408000"/>
          </a:xfrm>
          <a:prstGeom prst="line">
            <a:avLst/>
          </a:prstGeom>
          <a:ln w="1016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8" name="Agrupar 17">
            <a:extLst>
              <a:ext uri="{FF2B5EF4-FFF2-40B4-BE49-F238E27FC236}">
                <a16:creationId xmlns:a16="http://schemas.microsoft.com/office/drawing/2014/main" xmlns="" id="{64A3D9C5-4310-8CEA-768B-45527B044E9A}"/>
              </a:ext>
            </a:extLst>
          </p:cNvPr>
          <p:cNvGrpSpPr/>
          <p:nvPr/>
        </p:nvGrpSpPr>
        <p:grpSpPr>
          <a:xfrm>
            <a:off x="4362452" y="4652799"/>
            <a:ext cx="3473648" cy="1764675"/>
            <a:chOff x="7171976" y="7263096"/>
            <a:chExt cx="5210472" cy="2647013"/>
          </a:xfrm>
        </p:grpSpPr>
        <p:sp>
          <p:nvSpPr>
            <p:cNvPr id="159" name="Retângulo: Cantos Arredondados 158">
              <a:extLst>
                <a:ext uri="{FF2B5EF4-FFF2-40B4-BE49-F238E27FC236}">
                  <a16:creationId xmlns:a16="http://schemas.microsoft.com/office/drawing/2014/main" xmlns="" id="{FE4615C6-5BA4-CCC0-4CE3-F4EE501DC1AB}"/>
                </a:ext>
              </a:extLst>
            </p:cNvPr>
            <p:cNvSpPr/>
            <p:nvPr/>
          </p:nvSpPr>
          <p:spPr>
            <a:xfrm>
              <a:off x="7698529" y="7263096"/>
              <a:ext cx="4683919" cy="2579919"/>
            </a:xfrm>
            <a:prstGeom prst="roundRect">
              <a:avLst/>
            </a:prstGeom>
            <a:noFill/>
            <a:ln w="12700">
              <a:solidFill>
                <a:schemeClr val="bg1">
                  <a:lumMod val="6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200"/>
            </a:p>
          </p:txBody>
        </p:sp>
        <p:sp>
          <p:nvSpPr>
            <p:cNvPr id="161" name="Retângulo 160">
              <a:extLst>
                <a:ext uri="{FF2B5EF4-FFF2-40B4-BE49-F238E27FC236}">
                  <a16:creationId xmlns:a16="http://schemas.microsoft.com/office/drawing/2014/main" xmlns="" id="{FE426C33-64F2-0D59-6D1F-09FD8B818C5A}"/>
                </a:ext>
              </a:extLst>
            </p:cNvPr>
            <p:cNvSpPr/>
            <p:nvPr/>
          </p:nvSpPr>
          <p:spPr>
            <a:xfrm>
              <a:off x="7473408" y="7833806"/>
              <a:ext cx="567783" cy="133311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200"/>
            </a:p>
          </p:txBody>
        </p:sp>
        <p:pic>
          <p:nvPicPr>
            <p:cNvPr id="162" name="Imagem 161" descr="Uma imagem contendo luz&#10;&#10;Descrição gerada automaticamente">
              <a:extLst>
                <a:ext uri="{FF2B5EF4-FFF2-40B4-BE49-F238E27FC236}">
                  <a16:creationId xmlns:a16="http://schemas.microsoft.com/office/drawing/2014/main" xmlns="" id="{D61E151E-4F78-ACE8-4980-08548F4BAB87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171976" y="7970403"/>
              <a:ext cx="1080000" cy="1080000"/>
            </a:xfrm>
            <a:prstGeom prst="rect">
              <a:avLst/>
            </a:prstGeom>
          </p:spPr>
        </p:pic>
        <p:sp>
          <p:nvSpPr>
            <p:cNvPr id="163" name="CaixaDeTexto 162">
              <a:extLst>
                <a:ext uri="{FF2B5EF4-FFF2-40B4-BE49-F238E27FC236}">
                  <a16:creationId xmlns:a16="http://schemas.microsoft.com/office/drawing/2014/main" xmlns="" id="{64317D22-6C56-0823-8705-044EC42F5B29}"/>
                </a:ext>
              </a:extLst>
            </p:cNvPr>
            <p:cNvSpPr txBox="1"/>
            <p:nvPr/>
          </p:nvSpPr>
          <p:spPr>
            <a:xfrm>
              <a:off x="8112617" y="7555619"/>
              <a:ext cx="4066220" cy="235449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pt-BR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O </a:t>
              </a:r>
              <a:r>
                <a:rPr lang="pt-BR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Segoe UI Black" panose="020B0A02040204020203" pitchFamily="34" charset="0"/>
                  <a:ea typeface="Segoe UI Black" panose="020B0A02040204020203" pitchFamily="34" charset="0"/>
                  <a:cs typeface="Segoe UI" panose="020B0502040204020203" pitchFamily="34" charset="0"/>
                </a:rPr>
                <a:t>envolvimento da família </a:t>
              </a:r>
              <a:r>
                <a:rPr lang="pt-BR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é uma das chaves de sucesso para sair das dívidas e começar a planejar um futuro de tranquilidade!  </a:t>
              </a:r>
            </a:p>
          </p:txBody>
        </p:sp>
      </p:grpSp>
      <p:grpSp>
        <p:nvGrpSpPr>
          <p:cNvPr id="229" name="Agrupar 228">
            <a:extLst>
              <a:ext uri="{FF2B5EF4-FFF2-40B4-BE49-F238E27FC236}">
                <a16:creationId xmlns:a16="http://schemas.microsoft.com/office/drawing/2014/main" xmlns="" id="{D058345F-48A8-93F1-93AB-8891363F3BCC}"/>
              </a:ext>
            </a:extLst>
          </p:cNvPr>
          <p:cNvGrpSpPr/>
          <p:nvPr/>
        </p:nvGrpSpPr>
        <p:grpSpPr>
          <a:xfrm>
            <a:off x="4680210" y="2064394"/>
            <a:ext cx="3122613" cy="2316199"/>
            <a:chOff x="12365868" y="5091980"/>
            <a:chExt cx="6009814" cy="4457781"/>
          </a:xfrm>
        </p:grpSpPr>
        <p:pic>
          <p:nvPicPr>
            <p:cNvPr id="226" name="Imagem 225">
              <a:extLst>
                <a:ext uri="{FF2B5EF4-FFF2-40B4-BE49-F238E27FC236}">
                  <a16:creationId xmlns:a16="http://schemas.microsoft.com/office/drawing/2014/main" xmlns="" id="{56CB3745-79DC-F2D6-92ED-2F192348F49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/>
            <a:srcRect r="20356"/>
            <a:stretch/>
          </p:blipFill>
          <p:spPr>
            <a:xfrm>
              <a:off x="12734364" y="5503987"/>
              <a:ext cx="5272822" cy="3722368"/>
            </a:xfrm>
            <a:prstGeom prst="rect">
              <a:avLst/>
            </a:prstGeom>
          </p:spPr>
        </p:pic>
        <p:pic>
          <p:nvPicPr>
            <p:cNvPr id="228" name="Picture 4">
              <a:extLst>
                <a:ext uri="{FF2B5EF4-FFF2-40B4-BE49-F238E27FC236}">
                  <a16:creationId xmlns:a16="http://schemas.microsoft.com/office/drawing/2014/main" xmlns="" id="{8B0161E1-7175-8B63-86AC-0068F8B59AFC}"/>
                </a:ext>
              </a:extLst>
            </p:cNvPr>
            <p:cNvPicPr>
              <a:picLocks noChangeAspect="1"/>
            </p:cNvPicPr>
            <p:nvPr/>
          </p:nvPicPr>
          <p:blipFill>
            <a:blip r:embed="rId7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2365868" y="5091980"/>
              <a:ext cx="6009814" cy="4457781"/>
            </a:xfrm>
            <a:prstGeom prst="rect">
              <a:avLst/>
            </a:prstGeom>
          </p:spPr>
        </p:pic>
      </p:grpSp>
      <p:sp>
        <p:nvSpPr>
          <p:cNvPr id="9" name="CaixaDeTexto 8">
            <a:extLst>
              <a:ext uri="{FF2B5EF4-FFF2-40B4-BE49-F238E27FC236}">
                <a16:creationId xmlns:a16="http://schemas.microsoft.com/office/drawing/2014/main" xmlns="" id="{328AA5A3-14CA-4138-2C3B-F769A3EF0C7C}"/>
              </a:ext>
            </a:extLst>
          </p:cNvPr>
          <p:cNvSpPr txBox="1"/>
          <p:nvPr/>
        </p:nvSpPr>
        <p:spPr>
          <a:xfrm>
            <a:off x="4850983" y="1279816"/>
            <a:ext cx="278106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600">
                <a:solidFill>
                  <a:schemeClr val="tx1">
                    <a:lumMod val="65000"/>
                    <a:lumOff val="35000"/>
                  </a:schemeClr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E-book completo</a:t>
            </a:r>
            <a:r>
              <a:rPr lang="pt-BR" sz="1600">
                <a:solidFill>
                  <a:schemeClr val="tx1">
                    <a:lumMod val="65000"/>
                    <a:lumOff val="35000"/>
                  </a:schemeClr>
                </a:solidFill>
                <a:latin typeface="Segoe UI" panose="020B0502040204020203" pitchFamily="34" charset="0"/>
                <a:ea typeface="Segoe UI Black"/>
                <a:cs typeface="Segoe UI" panose="020B0502040204020203" pitchFamily="34" charset="0"/>
              </a:rPr>
              <a:t>, que te ajudará a mudar sua forma de lidar com o dinheiro!</a:t>
            </a:r>
          </a:p>
        </p:txBody>
      </p:sp>
      <p:pic>
        <p:nvPicPr>
          <p:cNvPr id="34" name="Imagem 33" descr="Interface gráfica do usuário&#10;&#10;Descrição gerada automaticamente">
            <a:extLst>
              <a:ext uri="{FF2B5EF4-FFF2-40B4-BE49-F238E27FC236}">
                <a16:creationId xmlns:a16="http://schemas.microsoft.com/office/drawing/2014/main" xmlns="" id="{EFF2FB89-79E0-E370-DAD0-5EA35140FDE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32774">
            <a:off x="-529386" y="1658524"/>
            <a:ext cx="5551838" cy="4501491"/>
          </a:xfrm>
          <a:prstGeom prst="rect">
            <a:avLst/>
          </a:prstGeom>
        </p:spPr>
      </p:pic>
      <p:sp>
        <p:nvSpPr>
          <p:cNvPr id="35" name="CaixaDeTexto 34">
            <a:extLst>
              <a:ext uri="{FF2B5EF4-FFF2-40B4-BE49-F238E27FC236}">
                <a16:creationId xmlns:a16="http://schemas.microsoft.com/office/drawing/2014/main" xmlns="" id="{713B5F79-0362-175A-DD7A-A3BD3F612195}"/>
              </a:ext>
            </a:extLst>
          </p:cNvPr>
          <p:cNvSpPr txBox="1"/>
          <p:nvPr/>
        </p:nvSpPr>
        <p:spPr>
          <a:xfrm>
            <a:off x="9669890" y="775151"/>
            <a:ext cx="252991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600">
                <a:solidFill>
                  <a:schemeClr val="tx1">
                    <a:lumMod val="65000"/>
                    <a:lumOff val="35000"/>
                  </a:schemeClr>
                </a:solidFill>
                <a:latin typeface="Segoe UI" panose="020B0502040204020203" pitchFamily="34" charset="0"/>
                <a:ea typeface="Segoe UI Black"/>
                <a:cs typeface="Segoe UI" panose="020B0502040204020203" pitchFamily="34" charset="0"/>
              </a:rPr>
              <a:t>módulos que te ajudam na sua jornada de </a:t>
            </a:r>
            <a:r>
              <a:rPr lang="pt-BR" sz="1600">
                <a:solidFill>
                  <a:schemeClr val="tx1">
                    <a:lumMod val="65000"/>
                    <a:lumOff val="35000"/>
                  </a:schemeClr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transformação financeira</a:t>
            </a:r>
            <a:endParaRPr lang="pt-BR" sz="1600">
              <a:solidFill>
                <a:schemeClr val="tx1">
                  <a:lumMod val="65000"/>
                  <a:lumOff val="35000"/>
                </a:schemeClr>
              </a:solidFill>
              <a:latin typeface="Segoe UI" panose="020B0502040204020203" pitchFamily="34" charset="0"/>
              <a:ea typeface="Segoe UI Black"/>
              <a:cs typeface="Segoe UI" panose="020B0502040204020203" pitchFamily="34" charset="0"/>
            </a:endParaRPr>
          </a:p>
          <a:p>
            <a:endParaRPr lang="pt-BR" sz="1600">
              <a:solidFill>
                <a:schemeClr val="tx1">
                  <a:lumMod val="65000"/>
                  <a:lumOff val="35000"/>
                </a:schemeClr>
              </a:solidFill>
              <a:latin typeface="Segoe UI" panose="020B0502040204020203" pitchFamily="34" charset="0"/>
              <a:ea typeface="Segoe UI Black"/>
              <a:cs typeface="Segoe UI" panose="020B0502040204020203" pitchFamily="34" charset="0"/>
            </a:endParaRPr>
          </a:p>
        </p:txBody>
      </p:sp>
      <p:pic>
        <p:nvPicPr>
          <p:cNvPr id="36" name="Imagem 35">
            <a:extLst>
              <a:ext uri="{FF2B5EF4-FFF2-40B4-BE49-F238E27FC236}">
                <a16:creationId xmlns:a16="http://schemas.microsoft.com/office/drawing/2014/main" xmlns="" id="{6BB9A34C-4E80-1CF3-DF6C-944DC797CFC8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674462" y="1842699"/>
            <a:ext cx="2854254" cy="385590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7" name="CaixaDeTexto 36">
            <a:extLst>
              <a:ext uri="{FF2B5EF4-FFF2-40B4-BE49-F238E27FC236}">
                <a16:creationId xmlns:a16="http://schemas.microsoft.com/office/drawing/2014/main" xmlns="" id="{E4D3386D-7B6A-3123-E660-1C1B2373E305}"/>
              </a:ext>
            </a:extLst>
          </p:cNvPr>
          <p:cNvSpPr txBox="1"/>
          <p:nvPr/>
        </p:nvSpPr>
        <p:spPr>
          <a:xfrm>
            <a:off x="8646326" y="638230"/>
            <a:ext cx="1074333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6400">
                <a:solidFill>
                  <a:schemeClr val="tx1">
                    <a:lumMod val="75000"/>
                    <a:lumOff val="25000"/>
                  </a:schemeClr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12</a:t>
            </a:r>
          </a:p>
        </p:txBody>
      </p:sp>
      <p:pic>
        <p:nvPicPr>
          <p:cNvPr id="38" name="Imagem 37" descr="Ícone&#10;&#10;Descrição gerada automaticamente">
            <a:hlinkClick r:id="rId10"/>
            <a:extLst>
              <a:ext uri="{FF2B5EF4-FFF2-40B4-BE49-F238E27FC236}">
                <a16:creationId xmlns:a16="http://schemas.microsoft.com/office/drawing/2014/main" xmlns="" id="{3F67FD43-C244-491A-5999-915515A7870F}"/>
              </a:ext>
            </a:extLst>
          </p:cNvPr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33343" y="5140453"/>
            <a:ext cx="480000" cy="480000"/>
          </a:xfrm>
          <a:prstGeom prst="rect">
            <a:avLst/>
          </a:prstGeom>
        </p:spPr>
      </p:pic>
      <p:pic>
        <p:nvPicPr>
          <p:cNvPr id="40" name="Picture 8">
            <a:extLst>
              <a:ext uri="{FF2B5EF4-FFF2-40B4-BE49-F238E27FC236}">
                <a16:creationId xmlns:a16="http://schemas.microsoft.com/office/drawing/2014/main" xmlns="" id="{97A3D56F-1E21-3186-6B44-3A2A78CC988A}"/>
              </a:ext>
            </a:extLst>
          </p:cNvPr>
          <p:cNvPicPr>
            <a:picLocks noChangeAspect="1"/>
          </p:cNvPicPr>
          <p:nvPr/>
        </p:nvPicPr>
        <p:blipFill>
          <a:blip r:embed="rId1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631516">
            <a:off x="-1178859" y="1754785"/>
            <a:ext cx="6912857" cy="5018221"/>
          </a:xfrm>
          <a:prstGeom prst="rect">
            <a:avLst/>
          </a:prstGeom>
        </p:spPr>
      </p:pic>
      <p:pic>
        <p:nvPicPr>
          <p:cNvPr id="6" name="Imagem 5">
            <a:extLst>
              <a:ext uri="{FF2B5EF4-FFF2-40B4-BE49-F238E27FC236}">
                <a16:creationId xmlns:a16="http://schemas.microsoft.com/office/drawing/2014/main" xmlns="" id="{C2813AE0-16D9-B459-A534-5A9599FF1757}"/>
              </a:ext>
            </a:extLst>
          </p:cNvPr>
          <p:cNvPicPr>
            <a:picLocks noChangeAspect="1"/>
          </p:cNvPicPr>
          <p:nvPr/>
        </p:nvPicPr>
        <p:blipFill>
          <a:blip r:embed="rId13">
            <a:duotone>
              <a:prstClr val="black"/>
              <a:schemeClr val="accent5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-1" y="5975235"/>
            <a:ext cx="1390984" cy="882765"/>
          </a:xfrm>
          <a:prstGeom prst="rect">
            <a:avLst/>
          </a:prstGeom>
        </p:spPr>
      </p:pic>
      <p:sp>
        <p:nvSpPr>
          <p:cNvPr id="10" name="Espaço Reservado para Número de Slide 59">
            <a:extLst>
              <a:ext uri="{FF2B5EF4-FFF2-40B4-BE49-F238E27FC236}">
                <a16:creationId xmlns:a16="http://schemas.microsoft.com/office/drawing/2014/main" xmlns="" id="{9A64CACF-FFFB-A150-1D9A-29CCF1C6589F}"/>
              </a:ext>
            </a:extLst>
          </p:cNvPr>
          <p:cNvSpPr txBox="1">
            <a:spLocks/>
          </p:cNvSpPr>
          <p:nvPr/>
        </p:nvSpPr>
        <p:spPr>
          <a:xfrm>
            <a:off x="10695978" y="6581891"/>
            <a:ext cx="1422400" cy="243417"/>
          </a:xfrm>
          <a:prstGeom prst="rect">
            <a:avLst/>
          </a:prstGeom>
        </p:spPr>
        <p:txBody>
          <a:bodyPr vert="horz" lIns="60960" tIns="30480" rIns="60960" bIns="30480" rtlCol="0" anchor="ctr"/>
          <a:lstStyle>
            <a:defPPr>
              <a:defRPr lang="en-US"/>
            </a:defPPr>
            <a:lvl1pPr marL="0" algn="r" defTabSz="914400" rtl="0" eaLnBrk="1" latinLnBrk="0" hangingPunct="1">
              <a:defRPr sz="2800" b="1" kern="1200">
                <a:solidFill>
                  <a:srgbClr val="09162E"/>
                </a:solidFill>
                <a:latin typeface="Posterama" panose="020B0504020200020000" pitchFamily="34" charset="0"/>
                <a:ea typeface="+mn-ea"/>
                <a:cs typeface="Posterama" panose="020B0504020200020000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67">
                <a:solidFill>
                  <a:schemeClr val="tx1"/>
                </a:solidFill>
                <a:latin typeface="Posterama"/>
                <a:cs typeface="Posterama"/>
              </a:rPr>
              <a:t>13/20</a:t>
            </a:r>
            <a:endParaRPr lang="pt-BR" sz="1867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6900"/>
      </p:ext>
    </p:extLst>
  </p:cSld>
  <p:clrMapOvr>
    <a:masterClrMapping/>
  </p:clrMapOvr>
  <p:transition spd="slow" advTm="1000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4">
            <a:extLst>
              <a:ext uri="{FF2B5EF4-FFF2-40B4-BE49-F238E27FC236}">
                <a16:creationId xmlns:a16="http://schemas.microsoft.com/office/drawing/2014/main" xmlns="" id="{458E1857-1917-77E6-1213-47C763B955A7}"/>
              </a:ext>
            </a:extLst>
          </p:cNvPr>
          <p:cNvGrpSpPr/>
          <p:nvPr/>
        </p:nvGrpSpPr>
        <p:grpSpPr>
          <a:xfrm>
            <a:off x="-2" y="6303"/>
            <a:ext cx="7516131" cy="812341"/>
            <a:chOff x="-513" y="-214771"/>
            <a:chExt cx="1697395" cy="320925"/>
          </a:xfrm>
        </p:grpSpPr>
        <p:sp>
          <p:nvSpPr>
            <p:cNvPr id="7" name="Freeform 5">
              <a:extLst>
                <a:ext uri="{FF2B5EF4-FFF2-40B4-BE49-F238E27FC236}">
                  <a16:creationId xmlns:a16="http://schemas.microsoft.com/office/drawing/2014/main" xmlns="" id="{4F61E6FC-C40C-C59D-76F3-9714AD72BC97}"/>
                </a:ext>
              </a:extLst>
            </p:cNvPr>
            <p:cNvSpPr/>
            <p:nvPr/>
          </p:nvSpPr>
          <p:spPr>
            <a:xfrm>
              <a:off x="0" y="-126588"/>
              <a:ext cx="1528009" cy="232742"/>
            </a:xfrm>
            <a:custGeom>
              <a:avLst/>
              <a:gdLst/>
              <a:ahLst/>
              <a:cxnLst/>
              <a:rect l="l" t="t" r="r" b="b"/>
              <a:pathLst>
                <a:path w="1783046" h="559183">
                  <a:moveTo>
                    <a:pt x="0" y="0"/>
                  </a:moveTo>
                  <a:lnTo>
                    <a:pt x="1783046" y="0"/>
                  </a:lnTo>
                  <a:lnTo>
                    <a:pt x="1783046" y="559183"/>
                  </a:lnTo>
                  <a:lnTo>
                    <a:pt x="0" y="559183"/>
                  </a:lnTo>
                  <a:close/>
                </a:path>
              </a:pathLst>
            </a:custGeom>
            <a:solidFill>
              <a:srgbClr val="4B6C9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8" name="TextBox 6">
              <a:extLst>
                <a:ext uri="{FF2B5EF4-FFF2-40B4-BE49-F238E27FC236}">
                  <a16:creationId xmlns:a16="http://schemas.microsoft.com/office/drawing/2014/main" xmlns="" id="{4F97DFD9-D708-5244-D52D-843E6DFDEA62}"/>
                </a:ext>
              </a:extLst>
            </p:cNvPr>
            <p:cNvSpPr txBox="1"/>
            <p:nvPr/>
          </p:nvSpPr>
          <p:spPr>
            <a:xfrm>
              <a:off x="-513" y="-214771"/>
              <a:ext cx="1697395" cy="249650"/>
            </a:xfrm>
            <a:prstGeom prst="rect">
              <a:avLst/>
            </a:prstGeom>
          </p:spPr>
          <p:txBody>
            <a:bodyPr lIns="169333" tIns="169333" rIns="169333" bIns="169333" rtlCol="0" anchor="ctr"/>
            <a:lstStyle/>
            <a:p>
              <a:pPr>
                <a:lnSpc>
                  <a:spcPts val="7933"/>
                </a:lnSpc>
              </a:pPr>
              <a:r>
                <a:rPr lang="pt-BR" sz="2667">
                  <a:solidFill>
                    <a:srgbClr val="FFFFFF"/>
                  </a:solidFill>
                  <a:latin typeface="Aharoni" panose="02010803020104030203" pitchFamily="2" charset="-79"/>
                  <a:cs typeface="Aharoni" panose="02010803020104030203" pitchFamily="2" charset="-79"/>
                </a:rPr>
                <a:t>Educação financeira para toda a família</a:t>
              </a:r>
            </a:p>
          </p:txBody>
        </p:sp>
      </p:grpSp>
      <p:pic>
        <p:nvPicPr>
          <p:cNvPr id="222" name="Imagem 221" descr="Logotipo&#10;&#10;Descrição gerada automaticamente">
            <a:extLst>
              <a:ext uri="{FF2B5EF4-FFF2-40B4-BE49-F238E27FC236}">
                <a16:creationId xmlns:a16="http://schemas.microsoft.com/office/drawing/2014/main" xmlns="" id="{DE8FDACD-C04E-57DB-6385-53F5DF7FB0C2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49366" y="32692"/>
            <a:ext cx="1261757" cy="717793"/>
          </a:xfrm>
          <a:prstGeom prst="rect">
            <a:avLst/>
          </a:prstGeom>
        </p:spPr>
      </p:pic>
      <p:pic>
        <p:nvPicPr>
          <p:cNvPr id="4" name="Picture 2">
            <a:extLst>
              <a:ext uri="{FF2B5EF4-FFF2-40B4-BE49-F238E27FC236}">
                <a16:creationId xmlns:a16="http://schemas.microsoft.com/office/drawing/2014/main" xmlns="" id="{2BD0D763-403E-7260-8C6D-8897B97AFA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20331" y="92771"/>
            <a:ext cx="741587" cy="2856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9" name="Conector reto 38">
            <a:extLst>
              <a:ext uri="{FF2B5EF4-FFF2-40B4-BE49-F238E27FC236}">
                <a16:creationId xmlns:a16="http://schemas.microsoft.com/office/drawing/2014/main" xmlns="" id="{CA31FE08-348D-4FA6-4DB1-E308BE02E63F}"/>
              </a:ext>
            </a:extLst>
          </p:cNvPr>
          <p:cNvCxnSpPr/>
          <p:nvPr/>
        </p:nvCxnSpPr>
        <p:spPr>
          <a:xfrm>
            <a:off x="6768352" y="333520"/>
            <a:ext cx="0" cy="408000"/>
          </a:xfrm>
          <a:prstGeom prst="line">
            <a:avLst/>
          </a:prstGeom>
          <a:ln w="1016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8" name="Agrupar 17">
            <a:extLst>
              <a:ext uri="{FF2B5EF4-FFF2-40B4-BE49-F238E27FC236}">
                <a16:creationId xmlns:a16="http://schemas.microsoft.com/office/drawing/2014/main" xmlns="" id="{64A3D9C5-4310-8CEA-768B-45527B044E9A}"/>
              </a:ext>
            </a:extLst>
          </p:cNvPr>
          <p:cNvGrpSpPr/>
          <p:nvPr/>
        </p:nvGrpSpPr>
        <p:grpSpPr>
          <a:xfrm>
            <a:off x="4362452" y="4652799"/>
            <a:ext cx="3473648" cy="1764675"/>
            <a:chOff x="7171976" y="7263096"/>
            <a:chExt cx="5210472" cy="2647013"/>
          </a:xfrm>
        </p:grpSpPr>
        <p:sp>
          <p:nvSpPr>
            <p:cNvPr id="159" name="Retângulo: Cantos Arredondados 158">
              <a:extLst>
                <a:ext uri="{FF2B5EF4-FFF2-40B4-BE49-F238E27FC236}">
                  <a16:creationId xmlns:a16="http://schemas.microsoft.com/office/drawing/2014/main" xmlns="" id="{FE4615C6-5BA4-CCC0-4CE3-F4EE501DC1AB}"/>
                </a:ext>
              </a:extLst>
            </p:cNvPr>
            <p:cNvSpPr/>
            <p:nvPr/>
          </p:nvSpPr>
          <p:spPr>
            <a:xfrm>
              <a:off x="7698529" y="7263096"/>
              <a:ext cx="4683919" cy="2579919"/>
            </a:xfrm>
            <a:prstGeom prst="roundRect">
              <a:avLst/>
            </a:prstGeom>
            <a:noFill/>
            <a:ln w="12700">
              <a:solidFill>
                <a:schemeClr val="bg1">
                  <a:lumMod val="6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200"/>
            </a:p>
          </p:txBody>
        </p:sp>
        <p:sp>
          <p:nvSpPr>
            <p:cNvPr id="161" name="Retângulo 160">
              <a:extLst>
                <a:ext uri="{FF2B5EF4-FFF2-40B4-BE49-F238E27FC236}">
                  <a16:creationId xmlns:a16="http://schemas.microsoft.com/office/drawing/2014/main" xmlns="" id="{FE426C33-64F2-0D59-6D1F-09FD8B818C5A}"/>
                </a:ext>
              </a:extLst>
            </p:cNvPr>
            <p:cNvSpPr/>
            <p:nvPr/>
          </p:nvSpPr>
          <p:spPr>
            <a:xfrm>
              <a:off x="7473408" y="7833806"/>
              <a:ext cx="567783" cy="133311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200"/>
            </a:p>
          </p:txBody>
        </p:sp>
        <p:pic>
          <p:nvPicPr>
            <p:cNvPr id="162" name="Imagem 161" descr="Uma imagem contendo luz&#10;&#10;Descrição gerada automaticamente">
              <a:extLst>
                <a:ext uri="{FF2B5EF4-FFF2-40B4-BE49-F238E27FC236}">
                  <a16:creationId xmlns:a16="http://schemas.microsoft.com/office/drawing/2014/main" xmlns="" id="{D61E151E-4F78-ACE8-4980-08548F4BAB87}"/>
                </a:ext>
              </a:extLst>
            </p:cNvPr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171976" y="7970403"/>
              <a:ext cx="1080000" cy="1080000"/>
            </a:xfrm>
            <a:prstGeom prst="rect">
              <a:avLst/>
            </a:prstGeom>
          </p:spPr>
        </p:pic>
        <p:sp>
          <p:nvSpPr>
            <p:cNvPr id="163" name="CaixaDeTexto 162">
              <a:extLst>
                <a:ext uri="{FF2B5EF4-FFF2-40B4-BE49-F238E27FC236}">
                  <a16:creationId xmlns:a16="http://schemas.microsoft.com/office/drawing/2014/main" xmlns="" id="{64317D22-6C56-0823-8705-044EC42F5B29}"/>
                </a:ext>
              </a:extLst>
            </p:cNvPr>
            <p:cNvSpPr txBox="1"/>
            <p:nvPr/>
          </p:nvSpPr>
          <p:spPr>
            <a:xfrm>
              <a:off x="8112617" y="7555619"/>
              <a:ext cx="4066220" cy="235449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pt-BR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O </a:t>
              </a:r>
              <a:r>
                <a:rPr lang="pt-BR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Segoe UI Black" panose="020B0A02040204020203" pitchFamily="34" charset="0"/>
                  <a:ea typeface="Segoe UI Black" panose="020B0A02040204020203" pitchFamily="34" charset="0"/>
                  <a:cs typeface="Segoe UI" panose="020B0502040204020203" pitchFamily="34" charset="0"/>
                </a:rPr>
                <a:t>envolvimento da família </a:t>
              </a:r>
              <a:r>
                <a:rPr lang="pt-BR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é uma das chaves de sucesso para sair das dívidas e começar a planejar um futuro de tranquilidade!  </a:t>
              </a:r>
            </a:p>
          </p:txBody>
        </p:sp>
      </p:grpSp>
      <p:grpSp>
        <p:nvGrpSpPr>
          <p:cNvPr id="229" name="Agrupar 228">
            <a:extLst>
              <a:ext uri="{FF2B5EF4-FFF2-40B4-BE49-F238E27FC236}">
                <a16:creationId xmlns:a16="http://schemas.microsoft.com/office/drawing/2014/main" xmlns="" id="{D058345F-48A8-93F1-93AB-8891363F3BCC}"/>
              </a:ext>
            </a:extLst>
          </p:cNvPr>
          <p:cNvGrpSpPr/>
          <p:nvPr/>
        </p:nvGrpSpPr>
        <p:grpSpPr>
          <a:xfrm>
            <a:off x="4680210" y="2064394"/>
            <a:ext cx="3122613" cy="2316199"/>
            <a:chOff x="12365868" y="5091980"/>
            <a:chExt cx="6009814" cy="4457781"/>
          </a:xfrm>
        </p:grpSpPr>
        <p:pic>
          <p:nvPicPr>
            <p:cNvPr id="226" name="Imagem 225">
              <a:extLst>
                <a:ext uri="{FF2B5EF4-FFF2-40B4-BE49-F238E27FC236}">
                  <a16:creationId xmlns:a16="http://schemas.microsoft.com/office/drawing/2014/main" xmlns="" id="{56CB3745-79DC-F2D6-92ED-2F192348F49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/>
            <a:srcRect r="20356"/>
            <a:stretch/>
          </p:blipFill>
          <p:spPr>
            <a:xfrm>
              <a:off x="12734364" y="5503987"/>
              <a:ext cx="5272822" cy="3722368"/>
            </a:xfrm>
            <a:prstGeom prst="rect">
              <a:avLst/>
            </a:prstGeom>
          </p:spPr>
        </p:pic>
        <p:pic>
          <p:nvPicPr>
            <p:cNvPr id="228" name="Picture 4">
              <a:extLst>
                <a:ext uri="{FF2B5EF4-FFF2-40B4-BE49-F238E27FC236}">
                  <a16:creationId xmlns:a16="http://schemas.microsoft.com/office/drawing/2014/main" xmlns="" id="{8B0161E1-7175-8B63-86AC-0068F8B59AFC}"/>
                </a:ext>
              </a:extLst>
            </p:cNvPr>
            <p:cNvPicPr>
              <a:picLocks noChangeAspect="1"/>
            </p:cNvPicPr>
            <p:nvPr/>
          </p:nvPicPr>
          <p:blipFill>
            <a:blip r:embed="rId9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2365868" y="5091980"/>
              <a:ext cx="6009814" cy="4457781"/>
            </a:xfrm>
            <a:prstGeom prst="rect">
              <a:avLst/>
            </a:prstGeom>
          </p:spPr>
        </p:pic>
      </p:grpSp>
      <p:sp>
        <p:nvSpPr>
          <p:cNvPr id="9" name="CaixaDeTexto 8">
            <a:extLst>
              <a:ext uri="{FF2B5EF4-FFF2-40B4-BE49-F238E27FC236}">
                <a16:creationId xmlns:a16="http://schemas.microsoft.com/office/drawing/2014/main" xmlns="" id="{328AA5A3-14CA-4138-2C3B-F769A3EF0C7C}"/>
              </a:ext>
            </a:extLst>
          </p:cNvPr>
          <p:cNvSpPr txBox="1"/>
          <p:nvPr/>
        </p:nvSpPr>
        <p:spPr>
          <a:xfrm>
            <a:off x="4850983" y="1279816"/>
            <a:ext cx="278106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600">
                <a:solidFill>
                  <a:schemeClr val="tx1">
                    <a:lumMod val="65000"/>
                    <a:lumOff val="35000"/>
                  </a:schemeClr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E-book completo</a:t>
            </a:r>
            <a:r>
              <a:rPr lang="pt-BR" sz="1600">
                <a:solidFill>
                  <a:schemeClr val="tx1">
                    <a:lumMod val="65000"/>
                    <a:lumOff val="35000"/>
                  </a:schemeClr>
                </a:solidFill>
                <a:latin typeface="Segoe UI" panose="020B0502040204020203" pitchFamily="34" charset="0"/>
                <a:ea typeface="Segoe UI Black"/>
                <a:cs typeface="Segoe UI" panose="020B0502040204020203" pitchFamily="34" charset="0"/>
              </a:rPr>
              <a:t>, que te ajudará a mudar sua forma de lidar com o dinheiro!</a:t>
            </a:r>
          </a:p>
        </p:txBody>
      </p:sp>
      <p:sp>
        <p:nvSpPr>
          <p:cNvPr id="10" name="CaixaDeTexto 9">
            <a:extLst>
              <a:ext uri="{FF2B5EF4-FFF2-40B4-BE49-F238E27FC236}">
                <a16:creationId xmlns:a16="http://schemas.microsoft.com/office/drawing/2014/main" xmlns="" id="{C106C2FA-2105-8B34-191D-5875D4F0A060}"/>
              </a:ext>
            </a:extLst>
          </p:cNvPr>
          <p:cNvSpPr txBox="1"/>
          <p:nvPr/>
        </p:nvSpPr>
        <p:spPr>
          <a:xfrm>
            <a:off x="9669890" y="775151"/>
            <a:ext cx="252991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600">
                <a:solidFill>
                  <a:schemeClr val="tx1">
                    <a:lumMod val="65000"/>
                    <a:lumOff val="35000"/>
                  </a:schemeClr>
                </a:solidFill>
                <a:latin typeface="Segoe UI" panose="020B0502040204020203" pitchFamily="34" charset="0"/>
                <a:ea typeface="Segoe UI Black"/>
                <a:cs typeface="Segoe UI" panose="020B0502040204020203" pitchFamily="34" charset="0"/>
              </a:rPr>
              <a:t>módulos que te ajudam na sua jornada de </a:t>
            </a:r>
            <a:r>
              <a:rPr lang="pt-BR" sz="1600">
                <a:solidFill>
                  <a:schemeClr val="tx1">
                    <a:lumMod val="65000"/>
                    <a:lumOff val="35000"/>
                  </a:schemeClr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transformação financeira</a:t>
            </a:r>
            <a:endParaRPr lang="pt-BR" sz="1600">
              <a:solidFill>
                <a:schemeClr val="tx1">
                  <a:lumMod val="65000"/>
                  <a:lumOff val="35000"/>
                </a:schemeClr>
              </a:solidFill>
              <a:latin typeface="Segoe UI" panose="020B0502040204020203" pitchFamily="34" charset="0"/>
              <a:ea typeface="Segoe UI Black"/>
              <a:cs typeface="Segoe UI" panose="020B0502040204020203" pitchFamily="34" charset="0"/>
            </a:endParaRPr>
          </a:p>
          <a:p>
            <a:endParaRPr lang="pt-BR" sz="1600">
              <a:solidFill>
                <a:schemeClr val="tx1">
                  <a:lumMod val="65000"/>
                  <a:lumOff val="35000"/>
                </a:schemeClr>
              </a:solidFill>
              <a:latin typeface="Segoe UI" panose="020B0502040204020203" pitchFamily="34" charset="0"/>
              <a:ea typeface="Segoe UI Black"/>
              <a:cs typeface="Segoe UI" panose="020B0502040204020203" pitchFamily="34" charset="0"/>
            </a:endParaRPr>
          </a:p>
        </p:txBody>
      </p:sp>
      <p:pic>
        <p:nvPicPr>
          <p:cNvPr id="17" name="Imagem 16">
            <a:extLst>
              <a:ext uri="{FF2B5EF4-FFF2-40B4-BE49-F238E27FC236}">
                <a16:creationId xmlns:a16="http://schemas.microsoft.com/office/drawing/2014/main" xmlns="" id="{7CDB259F-E64C-161F-5EC3-BAD1405C65F4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674462" y="1842699"/>
            <a:ext cx="2854254" cy="385590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9" name="CaixaDeTexto 18">
            <a:extLst>
              <a:ext uri="{FF2B5EF4-FFF2-40B4-BE49-F238E27FC236}">
                <a16:creationId xmlns:a16="http://schemas.microsoft.com/office/drawing/2014/main" xmlns="" id="{C1439AAA-95BD-763A-6D37-158E91EB014B}"/>
              </a:ext>
            </a:extLst>
          </p:cNvPr>
          <p:cNvSpPr txBox="1"/>
          <p:nvPr/>
        </p:nvSpPr>
        <p:spPr>
          <a:xfrm>
            <a:off x="8646326" y="638230"/>
            <a:ext cx="1074333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6400">
                <a:solidFill>
                  <a:schemeClr val="tx1">
                    <a:lumMod val="75000"/>
                    <a:lumOff val="25000"/>
                  </a:schemeClr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12</a:t>
            </a:r>
          </a:p>
        </p:txBody>
      </p:sp>
      <p:pic>
        <p:nvPicPr>
          <p:cNvPr id="20" name="Imagem 19" descr="Ícone&#10;&#10;Descrição gerada automaticamente">
            <a:hlinkClick r:id="rId11"/>
            <a:extLst>
              <a:ext uri="{FF2B5EF4-FFF2-40B4-BE49-F238E27FC236}">
                <a16:creationId xmlns:a16="http://schemas.microsoft.com/office/drawing/2014/main" xmlns="" id="{C96169E8-3831-7AD5-EA46-00FADDD6E740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33343" y="5140453"/>
            <a:ext cx="480000" cy="480000"/>
          </a:xfrm>
          <a:prstGeom prst="rect">
            <a:avLst/>
          </a:prstGeom>
        </p:spPr>
      </p:pic>
      <p:pic>
        <p:nvPicPr>
          <p:cNvPr id="24" name="WhatsApp Video 2023-11-06 at 20.15.53">
            <a:hlinkClick r:id="" action="ppaction://media"/>
            <a:extLst>
              <a:ext uri="{FF2B5EF4-FFF2-40B4-BE49-F238E27FC236}">
                <a16:creationId xmlns:a16="http://schemas.microsoft.com/office/drawing/2014/main" xmlns="" id="{80333738-88A3-8ADD-F8C9-5BE4D917ED20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4884" end="912.0045"/>
                </p14:media>
              </p:ext>
            </p:extLst>
          </p:nvPr>
        </p:nvPicPr>
        <p:blipFill>
          <a:blip r:embed="rId13"/>
          <a:stretch>
            <a:fillRect/>
          </a:stretch>
        </p:blipFill>
        <p:spPr>
          <a:xfrm rot="1650366">
            <a:off x="1139340" y="1031233"/>
            <a:ext cx="2380081" cy="5256000"/>
          </a:xfrm>
          <a:prstGeom prst="roundRect">
            <a:avLst>
              <a:gd name="adj" fmla="val 10272"/>
            </a:avLst>
          </a:prstGeom>
          <a:scene3d>
            <a:camera prst="perspectiveContrastingRightFacing" fov="900000">
              <a:rot lat="19860000" lon="19500000" rev="2640000"/>
            </a:camera>
            <a:lightRig rig="threePt" dir="t"/>
          </a:scene3d>
        </p:spPr>
      </p:pic>
      <p:pic>
        <p:nvPicPr>
          <p:cNvPr id="23" name="Picture 8">
            <a:extLst>
              <a:ext uri="{FF2B5EF4-FFF2-40B4-BE49-F238E27FC236}">
                <a16:creationId xmlns:a16="http://schemas.microsoft.com/office/drawing/2014/main" xmlns="" id="{44122F83-E4E9-0F79-1A1E-80E5C059BCB4}"/>
              </a:ext>
            </a:extLst>
          </p:cNvPr>
          <p:cNvPicPr>
            <a:picLocks noChangeAspect="1"/>
          </p:cNvPicPr>
          <p:nvPr/>
        </p:nvPicPr>
        <p:blipFill>
          <a:blip r:embed="rId1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631516">
            <a:off x="-1191559" y="1716685"/>
            <a:ext cx="6912857" cy="5018221"/>
          </a:xfrm>
          <a:prstGeom prst="rect">
            <a:avLst/>
          </a:prstGeom>
        </p:spPr>
      </p:pic>
      <p:pic>
        <p:nvPicPr>
          <p:cNvPr id="6" name="Imagem 5">
            <a:extLst>
              <a:ext uri="{FF2B5EF4-FFF2-40B4-BE49-F238E27FC236}">
                <a16:creationId xmlns:a16="http://schemas.microsoft.com/office/drawing/2014/main" xmlns="" id="{8A47132A-1C15-EFB3-EA90-8296161C1F4C}"/>
              </a:ext>
            </a:extLst>
          </p:cNvPr>
          <p:cNvPicPr>
            <a:picLocks noChangeAspect="1"/>
          </p:cNvPicPr>
          <p:nvPr/>
        </p:nvPicPr>
        <p:blipFill>
          <a:blip r:embed="rId15">
            <a:duotone>
              <a:prstClr val="black"/>
              <a:schemeClr val="accent5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-1" y="5975235"/>
            <a:ext cx="1390984" cy="882765"/>
          </a:xfrm>
          <a:prstGeom prst="rect">
            <a:avLst/>
          </a:prstGeom>
        </p:spPr>
      </p:pic>
      <p:sp>
        <p:nvSpPr>
          <p:cNvPr id="14" name="Espaço Reservado para Número de Slide 59">
            <a:extLst>
              <a:ext uri="{FF2B5EF4-FFF2-40B4-BE49-F238E27FC236}">
                <a16:creationId xmlns:a16="http://schemas.microsoft.com/office/drawing/2014/main" xmlns="" id="{2CBBCE5B-427D-2B5B-5589-ED5995F6CC02}"/>
              </a:ext>
            </a:extLst>
          </p:cNvPr>
          <p:cNvSpPr txBox="1">
            <a:spLocks/>
          </p:cNvSpPr>
          <p:nvPr/>
        </p:nvSpPr>
        <p:spPr>
          <a:xfrm>
            <a:off x="10695978" y="6581891"/>
            <a:ext cx="1422400" cy="243417"/>
          </a:xfrm>
          <a:prstGeom prst="rect">
            <a:avLst/>
          </a:prstGeom>
        </p:spPr>
        <p:txBody>
          <a:bodyPr vert="horz" lIns="60960" tIns="30480" rIns="60960" bIns="30480" rtlCol="0" anchor="ctr"/>
          <a:lstStyle>
            <a:defPPr>
              <a:defRPr lang="en-US"/>
            </a:defPPr>
            <a:lvl1pPr marL="0" algn="r" defTabSz="914400" rtl="0" eaLnBrk="1" latinLnBrk="0" hangingPunct="1">
              <a:defRPr sz="2800" b="1" kern="1200">
                <a:solidFill>
                  <a:srgbClr val="09162E"/>
                </a:solidFill>
                <a:latin typeface="Posterama" panose="020B0504020200020000" pitchFamily="34" charset="0"/>
                <a:ea typeface="+mn-ea"/>
                <a:cs typeface="Posterama" panose="020B0504020200020000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67">
                <a:solidFill>
                  <a:schemeClr val="tx1"/>
                </a:solidFill>
                <a:latin typeface="Posterama"/>
                <a:cs typeface="Posterama"/>
              </a:rPr>
              <a:t>14/20</a:t>
            </a:r>
            <a:endParaRPr lang="pt-BR" sz="1867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6069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6442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4"/>
                </p:tgtEl>
              </p:cMediaNode>
            </p:vide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4">
            <a:extLst>
              <a:ext uri="{FF2B5EF4-FFF2-40B4-BE49-F238E27FC236}">
                <a16:creationId xmlns:a16="http://schemas.microsoft.com/office/drawing/2014/main" xmlns="" id="{458E1857-1917-77E6-1213-47C763B955A7}"/>
              </a:ext>
            </a:extLst>
          </p:cNvPr>
          <p:cNvGrpSpPr/>
          <p:nvPr/>
        </p:nvGrpSpPr>
        <p:grpSpPr>
          <a:xfrm>
            <a:off x="-2" y="6303"/>
            <a:ext cx="7516131" cy="812341"/>
            <a:chOff x="-513" y="-214771"/>
            <a:chExt cx="1697395" cy="320925"/>
          </a:xfrm>
        </p:grpSpPr>
        <p:sp>
          <p:nvSpPr>
            <p:cNvPr id="7" name="Freeform 5">
              <a:extLst>
                <a:ext uri="{FF2B5EF4-FFF2-40B4-BE49-F238E27FC236}">
                  <a16:creationId xmlns:a16="http://schemas.microsoft.com/office/drawing/2014/main" xmlns="" id="{4F61E6FC-C40C-C59D-76F3-9714AD72BC97}"/>
                </a:ext>
              </a:extLst>
            </p:cNvPr>
            <p:cNvSpPr/>
            <p:nvPr/>
          </p:nvSpPr>
          <p:spPr>
            <a:xfrm>
              <a:off x="0" y="-126588"/>
              <a:ext cx="1528009" cy="232742"/>
            </a:xfrm>
            <a:custGeom>
              <a:avLst/>
              <a:gdLst/>
              <a:ahLst/>
              <a:cxnLst/>
              <a:rect l="l" t="t" r="r" b="b"/>
              <a:pathLst>
                <a:path w="1783046" h="559183">
                  <a:moveTo>
                    <a:pt x="0" y="0"/>
                  </a:moveTo>
                  <a:lnTo>
                    <a:pt x="1783046" y="0"/>
                  </a:lnTo>
                  <a:lnTo>
                    <a:pt x="1783046" y="559183"/>
                  </a:lnTo>
                  <a:lnTo>
                    <a:pt x="0" y="559183"/>
                  </a:lnTo>
                  <a:close/>
                </a:path>
              </a:pathLst>
            </a:custGeom>
            <a:solidFill>
              <a:srgbClr val="4B6C9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8" name="TextBox 6">
              <a:extLst>
                <a:ext uri="{FF2B5EF4-FFF2-40B4-BE49-F238E27FC236}">
                  <a16:creationId xmlns:a16="http://schemas.microsoft.com/office/drawing/2014/main" xmlns="" id="{4F97DFD9-D708-5244-D52D-843E6DFDEA62}"/>
                </a:ext>
              </a:extLst>
            </p:cNvPr>
            <p:cNvSpPr txBox="1"/>
            <p:nvPr/>
          </p:nvSpPr>
          <p:spPr>
            <a:xfrm>
              <a:off x="-513" y="-214771"/>
              <a:ext cx="1697395" cy="249650"/>
            </a:xfrm>
            <a:prstGeom prst="rect">
              <a:avLst/>
            </a:prstGeom>
          </p:spPr>
          <p:txBody>
            <a:bodyPr lIns="169333" tIns="169333" rIns="169333" bIns="169333" rtlCol="0" anchor="ctr"/>
            <a:lstStyle/>
            <a:p>
              <a:pPr>
                <a:lnSpc>
                  <a:spcPts val="7933"/>
                </a:lnSpc>
              </a:pPr>
              <a:r>
                <a:rPr lang="pt-BR" sz="2667">
                  <a:solidFill>
                    <a:srgbClr val="FFFFFF"/>
                  </a:solidFill>
                  <a:latin typeface="Aharoni" panose="02010803020104030203" pitchFamily="2" charset="-79"/>
                  <a:cs typeface="Aharoni" panose="02010803020104030203" pitchFamily="2" charset="-79"/>
                </a:rPr>
                <a:t>Educação financeira para toda a família</a:t>
              </a:r>
            </a:p>
          </p:txBody>
        </p:sp>
      </p:grpSp>
      <p:pic>
        <p:nvPicPr>
          <p:cNvPr id="222" name="Imagem 221" descr="Logotipo&#10;&#10;Descrição gerada automaticamente">
            <a:extLst>
              <a:ext uri="{FF2B5EF4-FFF2-40B4-BE49-F238E27FC236}">
                <a16:creationId xmlns:a16="http://schemas.microsoft.com/office/drawing/2014/main" xmlns="" id="{DE8FDACD-C04E-57DB-6385-53F5DF7FB0C2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49366" y="32692"/>
            <a:ext cx="1261757" cy="717793"/>
          </a:xfrm>
          <a:prstGeom prst="rect">
            <a:avLst/>
          </a:prstGeom>
        </p:spPr>
      </p:pic>
      <p:pic>
        <p:nvPicPr>
          <p:cNvPr id="4" name="Picture 2">
            <a:extLst>
              <a:ext uri="{FF2B5EF4-FFF2-40B4-BE49-F238E27FC236}">
                <a16:creationId xmlns:a16="http://schemas.microsoft.com/office/drawing/2014/main" xmlns="" id="{2BD0D763-403E-7260-8C6D-8897B97AFA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18272" y="92771"/>
            <a:ext cx="843646" cy="324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9" name="Conector reto 38">
            <a:extLst>
              <a:ext uri="{FF2B5EF4-FFF2-40B4-BE49-F238E27FC236}">
                <a16:creationId xmlns:a16="http://schemas.microsoft.com/office/drawing/2014/main" xmlns="" id="{CA31FE08-348D-4FA6-4DB1-E308BE02E63F}"/>
              </a:ext>
            </a:extLst>
          </p:cNvPr>
          <p:cNvCxnSpPr/>
          <p:nvPr/>
        </p:nvCxnSpPr>
        <p:spPr>
          <a:xfrm>
            <a:off x="6768352" y="333520"/>
            <a:ext cx="0" cy="408000"/>
          </a:xfrm>
          <a:prstGeom prst="line">
            <a:avLst/>
          </a:prstGeom>
          <a:ln w="1016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0" name="Agrupar 9">
            <a:extLst>
              <a:ext uri="{FF2B5EF4-FFF2-40B4-BE49-F238E27FC236}">
                <a16:creationId xmlns:a16="http://schemas.microsoft.com/office/drawing/2014/main" xmlns="" id="{6FA7318D-19AB-0322-CAEF-A03609DE0E3A}"/>
              </a:ext>
            </a:extLst>
          </p:cNvPr>
          <p:cNvGrpSpPr/>
          <p:nvPr/>
        </p:nvGrpSpPr>
        <p:grpSpPr>
          <a:xfrm>
            <a:off x="8004085" y="139754"/>
            <a:ext cx="3946615" cy="1569660"/>
            <a:chOff x="8042185" y="2826386"/>
            <a:chExt cx="3946615" cy="1569660"/>
          </a:xfrm>
        </p:grpSpPr>
        <p:sp>
          <p:nvSpPr>
            <p:cNvPr id="6" name="CaixaDeTexto 5">
              <a:extLst>
                <a:ext uri="{FF2B5EF4-FFF2-40B4-BE49-F238E27FC236}">
                  <a16:creationId xmlns:a16="http://schemas.microsoft.com/office/drawing/2014/main" xmlns="" id="{DD26862F-ED28-46BF-3914-8D3EC857CCB8}"/>
                </a:ext>
              </a:extLst>
            </p:cNvPr>
            <p:cNvSpPr txBox="1"/>
            <p:nvPr/>
          </p:nvSpPr>
          <p:spPr>
            <a:xfrm>
              <a:off x="8042185" y="2826386"/>
              <a:ext cx="1447832" cy="156966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pt-BR" sz="9600">
                  <a:solidFill>
                    <a:schemeClr val="bg1">
                      <a:lumMod val="75000"/>
                    </a:schemeClr>
                  </a:solidFill>
                  <a:latin typeface="Montserrat Black" panose="00000A00000000000000" pitchFamily="2" charset="0"/>
                  <a:ea typeface="Segoe UI Black" panose="020B0A02040204020203" pitchFamily="34" charset="0"/>
                </a:rPr>
                <a:t>12</a:t>
              </a:r>
            </a:p>
          </p:txBody>
        </p:sp>
        <p:sp>
          <p:nvSpPr>
            <p:cNvPr id="14" name="CaixaDeTexto 13">
              <a:extLst>
                <a:ext uri="{FF2B5EF4-FFF2-40B4-BE49-F238E27FC236}">
                  <a16:creationId xmlns:a16="http://schemas.microsoft.com/office/drawing/2014/main" xmlns="" id="{EA92B824-9D00-C9E1-ECF4-474507CC689E}"/>
                </a:ext>
              </a:extLst>
            </p:cNvPr>
            <p:cNvSpPr txBox="1"/>
            <p:nvPr/>
          </p:nvSpPr>
          <p:spPr>
            <a:xfrm>
              <a:off x="9458882" y="3241884"/>
              <a:ext cx="2529918" cy="73866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1400">
                  <a:solidFill>
                    <a:schemeClr val="tx1">
                      <a:lumMod val="65000"/>
                      <a:lumOff val="35000"/>
                    </a:schemeClr>
                  </a:solidFill>
                  <a:latin typeface="Segoe UI" panose="020B0502040204020203" pitchFamily="34" charset="0"/>
                  <a:ea typeface="Segoe UI Black"/>
                  <a:cs typeface="Segoe UI" panose="020B0502040204020203" pitchFamily="34" charset="0"/>
                </a:rPr>
                <a:t>módulos que te ensinam a </a:t>
              </a:r>
            </a:p>
            <a:p>
              <a:r>
                <a:rPr lang="pt-BR" sz="1400">
                  <a:solidFill>
                    <a:schemeClr val="tx1">
                      <a:lumMod val="65000"/>
                      <a:lumOff val="35000"/>
                    </a:schemeClr>
                  </a:solidFill>
                  <a:latin typeface="Segoe UI Black" panose="020B0A02040204020203" pitchFamily="34" charset="0"/>
                  <a:ea typeface="Segoe UI Black" panose="020B0A02040204020203" pitchFamily="34" charset="0"/>
                  <a:cs typeface="Segoe UI" panose="020B0502040204020203" pitchFamily="34" charset="0"/>
                </a:rPr>
                <a:t>transformar sua vida financeira!</a:t>
              </a:r>
              <a:endParaRPr lang="pt-BR" sz="1400">
                <a:solidFill>
                  <a:schemeClr val="tx1">
                    <a:lumMod val="65000"/>
                    <a:lumOff val="35000"/>
                  </a:schemeClr>
                </a:solidFill>
                <a:latin typeface="Segoe UI" panose="020B0502040204020203" pitchFamily="34" charset="0"/>
                <a:ea typeface="Segoe UI Black"/>
                <a:cs typeface="Segoe UI" panose="020B0502040204020203" pitchFamily="34" charset="0"/>
              </a:endParaRPr>
            </a:p>
          </p:txBody>
        </p:sp>
      </p:grpSp>
      <p:pic>
        <p:nvPicPr>
          <p:cNvPr id="2" name="Picture 6">
            <a:extLst>
              <a:ext uri="{FF2B5EF4-FFF2-40B4-BE49-F238E27FC236}">
                <a16:creationId xmlns:a16="http://schemas.microsoft.com/office/drawing/2014/main" xmlns="" id="{33DB5C56-A7F6-D566-6284-49F577A39B87}"/>
              </a:ext>
            </a:extLst>
          </p:cNvPr>
          <p:cNvPicPr>
            <a:picLocks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7172" y="1003190"/>
            <a:ext cx="7284474" cy="5833406"/>
          </a:xfrm>
          <a:prstGeom prst="rect">
            <a:avLst/>
          </a:prstGeom>
        </p:spPr>
      </p:pic>
      <p:pic>
        <p:nvPicPr>
          <p:cNvPr id="16" name="BRB010_M01_L01_Video">
            <a:hlinkClick r:id="" action="ppaction://media"/>
            <a:extLst>
              <a:ext uri="{FF2B5EF4-FFF2-40B4-BE49-F238E27FC236}">
                <a16:creationId xmlns:a16="http://schemas.microsoft.com/office/drawing/2014/main" xmlns="" id="{58B3864A-502A-4401-93EC-6282D4C4931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702365" y="1247087"/>
            <a:ext cx="6828588" cy="3841081"/>
          </a:xfrm>
          <a:prstGeom prst="rect">
            <a:avLst/>
          </a:prstGeom>
        </p:spPr>
      </p:pic>
      <p:grpSp>
        <p:nvGrpSpPr>
          <p:cNvPr id="44" name="Agrupar 43">
            <a:extLst>
              <a:ext uri="{FF2B5EF4-FFF2-40B4-BE49-F238E27FC236}">
                <a16:creationId xmlns:a16="http://schemas.microsoft.com/office/drawing/2014/main" xmlns="" id="{56C7F5A8-89E9-1EE3-E6D9-0D381D026051}"/>
              </a:ext>
            </a:extLst>
          </p:cNvPr>
          <p:cNvGrpSpPr/>
          <p:nvPr/>
        </p:nvGrpSpPr>
        <p:grpSpPr>
          <a:xfrm>
            <a:off x="8151330" y="3886044"/>
            <a:ext cx="3718598" cy="2062102"/>
            <a:chOff x="7761646" y="7876099"/>
            <a:chExt cx="3718598" cy="2062102"/>
          </a:xfrm>
        </p:grpSpPr>
        <p:pic>
          <p:nvPicPr>
            <p:cNvPr id="23" name="Imagem 22">
              <a:extLst>
                <a:ext uri="{FF2B5EF4-FFF2-40B4-BE49-F238E27FC236}">
                  <a16:creationId xmlns:a16="http://schemas.microsoft.com/office/drawing/2014/main" xmlns="" id="{DCF0C4D0-B236-8E38-600E-A3DFEBFDA28D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10256938" y="8137891"/>
              <a:ext cx="1223306" cy="1583494"/>
            </a:xfrm>
            <a:prstGeom prst="roundRect">
              <a:avLst>
                <a:gd name="adj" fmla="val 5954"/>
              </a:avLst>
            </a:prstGeom>
            <a:ln>
              <a:solidFill>
                <a:schemeClr val="bg1">
                  <a:lumMod val="75000"/>
                </a:schemeClr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24" name="Imagem 23">
              <a:extLst>
                <a:ext uri="{FF2B5EF4-FFF2-40B4-BE49-F238E27FC236}">
                  <a16:creationId xmlns:a16="http://schemas.microsoft.com/office/drawing/2014/main" xmlns="" id="{DC0EE068-F1D7-8DB7-9F20-1BD865C461B8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9761561" y="8152826"/>
              <a:ext cx="1229224" cy="1568559"/>
            </a:xfrm>
            <a:prstGeom prst="roundRect">
              <a:avLst>
                <a:gd name="adj" fmla="val 5954"/>
              </a:avLst>
            </a:prstGeom>
            <a:ln>
              <a:solidFill>
                <a:schemeClr val="bg1">
                  <a:lumMod val="75000"/>
                </a:schemeClr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25" name="Imagem 24">
              <a:extLst>
                <a:ext uri="{FF2B5EF4-FFF2-40B4-BE49-F238E27FC236}">
                  <a16:creationId xmlns:a16="http://schemas.microsoft.com/office/drawing/2014/main" xmlns="" id="{7EBDFE97-62B8-D139-906C-2CCFCE384E7A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>
              <a:off x="9376952" y="8152826"/>
              <a:ext cx="1240175" cy="1568559"/>
            </a:xfrm>
            <a:prstGeom prst="roundRect">
              <a:avLst>
                <a:gd name="adj" fmla="val 5954"/>
              </a:avLst>
            </a:prstGeom>
            <a:ln>
              <a:solidFill>
                <a:schemeClr val="bg1">
                  <a:lumMod val="75000"/>
                </a:schemeClr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26" name="Imagem 25">
              <a:extLst>
                <a:ext uri="{FF2B5EF4-FFF2-40B4-BE49-F238E27FC236}">
                  <a16:creationId xmlns:a16="http://schemas.microsoft.com/office/drawing/2014/main" xmlns="" id="{AD6F9123-32A3-ABD6-853F-FA6C0F187AD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2"/>
            <a:srcRect l="-1" r="451"/>
            <a:stretch/>
          </p:blipFill>
          <p:spPr>
            <a:xfrm>
              <a:off x="8987129" y="8152826"/>
              <a:ext cx="1228365" cy="1568559"/>
            </a:xfrm>
            <a:prstGeom prst="roundRect">
              <a:avLst>
                <a:gd name="adj" fmla="val 5954"/>
              </a:avLst>
            </a:prstGeom>
            <a:ln>
              <a:solidFill>
                <a:schemeClr val="bg1">
                  <a:lumMod val="75000"/>
                </a:schemeClr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27" name="Imagem 26">
              <a:extLst>
                <a:ext uri="{FF2B5EF4-FFF2-40B4-BE49-F238E27FC236}">
                  <a16:creationId xmlns:a16="http://schemas.microsoft.com/office/drawing/2014/main" xmlns="" id="{369A6002-67B5-9C4B-1C13-707B5DB13CE0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/>
            <a:stretch>
              <a:fillRect/>
            </a:stretch>
          </p:blipFill>
          <p:spPr>
            <a:xfrm>
              <a:off x="8595457" y="8152826"/>
              <a:ext cx="1231197" cy="1568559"/>
            </a:xfrm>
            <a:prstGeom prst="roundRect">
              <a:avLst>
                <a:gd name="adj" fmla="val 5954"/>
              </a:avLst>
            </a:prstGeom>
            <a:ln>
              <a:solidFill>
                <a:schemeClr val="bg1">
                  <a:lumMod val="75000"/>
                </a:schemeClr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28" name="Imagem 27">
              <a:extLst>
                <a:ext uri="{FF2B5EF4-FFF2-40B4-BE49-F238E27FC236}">
                  <a16:creationId xmlns:a16="http://schemas.microsoft.com/office/drawing/2014/main" xmlns="" id="{3502BC05-924A-9C8E-8C2F-1DC597EA3C9D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/>
            <a:stretch>
              <a:fillRect/>
            </a:stretch>
          </p:blipFill>
          <p:spPr>
            <a:xfrm>
              <a:off x="7761646" y="7876099"/>
              <a:ext cx="1618590" cy="2062102"/>
            </a:xfrm>
            <a:prstGeom prst="roundRect">
              <a:avLst>
                <a:gd name="adj" fmla="val 5954"/>
              </a:avLst>
            </a:prstGeom>
            <a:ln>
              <a:solidFill>
                <a:schemeClr val="bg1">
                  <a:lumMod val="75000"/>
                </a:schemeClr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</p:grpSp>
      <p:grpSp>
        <p:nvGrpSpPr>
          <p:cNvPr id="45" name="Agrupar 44">
            <a:extLst>
              <a:ext uri="{FF2B5EF4-FFF2-40B4-BE49-F238E27FC236}">
                <a16:creationId xmlns:a16="http://schemas.microsoft.com/office/drawing/2014/main" xmlns="" id="{66B69D61-7F12-32A6-B357-F47CCDD1F381}"/>
              </a:ext>
            </a:extLst>
          </p:cNvPr>
          <p:cNvGrpSpPr/>
          <p:nvPr/>
        </p:nvGrpSpPr>
        <p:grpSpPr>
          <a:xfrm>
            <a:off x="8151330" y="1568148"/>
            <a:ext cx="3697687" cy="2048904"/>
            <a:chOff x="7769404" y="10103391"/>
            <a:chExt cx="3697687" cy="2048904"/>
          </a:xfrm>
        </p:grpSpPr>
        <p:pic>
          <p:nvPicPr>
            <p:cNvPr id="36" name="Imagem 35">
              <a:extLst>
                <a:ext uri="{FF2B5EF4-FFF2-40B4-BE49-F238E27FC236}">
                  <a16:creationId xmlns:a16="http://schemas.microsoft.com/office/drawing/2014/main" xmlns="" id="{0A6D55E9-D817-6B13-B26C-416506D6063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5"/>
            <a:srcRect r="701"/>
            <a:stretch/>
          </p:blipFill>
          <p:spPr>
            <a:xfrm>
              <a:off x="10225115" y="10346306"/>
              <a:ext cx="1241976" cy="1592497"/>
            </a:xfrm>
            <a:prstGeom prst="roundRect">
              <a:avLst>
                <a:gd name="adj" fmla="val 5954"/>
              </a:avLst>
            </a:prstGeom>
            <a:ln>
              <a:solidFill>
                <a:schemeClr val="bg1">
                  <a:lumMod val="75000"/>
                </a:schemeClr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37" name="Imagem 36">
              <a:extLst>
                <a:ext uri="{FF2B5EF4-FFF2-40B4-BE49-F238E27FC236}">
                  <a16:creationId xmlns:a16="http://schemas.microsoft.com/office/drawing/2014/main" xmlns="" id="{4019147C-8CFF-2AA4-0C5F-D7C6CA338AC1}"/>
                </a:ext>
              </a:extLst>
            </p:cNvPr>
            <p:cNvPicPr>
              <a:picLocks noChangeAspect="1"/>
            </p:cNvPicPr>
            <p:nvPr/>
          </p:nvPicPr>
          <p:blipFill>
            <a:blip r:embed="rId16"/>
            <a:stretch>
              <a:fillRect/>
            </a:stretch>
          </p:blipFill>
          <p:spPr>
            <a:xfrm>
              <a:off x="9721257" y="10346306"/>
              <a:ext cx="1256304" cy="1592497"/>
            </a:xfrm>
            <a:prstGeom prst="roundRect">
              <a:avLst>
                <a:gd name="adj" fmla="val 5954"/>
              </a:avLst>
            </a:prstGeom>
            <a:ln>
              <a:solidFill>
                <a:schemeClr val="bg1">
                  <a:lumMod val="75000"/>
                </a:schemeClr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38" name="Imagem 37">
              <a:extLst>
                <a:ext uri="{FF2B5EF4-FFF2-40B4-BE49-F238E27FC236}">
                  <a16:creationId xmlns:a16="http://schemas.microsoft.com/office/drawing/2014/main" xmlns="" id="{CC2C6A7B-D48E-F545-E37C-3AC337DAC3DC}"/>
                </a:ext>
              </a:extLst>
            </p:cNvPr>
            <p:cNvPicPr>
              <a:picLocks noChangeAspect="1"/>
            </p:cNvPicPr>
            <p:nvPr/>
          </p:nvPicPr>
          <p:blipFill>
            <a:blip r:embed="rId17"/>
            <a:stretch>
              <a:fillRect/>
            </a:stretch>
          </p:blipFill>
          <p:spPr>
            <a:xfrm>
              <a:off x="9361826" y="10346305"/>
              <a:ext cx="1246457" cy="1592499"/>
            </a:xfrm>
            <a:prstGeom prst="roundRect">
              <a:avLst>
                <a:gd name="adj" fmla="val 5954"/>
              </a:avLst>
            </a:prstGeom>
            <a:ln>
              <a:solidFill>
                <a:schemeClr val="bg1">
                  <a:lumMod val="75000"/>
                </a:schemeClr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40" name="Imagem 39">
              <a:extLst>
                <a:ext uri="{FF2B5EF4-FFF2-40B4-BE49-F238E27FC236}">
                  <a16:creationId xmlns:a16="http://schemas.microsoft.com/office/drawing/2014/main" xmlns="" id="{E3C57E46-3407-FD72-2490-F031879F887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8"/>
            <a:srcRect b="222"/>
            <a:stretch/>
          </p:blipFill>
          <p:spPr>
            <a:xfrm>
              <a:off x="8958475" y="10346305"/>
              <a:ext cx="1246457" cy="1592499"/>
            </a:xfrm>
            <a:prstGeom prst="roundRect">
              <a:avLst>
                <a:gd name="adj" fmla="val 5954"/>
              </a:avLst>
            </a:prstGeom>
            <a:ln>
              <a:solidFill>
                <a:schemeClr val="bg1">
                  <a:lumMod val="75000"/>
                </a:schemeClr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41" name="Imagem 40">
              <a:extLst>
                <a:ext uri="{FF2B5EF4-FFF2-40B4-BE49-F238E27FC236}">
                  <a16:creationId xmlns:a16="http://schemas.microsoft.com/office/drawing/2014/main" xmlns="" id="{082D44A0-356B-0012-533D-D0E89EB60F2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9"/>
            <a:srcRect r="1123"/>
            <a:stretch/>
          </p:blipFill>
          <p:spPr>
            <a:xfrm>
              <a:off x="8552409" y="10346306"/>
              <a:ext cx="1240175" cy="1592498"/>
            </a:xfrm>
            <a:prstGeom prst="roundRect">
              <a:avLst>
                <a:gd name="adj" fmla="val 5954"/>
              </a:avLst>
            </a:prstGeom>
            <a:ln>
              <a:solidFill>
                <a:schemeClr val="bg1">
                  <a:lumMod val="75000"/>
                </a:schemeClr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42" name="Imagem 41">
              <a:hlinkClick r:id="rId20"/>
              <a:extLst>
                <a:ext uri="{FF2B5EF4-FFF2-40B4-BE49-F238E27FC236}">
                  <a16:creationId xmlns:a16="http://schemas.microsoft.com/office/drawing/2014/main" xmlns="" id="{02EDAE5B-1143-262E-C1DF-655280DCB808}"/>
                </a:ext>
              </a:extLst>
            </p:cNvPr>
            <p:cNvPicPr>
              <a:picLocks noChangeAspect="1"/>
            </p:cNvPicPr>
            <p:nvPr/>
          </p:nvPicPr>
          <p:blipFill>
            <a:blip r:embed="rId21"/>
            <a:stretch>
              <a:fillRect/>
            </a:stretch>
          </p:blipFill>
          <p:spPr>
            <a:xfrm>
              <a:off x="7769404" y="10103391"/>
              <a:ext cx="1610832" cy="2048904"/>
            </a:xfrm>
            <a:prstGeom prst="roundRect">
              <a:avLst>
                <a:gd name="adj" fmla="val 5954"/>
              </a:avLst>
            </a:prstGeom>
            <a:ln>
              <a:solidFill>
                <a:schemeClr val="bg1">
                  <a:lumMod val="75000"/>
                </a:schemeClr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</p:grpSp>
      <p:sp>
        <p:nvSpPr>
          <p:cNvPr id="5" name="Elipse 4">
            <a:extLst>
              <a:ext uri="{FF2B5EF4-FFF2-40B4-BE49-F238E27FC236}">
                <a16:creationId xmlns:a16="http://schemas.microsoft.com/office/drawing/2014/main" xmlns="" id="{7D66F258-AFF4-F406-D606-5B4E35BAC1AB}"/>
              </a:ext>
            </a:extLst>
          </p:cNvPr>
          <p:cNvSpPr/>
          <p:nvPr/>
        </p:nvSpPr>
        <p:spPr>
          <a:xfrm>
            <a:off x="3924300" y="5438775"/>
            <a:ext cx="425560" cy="425560"/>
          </a:xfrm>
          <a:prstGeom prst="ellipse">
            <a:avLst/>
          </a:prstGeom>
          <a:solidFill>
            <a:srgbClr val="C5C6C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9" name="Gráfico 13">
            <a:extLst>
              <a:ext uri="{FF2B5EF4-FFF2-40B4-BE49-F238E27FC236}">
                <a16:creationId xmlns:a16="http://schemas.microsoft.com/office/drawing/2014/main" xmlns="" id="{3E252814-3BC4-6415-C6EE-481C26C91E15}"/>
              </a:ext>
            </a:extLst>
          </p:cNvPr>
          <p:cNvPicPr>
            <a:picLocks noChangeAspect="1"/>
          </p:cNvPicPr>
          <p:nvPr/>
        </p:nvPicPr>
        <p:blipFill rotWithShape="1">
          <a:blip r:embed="rId2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0232" t="31131" r="61262" b="23232"/>
          <a:stretch/>
        </p:blipFill>
        <p:spPr>
          <a:xfrm>
            <a:off x="3981804" y="5510135"/>
            <a:ext cx="310552" cy="282839"/>
          </a:xfrm>
          <a:prstGeom prst="rect">
            <a:avLst/>
          </a:prstGeom>
        </p:spPr>
      </p:pic>
      <p:pic>
        <p:nvPicPr>
          <p:cNvPr id="11" name="Imagem 10">
            <a:extLst>
              <a:ext uri="{FF2B5EF4-FFF2-40B4-BE49-F238E27FC236}">
                <a16:creationId xmlns:a16="http://schemas.microsoft.com/office/drawing/2014/main" xmlns="" id="{336C0F66-A2D8-B677-B3E6-229905D2B19B}"/>
              </a:ext>
            </a:extLst>
          </p:cNvPr>
          <p:cNvPicPr>
            <a:picLocks noChangeAspect="1"/>
          </p:cNvPicPr>
          <p:nvPr/>
        </p:nvPicPr>
        <p:blipFill>
          <a:blip r:embed="rId23">
            <a:duotone>
              <a:prstClr val="black"/>
              <a:schemeClr val="accent5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-1" y="6166318"/>
            <a:ext cx="1089892" cy="691682"/>
          </a:xfrm>
          <a:prstGeom prst="rect">
            <a:avLst/>
          </a:prstGeom>
        </p:spPr>
      </p:pic>
      <p:sp>
        <p:nvSpPr>
          <p:cNvPr id="12" name="Espaço Reservado para Número de Slide 59">
            <a:extLst>
              <a:ext uri="{FF2B5EF4-FFF2-40B4-BE49-F238E27FC236}">
                <a16:creationId xmlns:a16="http://schemas.microsoft.com/office/drawing/2014/main" xmlns="" id="{9AE98797-E086-CA80-AD29-B0C67E50D7FC}"/>
              </a:ext>
            </a:extLst>
          </p:cNvPr>
          <p:cNvSpPr txBox="1">
            <a:spLocks/>
          </p:cNvSpPr>
          <p:nvPr/>
        </p:nvSpPr>
        <p:spPr>
          <a:xfrm>
            <a:off x="10695978" y="6581891"/>
            <a:ext cx="1422400" cy="243417"/>
          </a:xfrm>
          <a:prstGeom prst="rect">
            <a:avLst/>
          </a:prstGeom>
        </p:spPr>
        <p:txBody>
          <a:bodyPr vert="horz" lIns="60960" tIns="30480" rIns="60960" bIns="30480" rtlCol="0" anchor="ctr"/>
          <a:lstStyle>
            <a:defPPr>
              <a:defRPr lang="en-US"/>
            </a:defPPr>
            <a:lvl1pPr marL="0" algn="r" defTabSz="914400" rtl="0" eaLnBrk="1" latinLnBrk="0" hangingPunct="1">
              <a:defRPr sz="2800" b="1" kern="1200">
                <a:solidFill>
                  <a:srgbClr val="09162E"/>
                </a:solidFill>
                <a:latin typeface="Posterama" panose="020B0504020200020000" pitchFamily="34" charset="0"/>
                <a:ea typeface="+mn-ea"/>
                <a:cs typeface="Posterama" panose="020B0504020200020000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67">
                <a:solidFill>
                  <a:schemeClr val="tx1"/>
                </a:solidFill>
                <a:latin typeface="Posterama"/>
                <a:cs typeface="Posterama"/>
              </a:rPr>
              <a:t>15/20</a:t>
            </a:r>
            <a:endParaRPr lang="pt-BR" sz="1867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2845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3430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" name="Imagem 52" descr="Homem e mulher em frente a computador&#10;&#10;Descrição gerada automaticamente">
            <a:extLst>
              <a:ext uri="{FF2B5EF4-FFF2-40B4-BE49-F238E27FC236}">
                <a16:creationId xmlns:a16="http://schemas.microsoft.com/office/drawing/2014/main" xmlns="" id="{F128E250-4821-7F75-0303-905D92260DC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b="15681"/>
          <a:stretch/>
        </p:blipFill>
        <p:spPr>
          <a:xfrm>
            <a:off x="4843" y="0"/>
            <a:ext cx="12187155" cy="6858000"/>
          </a:xfrm>
          <a:prstGeom prst="rect">
            <a:avLst/>
          </a:prstGeom>
        </p:spPr>
      </p:pic>
      <p:sp>
        <p:nvSpPr>
          <p:cNvPr id="51" name="Retângulo 50">
            <a:extLst>
              <a:ext uri="{FF2B5EF4-FFF2-40B4-BE49-F238E27FC236}">
                <a16:creationId xmlns:a16="http://schemas.microsoft.com/office/drawing/2014/main" xmlns="" id="{A489EBE5-4F5A-8AC4-0B5D-E428E41AC931}"/>
              </a:ext>
            </a:extLst>
          </p:cNvPr>
          <p:cNvSpPr/>
          <p:nvPr/>
        </p:nvSpPr>
        <p:spPr>
          <a:xfrm>
            <a:off x="1" y="-1"/>
            <a:ext cx="14927854" cy="6858000"/>
          </a:xfrm>
          <a:prstGeom prst="rect">
            <a:avLst/>
          </a:prstGeom>
          <a:gradFill>
            <a:gsLst>
              <a:gs pos="97000">
                <a:schemeClr val="accent5">
                  <a:lumMod val="50000"/>
                </a:schemeClr>
              </a:gs>
              <a:gs pos="50000">
                <a:srgbClr val="234F7F">
                  <a:alpha val="62000"/>
                </a:srgbClr>
              </a:gs>
              <a:gs pos="38000">
                <a:schemeClr val="tx1">
                  <a:alpha val="0"/>
                </a:schemeClr>
              </a:gs>
            </a:gsLst>
            <a:lin ang="10800000" scaled="0"/>
          </a:gradFill>
          <a:ln>
            <a:noFill/>
          </a:ln>
          <a:effectLst>
            <a:outerShdw blurRad="50800" dist="50800" dir="5400000" algn="ctr" rotWithShape="0">
              <a:srgbClr val="000000">
                <a:alpha val="1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8" name="TextBox 6">
            <a:extLst>
              <a:ext uri="{FF2B5EF4-FFF2-40B4-BE49-F238E27FC236}">
                <a16:creationId xmlns:a16="http://schemas.microsoft.com/office/drawing/2014/main" xmlns="" id="{4F97DFD9-D708-5244-D52D-843E6DFDEA62}"/>
              </a:ext>
            </a:extLst>
          </p:cNvPr>
          <p:cNvSpPr txBox="1"/>
          <p:nvPr/>
        </p:nvSpPr>
        <p:spPr>
          <a:xfrm>
            <a:off x="126625" y="104155"/>
            <a:ext cx="7677166" cy="646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>
              <a:defRPr sz="3600" b="1">
                <a:solidFill>
                  <a:srgbClr val="275791"/>
                </a:solidFill>
                <a:latin typeface="Montserrat Black" panose="00000A00000000000000" pitchFamily="2" charset="0"/>
                <a:ea typeface="Open Sans ExtraBold" panose="020B0906030804020204" pitchFamily="34" charset="0"/>
                <a:cs typeface="Open Sans ExtraBold" panose="020B0906030804020204" pitchFamily="34" charset="0"/>
              </a:defRPr>
            </a:lvl1pPr>
          </a:lstStyle>
          <a:p>
            <a:r>
              <a:rPr lang="pt-BR">
                <a:solidFill>
                  <a:schemeClr val="bg1"/>
                </a:solidFill>
              </a:rPr>
              <a:t>Canais de atendimento</a:t>
            </a:r>
          </a:p>
        </p:txBody>
      </p:sp>
      <p:graphicFrame>
        <p:nvGraphicFramePr>
          <p:cNvPr id="6" name="Tabela 5">
            <a:extLst>
              <a:ext uri="{FF2B5EF4-FFF2-40B4-BE49-F238E27FC236}">
                <a16:creationId xmlns:a16="http://schemas.microsoft.com/office/drawing/2014/main" xmlns="" id="{BF220BE0-5134-A1E5-9366-902BC9031BE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68544197"/>
              </p:ext>
            </p:extLst>
          </p:nvPr>
        </p:nvGraphicFramePr>
        <p:xfrm>
          <a:off x="743679" y="1675663"/>
          <a:ext cx="10704642" cy="4179815"/>
        </p:xfrm>
        <a:graphic>
          <a:graphicData uri="http://schemas.openxmlformats.org/drawingml/2006/table">
            <a:tbl>
              <a:tblPr/>
              <a:tblGrid>
                <a:gridCol w="4659594">
                  <a:extLst>
                    <a:ext uri="{9D8B030D-6E8A-4147-A177-3AD203B41FA5}">
                      <a16:colId xmlns:a16="http://schemas.microsoft.com/office/drawing/2014/main" xmlns="" val="3266950534"/>
                    </a:ext>
                  </a:extLst>
                </a:gridCol>
                <a:gridCol w="1410426">
                  <a:extLst>
                    <a:ext uri="{9D8B030D-6E8A-4147-A177-3AD203B41FA5}">
                      <a16:colId xmlns:a16="http://schemas.microsoft.com/office/drawing/2014/main" xmlns="" val="2039110460"/>
                    </a:ext>
                  </a:extLst>
                </a:gridCol>
                <a:gridCol w="1544874">
                  <a:extLst>
                    <a:ext uri="{9D8B030D-6E8A-4147-A177-3AD203B41FA5}">
                      <a16:colId xmlns:a16="http://schemas.microsoft.com/office/drawing/2014/main" xmlns="" val="2681161372"/>
                    </a:ext>
                  </a:extLst>
                </a:gridCol>
                <a:gridCol w="1544874">
                  <a:extLst>
                    <a:ext uri="{9D8B030D-6E8A-4147-A177-3AD203B41FA5}">
                      <a16:colId xmlns:a16="http://schemas.microsoft.com/office/drawing/2014/main" xmlns="" val="900061462"/>
                    </a:ext>
                  </a:extLst>
                </a:gridCol>
                <a:gridCol w="1544874">
                  <a:extLst>
                    <a:ext uri="{9D8B030D-6E8A-4147-A177-3AD203B41FA5}">
                      <a16:colId xmlns:a16="http://schemas.microsoft.com/office/drawing/2014/main" xmlns="" val="2627193051"/>
                    </a:ext>
                  </a:extLst>
                </a:gridCol>
              </a:tblGrid>
              <a:tr h="1020107">
                <a:tc>
                  <a:txBody>
                    <a:bodyPr/>
                    <a:lstStyle/>
                    <a:p>
                      <a:pPr algn="ctr" fontAlgn="ctr"/>
                      <a:r>
                        <a:rPr lang="pt-BR" sz="1600" b="0" i="0" u="none" strike="noStrike">
                          <a:solidFill>
                            <a:srgbClr val="FFFFFF"/>
                          </a:solidFill>
                          <a:effectLst/>
                          <a:latin typeface="Segoe UI Black" panose="020B0A02040204020203" pitchFamily="34" charset="0"/>
                          <a:ea typeface="Segoe UI Black" panose="020B0A02040204020203" pitchFamily="34" charset="0"/>
                        </a:rPr>
                        <a:t>Serviço</a:t>
                      </a:r>
                    </a:p>
                  </a:txBody>
                  <a:tcPr marL="2979" marR="2979" marT="2979" marB="0" anchor="ctr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497D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pt-BR" sz="1600" b="0" i="0" u="none" strike="noStrike">
                          <a:solidFill>
                            <a:srgbClr val="FFFFFF"/>
                          </a:solidFill>
                          <a:effectLst/>
                          <a:latin typeface="Segoe UI Black" panose="020B0A02040204020203" pitchFamily="34" charset="0"/>
                          <a:ea typeface="Segoe UI Black" panose="020B0A02040204020203" pitchFamily="34" charset="0"/>
                        </a:rPr>
                        <a:t>Chat</a:t>
                      </a:r>
                    </a:p>
                  </a:txBody>
                  <a:tcPr marL="2979" marR="2979" marT="2979" marB="0" anchor="ctr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497D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pt-BR" sz="1600" b="0" i="0" u="none" strike="noStrike">
                          <a:solidFill>
                            <a:srgbClr val="FFFFFF"/>
                          </a:solidFill>
                          <a:effectLst/>
                          <a:latin typeface="Segoe UI Black" panose="020B0A02040204020203" pitchFamily="34" charset="0"/>
                          <a:ea typeface="Segoe UI Black" panose="020B0A02040204020203" pitchFamily="34" charset="0"/>
                        </a:rPr>
                        <a:t>SAC</a:t>
                      </a:r>
                    </a:p>
                  </a:txBody>
                  <a:tcPr marL="2979" marR="2979" marT="2979" marB="0" anchor="ctr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497D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pt-BR" sz="1600" b="0" i="0" u="none" strike="noStrike">
                          <a:solidFill>
                            <a:srgbClr val="FFFFFF"/>
                          </a:solidFill>
                          <a:effectLst/>
                          <a:latin typeface="Segoe UI Black" panose="020B0A02040204020203" pitchFamily="34" charset="0"/>
                          <a:ea typeface="Segoe UI Black" panose="020B0A02040204020203" pitchFamily="34" charset="0"/>
                        </a:rPr>
                        <a:t>Agência Consultoria Financeira</a:t>
                      </a:r>
                    </a:p>
                  </a:txBody>
                  <a:tcPr marL="2979" marR="2979" marT="2979" marB="0" anchor="ctr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497D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pt-BR" sz="1600" b="0" i="0" u="none" strike="noStrike">
                          <a:solidFill>
                            <a:srgbClr val="FFFFFF"/>
                          </a:solidFill>
                          <a:effectLst/>
                          <a:latin typeface="Segoe UI Black" panose="020B0A02040204020203" pitchFamily="34" charset="0"/>
                          <a:ea typeface="Segoe UI Black" panose="020B0A02040204020203" pitchFamily="34" charset="0"/>
                        </a:rPr>
                        <a:t>Agência</a:t>
                      </a:r>
                    </a:p>
                    <a:p>
                      <a:pPr algn="ctr" fontAlgn="ctr"/>
                      <a:r>
                        <a:rPr lang="pt-BR" sz="1600" b="0" i="0" u="none" strike="noStrike">
                          <a:solidFill>
                            <a:srgbClr val="FFFFFF"/>
                          </a:solidFill>
                          <a:effectLst/>
                          <a:latin typeface="Segoe UI Black" panose="020B0A02040204020203" pitchFamily="34" charset="0"/>
                          <a:ea typeface="Segoe UI Black" panose="020B0A02040204020203" pitchFamily="34" charset="0"/>
                        </a:rPr>
                        <a:t>Relaciona-mento</a:t>
                      </a:r>
                    </a:p>
                  </a:txBody>
                  <a:tcPr marL="2979" marR="2979" marT="2979" marB="0" anchor="ctr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497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903398347"/>
                  </a:ext>
                </a:extLst>
              </a:tr>
              <a:tr h="526618">
                <a:tc>
                  <a:txBody>
                    <a:bodyPr/>
                    <a:lstStyle/>
                    <a:p>
                      <a:pPr algn="l" fontAlgn="ctr"/>
                      <a:r>
                        <a:rPr lang="pt-BR" sz="1600" b="0" i="0" u="none" strike="noStrik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Segoe UI Black" panose="020B0A02040204020203" pitchFamily="34" charset="0"/>
                          <a:ea typeface="Segoe UI Black" panose="020B0A02040204020203" pitchFamily="34" charset="0"/>
                        </a:rPr>
                        <a:t> Tirar dúvidas sobre o programa</a:t>
                      </a:r>
                    </a:p>
                  </a:txBody>
                  <a:tcPr marL="2979" marR="2979" marT="2979" marB="0" anchor="ctr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pt-BR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2979" marR="2979" marT="2979" marB="0" anchor="ctr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pt-BR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2979" marR="2979" marT="2979" marB="0" anchor="ctr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pt-BR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2979" marR="2979" marT="2979" marB="0" anchor="ctr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pt-BR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2979" marR="2979" marT="2979" marB="0" anchor="ctr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3269847832"/>
                  </a:ext>
                </a:extLst>
              </a:tr>
              <a:tr h="526618">
                <a:tc>
                  <a:txBody>
                    <a:bodyPr/>
                    <a:lstStyle/>
                    <a:p>
                      <a:pPr algn="l" fontAlgn="ctr"/>
                      <a:r>
                        <a:rPr lang="pt-BR" sz="1600" b="0" i="0" u="none" strike="noStrik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Segoe UI Black" panose="020B0A02040204020203" pitchFamily="34" charset="0"/>
                          <a:ea typeface="Segoe UI Black" panose="020B0A02040204020203" pitchFamily="34" charset="0"/>
                        </a:rPr>
                        <a:t> Solicitar informações</a:t>
                      </a:r>
                    </a:p>
                  </a:txBody>
                  <a:tcPr marL="2979" marR="2979" marT="2979" marB="0" anchor="ctr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1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pt-BR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2979" marR="2979" marT="2979" marB="0" anchor="ctr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1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pt-BR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2979" marR="2979" marT="2979" marB="0" anchor="ctr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1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pt-BR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2979" marR="2979" marT="2979" marB="0" anchor="ctr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1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pt-BR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2979" marR="2979" marT="2979" marB="0" anchor="ctr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1EB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3935268770"/>
                  </a:ext>
                </a:extLst>
              </a:tr>
              <a:tr h="526618">
                <a:tc>
                  <a:txBody>
                    <a:bodyPr/>
                    <a:lstStyle/>
                    <a:p>
                      <a:pPr algn="l" fontAlgn="ctr"/>
                      <a:r>
                        <a:rPr lang="pt-BR" sz="1600" b="0" i="0" u="none" strike="noStrik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Segoe UI Black" panose="020B0A02040204020203" pitchFamily="34" charset="0"/>
                          <a:ea typeface="Segoe UI Black" panose="020B0A02040204020203" pitchFamily="34" charset="0"/>
                        </a:rPr>
                        <a:t> Solicitar cópia de contratos</a:t>
                      </a:r>
                    </a:p>
                  </a:txBody>
                  <a:tcPr marL="2979" marR="2979" marT="2979" marB="0" anchor="ctr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pt-BR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2979" marR="2979" marT="2979" marB="0" anchor="ctr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pt-BR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2979" marR="2979" marT="2979" marB="0" anchor="ctr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pt-BR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2979" marR="2979" marT="2979" marB="0" anchor="ctr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pt-BR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2979" marR="2979" marT="2979" marB="0" anchor="ctr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2608867886"/>
                  </a:ext>
                </a:extLst>
              </a:tr>
              <a:tr h="526618">
                <a:tc>
                  <a:txBody>
                    <a:bodyPr/>
                    <a:lstStyle/>
                    <a:p>
                      <a:pPr algn="l" fontAlgn="ctr"/>
                      <a:r>
                        <a:rPr lang="pt-BR" sz="1600" b="0" i="0" u="none" strike="noStrik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Segoe UI Black" panose="020B0A02040204020203" pitchFamily="34" charset="0"/>
                          <a:ea typeface="Segoe UI Black" panose="020B0A02040204020203" pitchFamily="34" charset="0"/>
                        </a:rPr>
                        <a:t> Solicitar inibição de débito </a:t>
                      </a:r>
                      <a:r>
                        <a:rPr lang="pt-BR" sz="1600" b="0" i="0" u="none" strike="noStrik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Segoe UI" panose="020B0502040204020203" pitchFamily="34" charset="0"/>
                          <a:ea typeface="Segoe UI Black" panose="020B0A02040204020203" pitchFamily="34" charset="0"/>
                          <a:cs typeface="Segoe UI" panose="020B0502040204020203" pitchFamily="34" charset="0"/>
                        </a:rPr>
                        <a:t>(</a:t>
                      </a:r>
                      <a:r>
                        <a:rPr lang="pt-BR" sz="1200" b="0" i="0" u="none" strike="noStrik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Segoe UI" panose="020B0502040204020203" pitchFamily="34" charset="0"/>
                          <a:ea typeface="Segoe UI Black" panose="020B0A02040204020203" pitchFamily="34" charset="0"/>
                          <a:cs typeface="Segoe UI" panose="020B0502040204020203" pitchFamily="34" charset="0"/>
                        </a:rPr>
                        <a:t>Res. 4790)</a:t>
                      </a:r>
                      <a:endParaRPr lang="pt-BR" sz="1600" b="0" i="0" u="none" strike="noStrike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Segoe UI" panose="020B0502040204020203" pitchFamily="34" charset="0"/>
                        <a:ea typeface="Segoe UI Black" panose="020B0A02040204020203" pitchFamily="34" charset="0"/>
                        <a:cs typeface="Segoe UI" panose="020B0502040204020203" pitchFamily="34" charset="0"/>
                      </a:endParaRPr>
                    </a:p>
                  </a:txBody>
                  <a:tcPr marL="2979" marR="2979" marT="2979" marB="0" anchor="ctr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1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pt-BR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2979" marR="2979" marT="2979" marB="0" anchor="ctr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1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pt-BR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2979" marR="2979" marT="2979" marB="0" anchor="ctr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1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pt-BR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2979" marR="2979" marT="2979" marB="0" anchor="ctr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1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pt-BR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2979" marR="2979" marT="2979" marB="0" anchor="ctr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1EB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7573886"/>
                  </a:ext>
                </a:extLst>
              </a:tr>
              <a:tr h="526618">
                <a:tc>
                  <a:txBody>
                    <a:bodyPr/>
                    <a:lstStyle/>
                    <a:p>
                      <a:pPr algn="l" fontAlgn="ctr"/>
                      <a:r>
                        <a:rPr lang="pt-BR" sz="1600" b="0" i="0" u="none" strike="noStrik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Segoe UI Black" panose="020B0A02040204020203" pitchFamily="34" charset="0"/>
                          <a:ea typeface="Segoe UI Black" panose="020B0A02040204020203" pitchFamily="34" charset="0"/>
                        </a:rPr>
                        <a:t> Negociar as dívidas </a:t>
                      </a:r>
                      <a:br>
                        <a:rPr lang="pt-BR" sz="1600" b="0" i="0" u="none" strike="noStrik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Segoe UI Black" panose="020B0A02040204020203" pitchFamily="34" charset="0"/>
                          <a:ea typeface="Segoe UI Black" panose="020B0A02040204020203" pitchFamily="34" charset="0"/>
                        </a:rPr>
                      </a:br>
                      <a:r>
                        <a:rPr lang="pt-BR" sz="1600" b="0" i="0" u="none" strike="noStrik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Segoe UI Black" panose="020B0A02040204020203" pitchFamily="34" charset="0"/>
                          <a:ea typeface="Segoe UI Black" panose="020B0A02040204020203" pitchFamily="34" charset="0"/>
                        </a:rPr>
                        <a:t> </a:t>
                      </a:r>
                      <a:r>
                        <a:rPr lang="pt-BR" sz="1200" b="0" i="0" u="none" strike="noStrik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Segoe UI" panose="020B0502040204020203" pitchFamily="34" charset="0"/>
                          <a:ea typeface="Segoe UI Black" panose="020B0A02040204020203" pitchFamily="34" charset="0"/>
                          <a:cs typeface="Segoe UI" panose="020B0502040204020203" pitchFamily="34" charset="0"/>
                        </a:rPr>
                        <a:t>(clientes inscritos no programa)</a:t>
                      </a:r>
                      <a:endParaRPr lang="pt-BR" sz="1600" b="0" i="0" u="none" strike="noStrike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Segoe UI" panose="020B0502040204020203" pitchFamily="34" charset="0"/>
                        <a:ea typeface="Segoe UI Black" panose="020B0A02040204020203" pitchFamily="34" charset="0"/>
                        <a:cs typeface="Segoe UI" panose="020B0502040204020203" pitchFamily="34" charset="0"/>
                      </a:endParaRPr>
                    </a:p>
                  </a:txBody>
                  <a:tcPr marL="2979" marR="2979" marT="2979" marB="0" anchor="ctr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pt-BR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979" marR="2979" marT="2979" marB="0" anchor="ctr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pt-BR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2979" marR="2979" marT="2979" marB="0" anchor="ctr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pt-BR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2979" marR="2979" marT="2979" marB="0" anchor="ctr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pt-BR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2979" marR="2979" marT="2979" marB="0" anchor="ctr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19845380"/>
                  </a:ext>
                </a:extLst>
              </a:tr>
              <a:tr h="526618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600" b="0" i="0" u="none" strike="noStrik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Segoe UI Black" panose="020B0A02040204020203" pitchFamily="34" charset="0"/>
                          <a:ea typeface="Segoe UI Black" panose="020B0A02040204020203" pitchFamily="34" charset="0"/>
                        </a:rPr>
                        <a:t> Registrar reclamação sobre atendimento</a:t>
                      </a:r>
                    </a:p>
                  </a:txBody>
                  <a:tcPr marL="2979" marR="2979" marT="2979" marB="0" anchor="ctr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1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pt-BR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2979" marR="2979" marT="2979" marB="0" anchor="ctr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1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pt-BR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2979" marR="2979" marT="2979" marB="0" anchor="ctr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1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pt-BR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2979" marR="2979" marT="2979" marB="0" anchor="ctr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1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pt-BR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2979" marR="2979" marT="2979" marB="0" anchor="ctr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1EB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2173338094"/>
                  </a:ext>
                </a:extLst>
              </a:tr>
            </a:tbl>
          </a:graphicData>
        </a:graphic>
      </p:graphicFrame>
      <p:grpSp>
        <p:nvGrpSpPr>
          <p:cNvPr id="9" name="Agrupar 8">
            <a:extLst>
              <a:ext uri="{FF2B5EF4-FFF2-40B4-BE49-F238E27FC236}">
                <a16:creationId xmlns:a16="http://schemas.microsoft.com/office/drawing/2014/main" xmlns="" id="{BD4E0E59-E2A3-A687-6D63-52C056397B03}"/>
              </a:ext>
            </a:extLst>
          </p:cNvPr>
          <p:cNvGrpSpPr/>
          <p:nvPr/>
        </p:nvGrpSpPr>
        <p:grpSpPr>
          <a:xfrm>
            <a:off x="5786790" y="1150004"/>
            <a:ext cx="674627" cy="674627"/>
            <a:chOff x="2126892" y="2957707"/>
            <a:chExt cx="2224592" cy="2224592"/>
          </a:xfrm>
        </p:grpSpPr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xmlns="" id="{4885AC7D-4862-F0BA-76FA-DF27915906FA}"/>
                </a:ext>
              </a:extLst>
            </p:cNvPr>
            <p:cNvGrpSpPr/>
            <p:nvPr/>
          </p:nvGrpSpPr>
          <p:grpSpPr>
            <a:xfrm>
              <a:off x="2126892" y="2957707"/>
              <a:ext cx="2224592" cy="2224592"/>
              <a:chOff x="0" y="0"/>
              <a:chExt cx="6350000" cy="6350000"/>
            </a:xfrm>
          </p:grpSpPr>
          <p:sp>
            <p:nvSpPr>
              <p:cNvPr id="14" name="Freeform 10">
                <a:extLst>
                  <a:ext uri="{FF2B5EF4-FFF2-40B4-BE49-F238E27FC236}">
                    <a16:creationId xmlns:a16="http://schemas.microsoft.com/office/drawing/2014/main" xmlns="" id="{050C3F65-5B11-3D82-DA1D-7F638CA13329}"/>
                  </a:ext>
                </a:extLst>
              </p:cNvPr>
              <p:cNvSpPr/>
              <p:nvPr/>
            </p:nvSpPr>
            <p:spPr>
              <a:xfrm>
                <a:off x="0" y="0"/>
                <a:ext cx="6350000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6350000">
                    <a:moveTo>
                      <a:pt x="3175000" y="0"/>
                    </a:moveTo>
                    <a:cubicBezTo>
                      <a:pt x="1421496" y="0"/>
                      <a:pt x="0" y="1421496"/>
                      <a:pt x="0" y="3175000"/>
                    </a:cubicBezTo>
                    <a:cubicBezTo>
                      <a:pt x="0" y="4928504"/>
                      <a:pt x="1421496" y="6350000"/>
                      <a:pt x="3175000" y="6350000"/>
                    </a:cubicBezTo>
                    <a:cubicBezTo>
                      <a:pt x="4928504" y="6350000"/>
                      <a:pt x="6350000" y="4928504"/>
                      <a:pt x="6350000" y="3175000"/>
                    </a:cubicBezTo>
                    <a:cubicBezTo>
                      <a:pt x="6350000" y="1421496"/>
                      <a:pt x="4928504" y="0"/>
                      <a:pt x="3175000" y="0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pt-BR"/>
              </a:p>
            </p:txBody>
          </p:sp>
        </p:grpSp>
        <p:grpSp>
          <p:nvGrpSpPr>
            <p:cNvPr id="11" name="Group 11">
              <a:extLst>
                <a:ext uri="{FF2B5EF4-FFF2-40B4-BE49-F238E27FC236}">
                  <a16:creationId xmlns:a16="http://schemas.microsoft.com/office/drawing/2014/main" xmlns="" id="{0B73C406-E9BB-AE36-DEF2-9A28817BEDE5}"/>
                </a:ext>
              </a:extLst>
            </p:cNvPr>
            <p:cNvGrpSpPr/>
            <p:nvPr/>
          </p:nvGrpSpPr>
          <p:grpSpPr>
            <a:xfrm>
              <a:off x="2209471" y="3040286"/>
              <a:ext cx="2059433" cy="2059433"/>
              <a:chOff x="0" y="0"/>
              <a:chExt cx="6350000" cy="6350000"/>
            </a:xfrm>
          </p:grpSpPr>
          <p:sp>
            <p:nvSpPr>
              <p:cNvPr id="13" name="Freeform 12">
                <a:extLst>
                  <a:ext uri="{FF2B5EF4-FFF2-40B4-BE49-F238E27FC236}">
                    <a16:creationId xmlns:a16="http://schemas.microsoft.com/office/drawing/2014/main" xmlns="" id="{E1537DC3-0FDC-05DD-0DD9-1BCE719034D2}"/>
                  </a:ext>
                </a:extLst>
              </p:cNvPr>
              <p:cNvSpPr/>
              <p:nvPr/>
            </p:nvSpPr>
            <p:spPr>
              <a:xfrm>
                <a:off x="0" y="0"/>
                <a:ext cx="6350000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6350000">
                    <a:moveTo>
                      <a:pt x="3175000" y="0"/>
                    </a:moveTo>
                    <a:cubicBezTo>
                      <a:pt x="1421496" y="0"/>
                      <a:pt x="0" y="1421496"/>
                      <a:pt x="0" y="3175000"/>
                    </a:cubicBezTo>
                    <a:cubicBezTo>
                      <a:pt x="0" y="4928504"/>
                      <a:pt x="1421496" y="6350000"/>
                      <a:pt x="3175000" y="6350000"/>
                    </a:cubicBezTo>
                    <a:cubicBezTo>
                      <a:pt x="4928504" y="6350000"/>
                      <a:pt x="6350000" y="4928504"/>
                      <a:pt x="6350000" y="3175000"/>
                    </a:cubicBezTo>
                    <a:cubicBezTo>
                      <a:pt x="6350000" y="1421496"/>
                      <a:pt x="4928504" y="0"/>
                      <a:pt x="3175000" y="0"/>
                    </a:cubicBezTo>
                    <a:close/>
                  </a:path>
                </a:pathLst>
              </a:custGeom>
              <a:solidFill>
                <a:srgbClr val="009FE3"/>
              </a:solidFill>
              <a:ln w="76200">
                <a:solidFill>
                  <a:schemeClr val="bg1"/>
                </a:solidFill>
              </a:ln>
            </p:spPr>
            <p:txBody>
              <a:bodyPr/>
              <a:lstStyle/>
              <a:p>
                <a:endParaRPr lang="pt-BR"/>
              </a:p>
            </p:txBody>
          </p:sp>
        </p:grpSp>
        <p:sp>
          <p:nvSpPr>
            <p:cNvPr id="12" name="Freeform 26">
              <a:extLst>
                <a:ext uri="{FF2B5EF4-FFF2-40B4-BE49-F238E27FC236}">
                  <a16:creationId xmlns:a16="http://schemas.microsoft.com/office/drawing/2014/main" xmlns="" id="{96B14B5C-4181-62D3-7D2D-72AE6B7C9F92}"/>
                </a:ext>
              </a:extLst>
            </p:cNvPr>
            <p:cNvSpPr/>
            <p:nvPr/>
          </p:nvSpPr>
          <p:spPr>
            <a:xfrm>
              <a:off x="2841055" y="3275723"/>
              <a:ext cx="796265" cy="1588559"/>
            </a:xfrm>
            <a:custGeom>
              <a:avLst/>
              <a:gdLst/>
              <a:ahLst/>
              <a:cxnLst/>
              <a:rect l="l" t="t" r="r" b="b"/>
              <a:pathLst>
                <a:path w="566233" h="1129642">
                  <a:moveTo>
                    <a:pt x="0" y="0"/>
                  </a:moveTo>
                  <a:lnTo>
                    <a:pt x="566233" y="0"/>
                  </a:lnTo>
                  <a:lnTo>
                    <a:pt x="566233" y="1129642"/>
                  </a:lnTo>
                  <a:lnTo>
                    <a:pt x="0" y="112964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xmlns="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pt-BR"/>
            </a:p>
          </p:txBody>
        </p:sp>
      </p:grpSp>
      <p:grpSp>
        <p:nvGrpSpPr>
          <p:cNvPr id="22" name="Group 19">
            <a:extLst>
              <a:ext uri="{FF2B5EF4-FFF2-40B4-BE49-F238E27FC236}">
                <a16:creationId xmlns:a16="http://schemas.microsoft.com/office/drawing/2014/main" xmlns="" id="{106DBA63-98D1-4C09-DFDD-D447544BFBA2}"/>
              </a:ext>
            </a:extLst>
          </p:cNvPr>
          <p:cNvGrpSpPr/>
          <p:nvPr/>
        </p:nvGrpSpPr>
        <p:grpSpPr>
          <a:xfrm>
            <a:off x="8825538" y="1198727"/>
            <a:ext cx="608845" cy="608845"/>
            <a:chOff x="349005" y="326140"/>
            <a:chExt cx="6620778" cy="6195787"/>
          </a:xfrm>
        </p:grpSpPr>
        <p:sp>
          <p:nvSpPr>
            <p:cNvPr id="24" name="Freeform 20">
              <a:extLst>
                <a:ext uri="{FF2B5EF4-FFF2-40B4-BE49-F238E27FC236}">
                  <a16:creationId xmlns:a16="http://schemas.microsoft.com/office/drawing/2014/main" xmlns="" id="{479EEB6A-3E28-A9C1-44BF-21C3E7F6886A}"/>
                </a:ext>
              </a:extLst>
            </p:cNvPr>
            <p:cNvSpPr/>
            <p:nvPr/>
          </p:nvSpPr>
          <p:spPr>
            <a:xfrm>
              <a:off x="349005" y="326140"/>
              <a:ext cx="6620778" cy="6195787"/>
            </a:xfrm>
            <a:custGeom>
              <a:avLst/>
              <a:gdLst/>
              <a:ahLst/>
              <a:cxnLst/>
              <a:rect l="l" t="t" r="r" b="b"/>
              <a:pathLst>
                <a:path w="6350000" h="6350000">
                  <a:moveTo>
                    <a:pt x="3175000" y="0"/>
                  </a:moveTo>
                  <a:cubicBezTo>
                    <a:pt x="1421496" y="0"/>
                    <a:pt x="0" y="1421496"/>
                    <a:pt x="0" y="3175000"/>
                  </a:cubicBezTo>
                  <a:cubicBezTo>
                    <a:pt x="0" y="4928504"/>
                    <a:pt x="1421496" y="6350000"/>
                    <a:pt x="3175000" y="6350000"/>
                  </a:cubicBezTo>
                  <a:cubicBezTo>
                    <a:pt x="4928504" y="6350000"/>
                    <a:pt x="6350000" y="4928504"/>
                    <a:pt x="6350000" y="3175000"/>
                  </a:cubicBezTo>
                  <a:cubicBezTo>
                    <a:pt x="6350000" y="1421496"/>
                    <a:pt x="4928504" y="0"/>
                    <a:pt x="3175000" y="0"/>
                  </a:cubicBezTo>
                  <a:close/>
                </a:path>
              </a:pathLst>
            </a:custGeom>
            <a:solidFill>
              <a:srgbClr val="009FE3"/>
            </a:solidFill>
            <a:ln w="76200">
              <a:solidFill>
                <a:schemeClr val="bg1"/>
              </a:solidFill>
            </a:ln>
          </p:spPr>
          <p:txBody>
            <a:bodyPr/>
            <a:lstStyle/>
            <a:p>
              <a:endParaRPr lang="pt-BR" sz="1200"/>
            </a:p>
          </p:txBody>
        </p:sp>
      </p:grpSp>
      <p:sp>
        <p:nvSpPr>
          <p:cNvPr id="28" name="Freeform 28">
            <a:extLst>
              <a:ext uri="{FF2B5EF4-FFF2-40B4-BE49-F238E27FC236}">
                <a16:creationId xmlns:a16="http://schemas.microsoft.com/office/drawing/2014/main" xmlns="" id="{06027C0A-38B1-FC8A-340D-71377F0E6E01}"/>
              </a:ext>
            </a:extLst>
          </p:cNvPr>
          <p:cNvSpPr/>
          <p:nvPr/>
        </p:nvSpPr>
        <p:spPr>
          <a:xfrm>
            <a:off x="8939523" y="1309562"/>
            <a:ext cx="382674" cy="350785"/>
          </a:xfrm>
          <a:custGeom>
            <a:avLst/>
            <a:gdLst/>
            <a:ahLst/>
            <a:cxnLst/>
            <a:rect l="l" t="t" r="r" b="b"/>
            <a:pathLst>
              <a:path w="1070660" h="918091">
                <a:moveTo>
                  <a:pt x="0" y="0"/>
                </a:moveTo>
                <a:lnTo>
                  <a:pt x="1070660" y="0"/>
                </a:lnTo>
                <a:lnTo>
                  <a:pt x="1070660" y="918090"/>
                </a:lnTo>
                <a:lnTo>
                  <a:pt x="0" y="91809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xmlns="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3" name="Elipse 2">
            <a:extLst>
              <a:ext uri="{FF2B5EF4-FFF2-40B4-BE49-F238E27FC236}">
                <a16:creationId xmlns:a16="http://schemas.microsoft.com/office/drawing/2014/main" xmlns="" id="{8EBB637E-AD57-6506-FD33-6CCF96F25547}"/>
              </a:ext>
            </a:extLst>
          </p:cNvPr>
          <p:cNvSpPr/>
          <p:nvPr/>
        </p:nvSpPr>
        <p:spPr>
          <a:xfrm>
            <a:off x="5972010" y="2800126"/>
            <a:ext cx="304186" cy="304186"/>
          </a:xfrm>
          <a:prstGeom prst="ellipse">
            <a:avLst/>
          </a:prstGeom>
          <a:solidFill>
            <a:srgbClr val="0070C0"/>
          </a:solidFill>
          <a:ln w="12700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7" name="Elipse 6">
            <a:extLst>
              <a:ext uri="{FF2B5EF4-FFF2-40B4-BE49-F238E27FC236}">
                <a16:creationId xmlns:a16="http://schemas.microsoft.com/office/drawing/2014/main" xmlns="" id="{3DE60C59-9FF8-6B72-EC6B-8C46F57C601B}"/>
              </a:ext>
            </a:extLst>
          </p:cNvPr>
          <p:cNvSpPr/>
          <p:nvPr/>
        </p:nvSpPr>
        <p:spPr>
          <a:xfrm>
            <a:off x="5972010" y="3322742"/>
            <a:ext cx="304186" cy="304186"/>
          </a:xfrm>
          <a:prstGeom prst="ellipse">
            <a:avLst/>
          </a:prstGeom>
          <a:solidFill>
            <a:srgbClr val="0070C0"/>
          </a:solidFill>
          <a:ln w="12700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1" name="Elipse 20">
            <a:extLst>
              <a:ext uri="{FF2B5EF4-FFF2-40B4-BE49-F238E27FC236}">
                <a16:creationId xmlns:a16="http://schemas.microsoft.com/office/drawing/2014/main" xmlns="" id="{0F8EB05B-4307-DB11-69A1-E4DF8E34391D}"/>
              </a:ext>
            </a:extLst>
          </p:cNvPr>
          <p:cNvSpPr/>
          <p:nvPr/>
        </p:nvSpPr>
        <p:spPr>
          <a:xfrm>
            <a:off x="5972010" y="3845358"/>
            <a:ext cx="304186" cy="304186"/>
          </a:xfrm>
          <a:prstGeom prst="ellipse">
            <a:avLst/>
          </a:prstGeom>
          <a:solidFill>
            <a:srgbClr val="0070C0"/>
          </a:solidFill>
          <a:ln w="12700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3" name="Elipse 22">
            <a:extLst>
              <a:ext uri="{FF2B5EF4-FFF2-40B4-BE49-F238E27FC236}">
                <a16:creationId xmlns:a16="http://schemas.microsoft.com/office/drawing/2014/main" xmlns="" id="{47458AF6-2352-1B4C-188E-A737C4FE0F6B}"/>
              </a:ext>
            </a:extLst>
          </p:cNvPr>
          <p:cNvSpPr/>
          <p:nvPr/>
        </p:nvSpPr>
        <p:spPr>
          <a:xfrm>
            <a:off x="5972010" y="4884594"/>
            <a:ext cx="304186" cy="304186"/>
          </a:xfrm>
          <a:prstGeom prst="ellipse">
            <a:avLst/>
          </a:prstGeom>
          <a:solidFill>
            <a:srgbClr val="0070C0"/>
          </a:solidFill>
          <a:ln w="12700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32" name="Elipse 31">
            <a:extLst>
              <a:ext uri="{FF2B5EF4-FFF2-40B4-BE49-F238E27FC236}">
                <a16:creationId xmlns:a16="http://schemas.microsoft.com/office/drawing/2014/main" xmlns="" id="{157863A3-D75D-F210-B889-6C8DF4C0AEC9}"/>
              </a:ext>
            </a:extLst>
          </p:cNvPr>
          <p:cNvSpPr/>
          <p:nvPr/>
        </p:nvSpPr>
        <p:spPr>
          <a:xfrm>
            <a:off x="7459634" y="2800126"/>
            <a:ext cx="304186" cy="304186"/>
          </a:xfrm>
          <a:prstGeom prst="ellipse">
            <a:avLst/>
          </a:prstGeom>
          <a:solidFill>
            <a:srgbClr val="0070C0"/>
          </a:solidFill>
          <a:ln w="12700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33" name="Elipse 32">
            <a:extLst>
              <a:ext uri="{FF2B5EF4-FFF2-40B4-BE49-F238E27FC236}">
                <a16:creationId xmlns:a16="http://schemas.microsoft.com/office/drawing/2014/main" xmlns="" id="{40F54C3E-2A30-8B18-0A13-FACA82F5C0AE}"/>
              </a:ext>
            </a:extLst>
          </p:cNvPr>
          <p:cNvSpPr/>
          <p:nvPr/>
        </p:nvSpPr>
        <p:spPr>
          <a:xfrm>
            <a:off x="7459634" y="3322742"/>
            <a:ext cx="304186" cy="304186"/>
          </a:xfrm>
          <a:prstGeom prst="ellipse">
            <a:avLst/>
          </a:prstGeom>
          <a:solidFill>
            <a:srgbClr val="0070C0"/>
          </a:solidFill>
          <a:ln w="12700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36" name="Elipse 35">
            <a:extLst>
              <a:ext uri="{FF2B5EF4-FFF2-40B4-BE49-F238E27FC236}">
                <a16:creationId xmlns:a16="http://schemas.microsoft.com/office/drawing/2014/main" xmlns="" id="{1B63DD20-B9BE-041D-ED00-B99F5B2AC003}"/>
              </a:ext>
            </a:extLst>
          </p:cNvPr>
          <p:cNvSpPr/>
          <p:nvPr/>
        </p:nvSpPr>
        <p:spPr>
          <a:xfrm>
            <a:off x="7459634" y="3845358"/>
            <a:ext cx="304186" cy="304186"/>
          </a:xfrm>
          <a:prstGeom prst="ellipse">
            <a:avLst/>
          </a:prstGeom>
          <a:solidFill>
            <a:srgbClr val="0070C0"/>
          </a:solidFill>
          <a:ln w="12700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38" name="Elipse 37">
            <a:extLst>
              <a:ext uri="{FF2B5EF4-FFF2-40B4-BE49-F238E27FC236}">
                <a16:creationId xmlns:a16="http://schemas.microsoft.com/office/drawing/2014/main" xmlns="" id="{50F2E14B-74E3-F346-5622-B06C0D3B9637}"/>
              </a:ext>
            </a:extLst>
          </p:cNvPr>
          <p:cNvSpPr/>
          <p:nvPr/>
        </p:nvSpPr>
        <p:spPr>
          <a:xfrm>
            <a:off x="7459634" y="5427732"/>
            <a:ext cx="304186" cy="304186"/>
          </a:xfrm>
          <a:prstGeom prst="ellipse">
            <a:avLst/>
          </a:prstGeom>
          <a:solidFill>
            <a:srgbClr val="0070C0"/>
          </a:solidFill>
          <a:ln w="12700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39" name="Elipse 38">
            <a:extLst>
              <a:ext uri="{FF2B5EF4-FFF2-40B4-BE49-F238E27FC236}">
                <a16:creationId xmlns:a16="http://schemas.microsoft.com/office/drawing/2014/main" xmlns="" id="{FF461682-93B7-A5AE-E06E-58BDCBABE198}"/>
              </a:ext>
            </a:extLst>
          </p:cNvPr>
          <p:cNvSpPr/>
          <p:nvPr/>
        </p:nvSpPr>
        <p:spPr>
          <a:xfrm>
            <a:off x="8977867" y="2800126"/>
            <a:ext cx="304186" cy="304186"/>
          </a:xfrm>
          <a:prstGeom prst="ellipse">
            <a:avLst/>
          </a:prstGeom>
          <a:solidFill>
            <a:srgbClr val="0070C0"/>
          </a:solidFill>
          <a:ln w="12700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40" name="Elipse 39">
            <a:extLst>
              <a:ext uri="{FF2B5EF4-FFF2-40B4-BE49-F238E27FC236}">
                <a16:creationId xmlns:a16="http://schemas.microsoft.com/office/drawing/2014/main" xmlns="" id="{2FBA3923-AEB0-82A7-661B-1F99733469BB}"/>
              </a:ext>
            </a:extLst>
          </p:cNvPr>
          <p:cNvSpPr/>
          <p:nvPr/>
        </p:nvSpPr>
        <p:spPr>
          <a:xfrm>
            <a:off x="8977867" y="3322742"/>
            <a:ext cx="304186" cy="304186"/>
          </a:xfrm>
          <a:prstGeom prst="ellipse">
            <a:avLst/>
          </a:prstGeom>
          <a:solidFill>
            <a:srgbClr val="0070C0"/>
          </a:solidFill>
          <a:ln w="12700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41" name="Elipse 40">
            <a:extLst>
              <a:ext uri="{FF2B5EF4-FFF2-40B4-BE49-F238E27FC236}">
                <a16:creationId xmlns:a16="http://schemas.microsoft.com/office/drawing/2014/main" xmlns="" id="{2A79C2D2-6B42-B0C3-3245-120C5AB41AEC}"/>
              </a:ext>
            </a:extLst>
          </p:cNvPr>
          <p:cNvSpPr/>
          <p:nvPr/>
        </p:nvSpPr>
        <p:spPr>
          <a:xfrm>
            <a:off x="8977867" y="3845358"/>
            <a:ext cx="304186" cy="304186"/>
          </a:xfrm>
          <a:prstGeom prst="ellipse">
            <a:avLst/>
          </a:prstGeom>
          <a:solidFill>
            <a:srgbClr val="0070C0"/>
          </a:solidFill>
          <a:ln w="12700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42" name="Elipse 41">
            <a:extLst>
              <a:ext uri="{FF2B5EF4-FFF2-40B4-BE49-F238E27FC236}">
                <a16:creationId xmlns:a16="http://schemas.microsoft.com/office/drawing/2014/main" xmlns="" id="{63376E0B-AF60-DEA9-0E73-DED900C16F2D}"/>
              </a:ext>
            </a:extLst>
          </p:cNvPr>
          <p:cNvSpPr/>
          <p:nvPr/>
        </p:nvSpPr>
        <p:spPr>
          <a:xfrm>
            <a:off x="8977867" y="4884594"/>
            <a:ext cx="304186" cy="304186"/>
          </a:xfrm>
          <a:prstGeom prst="ellipse">
            <a:avLst/>
          </a:prstGeom>
          <a:solidFill>
            <a:srgbClr val="0070C0"/>
          </a:solidFill>
          <a:ln w="12700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43" name="Elipse 42">
            <a:extLst>
              <a:ext uri="{FF2B5EF4-FFF2-40B4-BE49-F238E27FC236}">
                <a16:creationId xmlns:a16="http://schemas.microsoft.com/office/drawing/2014/main" xmlns="" id="{4129A152-4E86-3EEA-E8A8-233DED35317E}"/>
              </a:ext>
            </a:extLst>
          </p:cNvPr>
          <p:cNvSpPr/>
          <p:nvPr/>
        </p:nvSpPr>
        <p:spPr>
          <a:xfrm>
            <a:off x="10531500" y="2800126"/>
            <a:ext cx="304186" cy="304186"/>
          </a:xfrm>
          <a:prstGeom prst="ellipse">
            <a:avLst/>
          </a:prstGeom>
          <a:solidFill>
            <a:srgbClr val="0070C0"/>
          </a:solidFill>
          <a:ln w="12700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44" name="Elipse 43">
            <a:extLst>
              <a:ext uri="{FF2B5EF4-FFF2-40B4-BE49-F238E27FC236}">
                <a16:creationId xmlns:a16="http://schemas.microsoft.com/office/drawing/2014/main" xmlns="" id="{4CA93EB8-45FA-1D6D-D158-0EA5651D56C9}"/>
              </a:ext>
            </a:extLst>
          </p:cNvPr>
          <p:cNvSpPr/>
          <p:nvPr/>
        </p:nvSpPr>
        <p:spPr>
          <a:xfrm>
            <a:off x="10531500" y="3322742"/>
            <a:ext cx="304186" cy="304186"/>
          </a:xfrm>
          <a:prstGeom prst="ellipse">
            <a:avLst/>
          </a:prstGeom>
          <a:solidFill>
            <a:srgbClr val="0070C0"/>
          </a:solidFill>
          <a:ln w="12700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45" name="Elipse 44">
            <a:extLst>
              <a:ext uri="{FF2B5EF4-FFF2-40B4-BE49-F238E27FC236}">
                <a16:creationId xmlns:a16="http://schemas.microsoft.com/office/drawing/2014/main" xmlns="" id="{563E7024-0B73-D835-74EF-1582AC875B97}"/>
              </a:ext>
            </a:extLst>
          </p:cNvPr>
          <p:cNvSpPr/>
          <p:nvPr/>
        </p:nvSpPr>
        <p:spPr>
          <a:xfrm>
            <a:off x="10531500" y="3845358"/>
            <a:ext cx="304186" cy="304186"/>
          </a:xfrm>
          <a:prstGeom prst="ellipse">
            <a:avLst/>
          </a:prstGeom>
          <a:solidFill>
            <a:srgbClr val="0070C0"/>
          </a:solidFill>
          <a:ln w="12700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47" name="Elipse 46">
            <a:extLst>
              <a:ext uri="{FF2B5EF4-FFF2-40B4-BE49-F238E27FC236}">
                <a16:creationId xmlns:a16="http://schemas.microsoft.com/office/drawing/2014/main" xmlns="" id="{19615768-6C63-AFE8-07E5-332393C2D7E7}"/>
              </a:ext>
            </a:extLst>
          </p:cNvPr>
          <p:cNvSpPr/>
          <p:nvPr/>
        </p:nvSpPr>
        <p:spPr>
          <a:xfrm>
            <a:off x="10531500" y="4380433"/>
            <a:ext cx="304186" cy="304186"/>
          </a:xfrm>
          <a:prstGeom prst="ellipse">
            <a:avLst/>
          </a:prstGeom>
          <a:solidFill>
            <a:srgbClr val="0070C0"/>
          </a:solidFill>
          <a:ln w="12700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48" name="Elipse 47">
            <a:extLst>
              <a:ext uri="{FF2B5EF4-FFF2-40B4-BE49-F238E27FC236}">
                <a16:creationId xmlns:a16="http://schemas.microsoft.com/office/drawing/2014/main" xmlns="" id="{61B5ED3C-7DFC-BAA0-0BBE-2B2057038CFF}"/>
              </a:ext>
            </a:extLst>
          </p:cNvPr>
          <p:cNvSpPr/>
          <p:nvPr/>
        </p:nvSpPr>
        <p:spPr>
          <a:xfrm>
            <a:off x="8977867" y="4380433"/>
            <a:ext cx="304186" cy="304186"/>
          </a:xfrm>
          <a:prstGeom prst="ellipse">
            <a:avLst/>
          </a:prstGeom>
          <a:solidFill>
            <a:srgbClr val="0070C0"/>
          </a:solidFill>
          <a:ln w="12700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49" name="Elipse 48">
            <a:extLst>
              <a:ext uri="{FF2B5EF4-FFF2-40B4-BE49-F238E27FC236}">
                <a16:creationId xmlns:a16="http://schemas.microsoft.com/office/drawing/2014/main" xmlns="" id="{7DE0BEBD-86C7-A18B-7B51-85F4A192A18C}"/>
              </a:ext>
            </a:extLst>
          </p:cNvPr>
          <p:cNvSpPr/>
          <p:nvPr/>
        </p:nvSpPr>
        <p:spPr>
          <a:xfrm>
            <a:off x="7459634" y="4380433"/>
            <a:ext cx="304186" cy="304186"/>
          </a:xfrm>
          <a:prstGeom prst="ellipse">
            <a:avLst/>
          </a:prstGeom>
          <a:solidFill>
            <a:srgbClr val="0070C0"/>
          </a:solidFill>
          <a:ln w="12700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54" name="Gráfico 13">
            <a:extLst>
              <a:ext uri="{FF2B5EF4-FFF2-40B4-BE49-F238E27FC236}">
                <a16:creationId xmlns:a16="http://schemas.microsoft.com/office/drawing/2014/main" xmlns="" id="{5B9F920F-A797-C25D-DDDB-D8DCC5103228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944529" y="0"/>
            <a:ext cx="1247471" cy="709665"/>
          </a:xfrm>
          <a:prstGeom prst="rect">
            <a:avLst/>
          </a:prstGeom>
        </p:spPr>
      </p:pic>
      <p:sp>
        <p:nvSpPr>
          <p:cNvPr id="55" name="Freeform 12">
            <a:extLst>
              <a:ext uri="{FF2B5EF4-FFF2-40B4-BE49-F238E27FC236}">
                <a16:creationId xmlns:a16="http://schemas.microsoft.com/office/drawing/2014/main" xmlns="" id="{2DA4A8E2-BD8C-86D2-5EE8-200C9C3C8E52}"/>
              </a:ext>
            </a:extLst>
          </p:cNvPr>
          <p:cNvSpPr/>
          <p:nvPr/>
        </p:nvSpPr>
        <p:spPr>
          <a:xfrm>
            <a:off x="7288690" y="1169207"/>
            <a:ext cx="624541" cy="624541"/>
          </a:xfrm>
          <a:custGeom>
            <a:avLst/>
            <a:gdLst/>
            <a:ahLst/>
            <a:cxnLst/>
            <a:rect l="l" t="t" r="r" b="b"/>
            <a:pathLst>
              <a:path w="6350000" h="6350000">
                <a:moveTo>
                  <a:pt x="3175000" y="0"/>
                </a:moveTo>
                <a:cubicBezTo>
                  <a:pt x="1421496" y="0"/>
                  <a:pt x="0" y="1421496"/>
                  <a:pt x="0" y="3175000"/>
                </a:cubicBezTo>
                <a:cubicBezTo>
                  <a:pt x="0" y="4928504"/>
                  <a:pt x="1421496" y="6350000"/>
                  <a:pt x="3175000" y="6350000"/>
                </a:cubicBezTo>
                <a:cubicBezTo>
                  <a:pt x="4928504" y="6350000"/>
                  <a:pt x="6350000" y="4928504"/>
                  <a:pt x="6350000" y="3175000"/>
                </a:cubicBezTo>
                <a:cubicBezTo>
                  <a:pt x="6350000" y="1421496"/>
                  <a:pt x="4928504" y="0"/>
                  <a:pt x="3175000" y="0"/>
                </a:cubicBezTo>
                <a:close/>
              </a:path>
            </a:pathLst>
          </a:custGeom>
          <a:solidFill>
            <a:srgbClr val="16436C"/>
          </a:solidFill>
          <a:ln w="76200">
            <a:solidFill>
              <a:schemeClr val="bg1"/>
            </a:solidFill>
          </a:ln>
        </p:spPr>
      </p:sp>
      <p:sp>
        <p:nvSpPr>
          <p:cNvPr id="56" name="Freeform 25">
            <a:extLst>
              <a:ext uri="{FF2B5EF4-FFF2-40B4-BE49-F238E27FC236}">
                <a16:creationId xmlns:a16="http://schemas.microsoft.com/office/drawing/2014/main" xmlns="" id="{AE759981-FFB4-1953-6AB0-1DFF2897656A}"/>
              </a:ext>
            </a:extLst>
          </p:cNvPr>
          <p:cNvSpPr/>
          <p:nvPr/>
        </p:nvSpPr>
        <p:spPr>
          <a:xfrm>
            <a:off x="7387254" y="1302128"/>
            <a:ext cx="384000" cy="384000"/>
          </a:xfrm>
          <a:custGeom>
            <a:avLst/>
            <a:gdLst/>
            <a:ahLst/>
            <a:cxnLst/>
            <a:rect l="l" t="t" r="r" b="b"/>
            <a:pathLst>
              <a:path w="991008" h="986053">
                <a:moveTo>
                  <a:pt x="0" y="0"/>
                </a:moveTo>
                <a:lnTo>
                  <a:pt x="991008" y="0"/>
                </a:lnTo>
                <a:lnTo>
                  <a:pt x="991008" y="986053"/>
                </a:lnTo>
                <a:lnTo>
                  <a:pt x="0" y="986053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xmlns="" r:embed="rId10"/>
                </a:ext>
              </a:extLst>
            </a:blip>
            <a:stretch>
              <a:fillRect/>
            </a:stretch>
          </a:blipFill>
        </p:spPr>
      </p:sp>
      <p:sp>
        <p:nvSpPr>
          <p:cNvPr id="57" name="Freeform 12">
            <a:extLst>
              <a:ext uri="{FF2B5EF4-FFF2-40B4-BE49-F238E27FC236}">
                <a16:creationId xmlns:a16="http://schemas.microsoft.com/office/drawing/2014/main" xmlns="" id="{6085650B-8DF1-6C11-B279-95CD7616AD66}"/>
              </a:ext>
            </a:extLst>
          </p:cNvPr>
          <p:cNvSpPr/>
          <p:nvPr/>
        </p:nvSpPr>
        <p:spPr>
          <a:xfrm>
            <a:off x="10392917" y="1143426"/>
            <a:ext cx="624541" cy="624541"/>
          </a:xfrm>
          <a:custGeom>
            <a:avLst/>
            <a:gdLst/>
            <a:ahLst/>
            <a:cxnLst/>
            <a:rect l="l" t="t" r="r" b="b"/>
            <a:pathLst>
              <a:path w="6350000" h="6350000">
                <a:moveTo>
                  <a:pt x="3175000" y="0"/>
                </a:moveTo>
                <a:cubicBezTo>
                  <a:pt x="1421496" y="0"/>
                  <a:pt x="0" y="1421496"/>
                  <a:pt x="0" y="3175000"/>
                </a:cubicBezTo>
                <a:cubicBezTo>
                  <a:pt x="0" y="4928504"/>
                  <a:pt x="1421496" y="6350000"/>
                  <a:pt x="3175000" y="6350000"/>
                </a:cubicBezTo>
                <a:cubicBezTo>
                  <a:pt x="4928504" y="6350000"/>
                  <a:pt x="6350000" y="4928504"/>
                  <a:pt x="6350000" y="3175000"/>
                </a:cubicBezTo>
                <a:cubicBezTo>
                  <a:pt x="6350000" y="1421496"/>
                  <a:pt x="4928504" y="0"/>
                  <a:pt x="3175000" y="0"/>
                </a:cubicBezTo>
                <a:close/>
              </a:path>
            </a:pathLst>
          </a:custGeom>
          <a:solidFill>
            <a:srgbClr val="16436C"/>
          </a:solidFill>
          <a:ln w="76200">
            <a:solidFill>
              <a:schemeClr val="bg1"/>
            </a:solidFill>
          </a:ln>
        </p:spPr>
      </p:sp>
      <p:sp>
        <p:nvSpPr>
          <p:cNvPr id="59" name="Freeform 27">
            <a:extLst>
              <a:ext uri="{FF2B5EF4-FFF2-40B4-BE49-F238E27FC236}">
                <a16:creationId xmlns:a16="http://schemas.microsoft.com/office/drawing/2014/main" xmlns="" id="{F443DD60-2B94-F004-33B6-C4C404382E56}"/>
              </a:ext>
            </a:extLst>
          </p:cNvPr>
          <p:cNvSpPr/>
          <p:nvPr/>
        </p:nvSpPr>
        <p:spPr>
          <a:xfrm>
            <a:off x="10498267" y="1246445"/>
            <a:ext cx="413839" cy="380315"/>
          </a:xfrm>
          <a:custGeom>
            <a:avLst/>
            <a:gdLst/>
            <a:ahLst/>
            <a:cxnLst/>
            <a:rect l="l" t="t" r="r" b="b"/>
            <a:pathLst>
              <a:path w="1037875" h="892573">
                <a:moveTo>
                  <a:pt x="0" y="0"/>
                </a:moveTo>
                <a:lnTo>
                  <a:pt x="1037875" y="0"/>
                </a:lnTo>
                <a:lnTo>
                  <a:pt x="1037875" y="892572"/>
                </a:lnTo>
                <a:lnTo>
                  <a:pt x="0" y="892572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xmlns="" r:embed="rId12"/>
                </a:ext>
              </a:extLst>
            </a:blip>
            <a:stretch>
              <a:fillRect/>
            </a:stretch>
          </a:blipFill>
        </p:spPr>
      </p:sp>
      <p:sp>
        <p:nvSpPr>
          <p:cNvPr id="4" name="Elipse 3">
            <a:extLst>
              <a:ext uri="{FF2B5EF4-FFF2-40B4-BE49-F238E27FC236}">
                <a16:creationId xmlns:a16="http://schemas.microsoft.com/office/drawing/2014/main" xmlns="" id="{76263E93-0F15-14EC-2103-46D0B5F312AF}"/>
              </a:ext>
            </a:extLst>
          </p:cNvPr>
          <p:cNvSpPr/>
          <p:nvPr/>
        </p:nvSpPr>
        <p:spPr>
          <a:xfrm>
            <a:off x="10531500" y="4881693"/>
            <a:ext cx="304186" cy="304186"/>
          </a:xfrm>
          <a:prstGeom prst="ellipse">
            <a:avLst/>
          </a:prstGeom>
          <a:solidFill>
            <a:srgbClr val="0070C0"/>
          </a:solidFill>
          <a:ln w="12700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5" name="Imagem 4">
            <a:extLst>
              <a:ext uri="{FF2B5EF4-FFF2-40B4-BE49-F238E27FC236}">
                <a16:creationId xmlns:a16="http://schemas.microsoft.com/office/drawing/2014/main" xmlns="" id="{D837AAF4-6FA6-F391-3892-0D4049D7D52A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-1" y="5975235"/>
            <a:ext cx="1390984" cy="882765"/>
          </a:xfrm>
          <a:prstGeom prst="rect">
            <a:avLst/>
          </a:prstGeom>
        </p:spPr>
      </p:pic>
      <p:sp>
        <p:nvSpPr>
          <p:cNvPr id="15" name="Espaço Reservado para Número de Slide 59">
            <a:extLst>
              <a:ext uri="{FF2B5EF4-FFF2-40B4-BE49-F238E27FC236}">
                <a16:creationId xmlns:a16="http://schemas.microsoft.com/office/drawing/2014/main" xmlns="" id="{7A327D27-DF40-BB62-01F6-93142B74923B}"/>
              </a:ext>
            </a:extLst>
          </p:cNvPr>
          <p:cNvSpPr txBox="1">
            <a:spLocks/>
          </p:cNvSpPr>
          <p:nvPr/>
        </p:nvSpPr>
        <p:spPr>
          <a:xfrm>
            <a:off x="10695978" y="6581891"/>
            <a:ext cx="1422400" cy="243417"/>
          </a:xfrm>
          <a:prstGeom prst="rect">
            <a:avLst/>
          </a:prstGeom>
        </p:spPr>
        <p:txBody>
          <a:bodyPr vert="horz" lIns="60960" tIns="30480" rIns="60960" bIns="30480" rtlCol="0" anchor="ctr"/>
          <a:lstStyle>
            <a:defPPr>
              <a:defRPr lang="en-US"/>
            </a:defPPr>
            <a:lvl1pPr marL="0" algn="r" defTabSz="914400" rtl="0" eaLnBrk="1" latinLnBrk="0" hangingPunct="1">
              <a:defRPr sz="2800" b="1" kern="1200">
                <a:solidFill>
                  <a:srgbClr val="09162E"/>
                </a:solidFill>
                <a:latin typeface="Posterama" panose="020B0504020200020000" pitchFamily="34" charset="0"/>
                <a:ea typeface="+mn-ea"/>
                <a:cs typeface="Posterama" panose="020B0504020200020000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67">
                <a:solidFill>
                  <a:schemeClr val="bg1"/>
                </a:solidFill>
                <a:latin typeface="Posterama"/>
                <a:cs typeface="Posterama"/>
              </a:rPr>
              <a:t>16/20</a:t>
            </a:r>
            <a:endParaRPr lang="pt-BR" sz="1867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598973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xmlns="" id="{B887435F-F655-E84F-90AE-0F7687EEFB6C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931249" y="2147568"/>
            <a:ext cx="5374531" cy="4303924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D3DFE85E-9135-9F45-AF51-70BED7680F4A}"/>
              </a:ext>
            </a:extLst>
          </p:cNvPr>
          <p:cNvSpPr/>
          <p:nvPr/>
        </p:nvSpPr>
        <p:spPr>
          <a:xfrm>
            <a:off x="1518917" y="1017266"/>
            <a:ext cx="9324000" cy="8142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pt-BR" sz="1667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 programa será amplamente divulgado em todos os canais de comunicação do BRB: </a:t>
            </a:r>
          </a:p>
          <a:p>
            <a:pPr algn="ctr">
              <a:lnSpc>
                <a:spcPct val="150000"/>
              </a:lnSpc>
            </a:pPr>
            <a:r>
              <a:rPr lang="pt-BR" sz="1667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Site do BRB, Hot Site específico sobre o programa, Instagram, Facebook, Twitter e SuperApp.</a:t>
            </a:r>
          </a:p>
        </p:txBody>
      </p:sp>
      <p:pic>
        <p:nvPicPr>
          <p:cNvPr id="2" name="Imagem 1" descr="Logotipo&#10;&#10;Descrição gerada automaticamente">
            <a:extLst>
              <a:ext uri="{FF2B5EF4-FFF2-40B4-BE49-F238E27FC236}">
                <a16:creationId xmlns:a16="http://schemas.microsoft.com/office/drawing/2014/main" xmlns="" id="{F08C7FFC-4CE6-3A0D-1D3C-BE543CAC354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49366" y="32692"/>
            <a:ext cx="1261757" cy="717793"/>
          </a:xfrm>
          <a:prstGeom prst="rect">
            <a:avLst/>
          </a:prstGeom>
        </p:spPr>
      </p:pic>
      <p:pic>
        <p:nvPicPr>
          <p:cNvPr id="4" name="Picture 2">
            <a:extLst>
              <a:ext uri="{FF2B5EF4-FFF2-40B4-BE49-F238E27FC236}">
                <a16:creationId xmlns:a16="http://schemas.microsoft.com/office/drawing/2014/main" xmlns="" id="{7B751020-1711-F78E-D410-6A9D616402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41863" y="180175"/>
            <a:ext cx="1076515" cy="414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2" name="Group 4">
            <a:extLst>
              <a:ext uri="{FF2B5EF4-FFF2-40B4-BE49-F238E27FC236}">
                <a16:creationId xmlns:a16="http://schemas.microsoft.com/office/drawing/2014/main" xmlns="" id="{B5EBC837-83F4-4D0E-A15D-F7C3FF2393E9}"/>
              </a:ext>
            </a:extLst>
          </p:cNvPr>
          <p:cNvGrpSpPr/>
          <p:nvPr/>
        </p:nvGrpSpPr>
        <p:grpSpPr>
          <a:xfrm>
            <a:off x="-5706" y="-39231"/>
            <a:ext cx="3358505" cy="852958"/>
            <a:chOff x="-1801" y="-197040"/>
            <a:chExt cx="860609" cy="336971"/>
          </a:xfrm>
        </p:grpSpPr>
        <p:sp>
          <p:nvSpPr>
            <p:cNvPr id="13" name="Freeform 5">
              <a:extLst>
                <a:ext uri="{FF2B5EF4-FFF2-40B4-BE49-F238E27FC236}">
                  <a16:creationId xmlns:a16="http://schemas.microsoft.com/office/drawing/2014/main" xmlns="" id="{D1624565-BB27-DE64-3BEC-971426B75CDE}"/>
                </a:ext>
              </a:extLst>
            </p:cNvPr>
            <p:cNvSpPr/>
            <p:nvPr/>
          </p:nvSpPr>
          <p:spPr>
            <a:xfrm>
              <a:off x="0" y="-126588"/>
              <a:ext cx="809105" cy="266519"/>
            </a:xfrm>
            <a:custGeom>
              <a:avLst/>
              <a:gdLst/>
              <a:ahLst/>
              <a:cxnLst/>
              <a:rect l="l" t="t" r="r" b="b"/>
              <a:pathLst>
                <a:path w="1783046" h="559183">
                  <a:moveTo>
                    <a:pt x="0" y="0"/>
                  </a:moveTo>
                  <a:lnTo>
                    <a:pt x="1783046" y="0"/>
                  </a:lnTo>
                  <a:lnTo>
                    <a:pt x="1783046" y="559183"/>
                  </a:lnTo>
                  <a:lnTo>
                    <a:pt x="0" y="559183"/>
                  </a:lnTo>
                  <a:close/>
                </a:path>
              </a:pathLst>
            </a:custGeom>
            <a:solidFill>
              <a:srgbClr val="4B6C9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15" name="TextBox 6">
              <a:extLst>
                <a:ext uri="{FF2B5EF4-FFF2-40B4-BE49-F238E27FC236}">
                  <a16:creationId xmlns:a16="http://schemas.microsoft.com/office/drawing/2014/main" xmlns="" id="{BFE1338D-DE88-00B9-C18D-B523CEAE2040}"/>
                </a:ext>
              </a:extLst>
            </p:cNvPr>
            <p:cNvSpPr txBox="1"/>
            <p:nvPr/>
          </p:nvSpPr>
          <p:spPr>
            <a:xfrm>
              <a:off x="-1801" y="-197040"/>
              <a:ext cx="860609" cy="249650"/>
            </a:xfrm>
            <a:prstGeom prst="rect">
              <a:avLst/>
            </a:prstGeom>
          </p:spPr>
          <p:txBody>
            <a:bodyPr lIns="169333" tIns="169333" rIns="169333" bIns="169333" rtlCol="0" anchor="ctr"/>
            <a:lstStyle/>
            <a:p>
              <a:pPr>
                <a:lnSpc>
                  <a:spcPts val="7933"/>
                </a:lnSpc>
              </a:pPr>
              <a:r>
                <a:rPr lang="pt-BR" sz="3334">
                  <a:solidFill>
                    <a:srgbClr val="FFFFFF"/>
                  </a:solidFill>
                  <a:latin typeface="Aharoni" panose="02010803020104030203" pitchFamily="2" charset="-79"/>
                  <a:cs typeface="Aharoni" panose="02010803020104030203" pitchFamily="2" charset="-79"/>
                </a:rPr>
                <a:t>Comunicação</a:t>
              </a:r>
            </a:p>
          </p:txBody>
        </p:sp>
      </p:grpSp>
      <p:cxnSp>
        <p:nvCxnSpPr>
          <p:cNvPr id="17" name="Conector reto 16">
            <a:extLst>
              <a:ext uri="{FF2B5EF4-FFF2-40B4-BE49-F238E27FC236}">
                <a16:creationId xmlns:a16="http://schemas.microsoft.com/office/drawing/2014/main" xmlns="" id="{1D88849F-71DD-6732-8A45-B26B416FB34A}"/>
              </a:ext>
            </a:extLst>
          </p:cNvPr>
          <p:cNvCxnSpPr/>
          <p:nvPr/>
        </p:nvCxnSpPr>
        <p:spPr>
          <a:xfrm>
            <a:off x="3158834" y="242775"/>
            <a:ext cx="0" cy="480000"/>
          </a:xfrm>
          <a:prstGeom prst="line">
            <a:avLst/>
          </a:prstGeom>
          <a:ln w="1016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" name="Imagem 17" descr="Ícone&#10;&#10;Descrição gerada automaticamente">
            <a:extLst>
              <a:ext uri="{FF2B5EF4-FFF2-40B4-BE49-F238E27FC236}">
                <a16:creationId xmlns:a16="http://schemas.microsoft.com/office/drawing/2014/main" xmlns="" id="{22BEDEBB-0494-48C0-1F40-EE8DAF9C3667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370" t="16323" r="16552" b="16410"/>
          <a:stretch/>
        </p:blipFill>
        <p:spPr>
          <a:xfrm>
            <a:off x="113713" y="933791"/>
            <a:ext cx="358987" cy="36000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9" name="Imagem 18" descr="Ícone&#10;&#10;Descrição gerada automaticamente">
            <a:extLst>
              <a:ext uri="{FF2B5EF4-FFF2-40B4-BE49-F238E27FC236}">
                <a16:creationId xmlns:a16="http://schemas.microsoft.com/office/drawing/2014/main" xmlns="" id="{E3201891-CE0E-1FF7-175D-93225815FC97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47669" y="933791"/>
            <a:ext cx="360000" cy="360000"/>
          </a:xfrm>
          <a:prstGeom prst="flowChartConnector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7" name="Imagem 26" descr="Interface gráfica do usuário, Site&#10;&#10;Descrição gerada automaticamente">
            <a:extLst>
              <a:ext uri="{FF2B5EF4-FFF2-40B4-BE49-F238E27FC236}">
                <a16:creationId xmlns:a16="http://schemas.microsoft.com/office/drawing/2014/main" xmlns="" id="{F5FA618D-367F-C893-E10A-10BB1F60CA61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799"/>
          <a:stretch/>
        </p:blipFill>
        <p:spPr>
          <a:xfrm>
            <a:off x="1124067" y="4892713"/>
            <a:ext cx="863039" cy="1743872"/>
          </a:xfrm>
          <a:prstGeom prst="roundRect">
            <a:avLst/>
          </a:prstGeom>
        </p:spPr>
      </p:pic>
      <p:pic>
        <p:nvPicPr>
          <p:cNvPr id="20" name="Imagem 19" descr="Ícone&#10;&#10;Descrição gerada automaticamente">
            <a:extLst>
              <a:ext uri="{FF2B5EF4-FFF2-40B4-BE49-F238E27FC236}">
                <a16:creationId xmlns:a16="http://schemas.microsoft.com/office/drawing/2014/main" xmlns="" id="{8C241A41-D68B-07D7-C620-E39F003D349B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2637" y="933791"/>
            <a:ext cx="360000" cy="36000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36" name="Imagem 35" descr="Tela de um aparelho eletrônico&#10;&#10;Descrição gerada automaticamente com confiança média">
            <a:extLst>
              <a:ext uri="{FF2B5EF4-FFF2-40B4-BE49-F238E27FC236}">
                <a16:creationId xmlns:a16="http://schemas.microsoft.com/office/drawing/2014/main" xmlns="" id="{206EC825-9471-170E-17A3-477C704369DD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1536" y="4828924"/>
            <a:ext cx="1003858" cy="1848000"/>
          </a:xfrm>
          <a:prstGeom prst="rect">
            <a:avLst/>
          </a:prstGeom>
        </p:spPr>
      </p:pic>
      <p:pic>
        <p:nvPicPr>
          <p:cNvPr id="6" name="Imagem 5">
            <a:extLst>
              <a:ext uri="{FF2B5EF4-FFF2-40B4-BE49-F238E27FC236}">
                <a16:creationId xmlns:a16="http://schemas.microsoft.com/office/drawing/2014/main" xmlns="" id="{E47351DF-CE31-6A3C-0929-55D54EB4196F}"/>
              </a:ext>
            </a:extLst>
          </p:cNvPr>
          <p:cNvPicPr>
            <a:picLocks noChangeAspect="1"/>
          </p:cNvPicPr>
          <p:nvPr/>
        </p:nvPicPr>
        <p:blipFill>
          <a:blip r:embed="rId11">
            <a:duotone>
              <a:prstClr val="black"/>
              <a:schemeClr val="accent5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-1" y="6166318"/>
            <a:ext cx="1089892" cy="691682"/>
          </a:xfrm>
          <a:prstGeom prst="rect">
            <a:avLst/>
          </a:prstGeom>
        </p:spPr>
      </p:pic>
      <p:sp>
        <p:nvSpPr>
          <p:cNvPr id="8" name="Espaço Reservado para Número de Slide 59">
            <a:extLst>
              <a:ext uri="{FF2B5EF4-FFF2-40B4-BE49-F238E27FC236}">
                <a16:creationId xmlns:a16="http://schemas.microsoft.com/office/drawing/2014/main" xmlns="" id="{6262C00D-B1E4-4756-E469-3F7F2D2B24C3}"/>
              </a:ext>
            </a:extLst>
          </p:cNvPr>
          <p:cNvSpPr txBox="1">
            <a:spLocks/>
          </p:cNvSpPr>
          <p:nvPr/>
        </p:nvSpPr>
        <p:spPr>
          <a:xfrm>
            <a:off x="10695978" y="6581891"/>
            <a:ext cx="1422400" cy="243417"/>
          </a:xfrm>
          <a:prstGeom prst="rect">
            <a:avLst/>
          </a:prstGeom>
        </p:spPr>
        <p:txBody>
          <a:bodyPr vert="horz" lIns="60960" tIns="30480" rIns="60960" bIns="30480" rtlCol="0" anchor="ctr"/>
          <a:lstStyle>
            <a:defPPr>
              <a:defRPr lang="en-US"/>
            </a:defPPr>
            <a:lvl1pPr marL="0" algn="r" defTabSz="914400" rtl="0" eaLnBrk="1" latinLnBrk="0" hangingPunct="1">
              <a:defRPr sz="2800" b="1" kern="1200">
                <a:solidFill>
                  <a:srgbClr val="09162E"/>
                </a:solidFill>
                <a:latin typeface="Posterama" panose="020B0504020200020000" pitchFamily="34" charset="0"/>
                <a:ea typeface="+mn-ea"/>
                <a:cs typeface="Posterama" panose="020B0504020200020000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67">
                <a:solidFill>
                  <a:schemeClr val="tx1"/>
                </a:solidFill>
                <a:latin typeface="Posterama"/>
                <a:cs typeface="Posterama"/>
              </a:rPr>
              <a:t>17/20</a:t>
            </a:r>
            <a:endParaRPr lang="pt-BR" sz="1867">
              <a:solidFill>
                <a:schemeClr val="tx1"/>
              </a:solidFill>
            </a:endParaRPr>
          </a:p>
        </p:txBody>
      </p:sp>
      <p:pic>
        <p:nvPicPr>
          <p:cNvPr id="9" name="Imagem 8">
            <a:extLst>
              <a:ext uri="{FF2B5EF4-FFF2-40B4-BE49-F238E27FC236}">
                <a16:creationId xmlns:a16="http://schemas.microsoft.com/office/drawing/2014/main" xmlns="" id="{4F23172F-282A-8EBA-D51F-F09A80A5904F}"/>
              </a:ext>
            </a:extLst>
          </p:cNvPr>
          <p:cNvPicPr>
            <a:picLocks noChangeAspect="1"/>
          </p:cNvPicPr>
          <p:nvPr/>
        </p:nvPicPr>
        <p:blipFill rotWithShape="1">
          <a:blip r:embed="rId12"/>
          <a:srcRect l="2382" r="7566"/>
          <a:stretch/>
        </p:blipFill>
        <p:spPr>
          <a:xfrm>
            <a:off x="3059440" y="2397014"/>
            <a:ext cx="5126495" cy="2735554"/>
          </a:xfrm>
          <a:prstGeom prst="rect">
            <a:avLst/>
          </a:prstGeom>
        </p:spPr>
      </p:pic>
      <p:pic>
        <p:nvPicPr>
          <p:cNvPr id="10" name="Imagem 9">
            <a:hlinkClick r:id="rId13"/>
            <a:extLst>
              <a:ext uri="{FF2B5EF4-FFF2-40B4-BE49-F238E27FC236}">
                <a16:creationId xmlns:a16="http://schemas.microsoft.com/office/drawing/2014/main" xmlns="" id="{11F2EB1D-6D0D-5338-7B28-13BB2667C656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2053170" y="3674472"/>
            <a:ext cx="2211526" cy="298762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  <p:grpSp>
        <p:nvGrpSpPr>
          <p:cNvPr id="14" name="Agrupar 13">
            <a:extLst>
              <a:ext uri="{FF2B5EF4-FFF2-40B4-BE49-F238E27FC236}">
                <a16:creationId xmlns:a16="http://schemas.microsoft.com/office/drawing/2014/main" xmlns="" id="{E458EB2A-04C8-4D42-13C4-6FD0E16C6FE3}"/>
              </a:ext>
            </a:extLst>
          </p:cNvPr>
          <p:cNvGrpSpPr/>
          <p:nvPr/>
        </p:nvGrpSpPr>
        <p:grpSpPr>
          <a:xfrm>
            <a:off x="6486658" y="3120886"/>
            <a:ext cx="5631720" cy="3515698"/>
            <a:chOff x="73622" y="1622415"/>
            <a:chExt cx="8353658" cy="4959476"/>
          </a:xfrm>
        </p:grpSpPr>
        <p:pic>
          <p:nvPicPr>
            <p:cNvPr id="16" name="Imagem 15">
              <a:extLst>
                <a:ext uri="{FF2B5EF4-FFF2-40B4-BE49-F238E27FC236}">
                  <a16:creationId xmlns:a16="http://schemas.microsoft.com/office/drawing/2014/main" xmlns="" id="{C23E30DB-E296-3170-CD56-CAD13FED521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5"/>
            <a:srcRect l="9910" r="16669"/>
            <a:stretch/>
          </p:blipFill>
          <p:spPr>
            <a:xfrm>
              <a:off x="1067989" y="2199950"/>
              <a:ext cx="6364047" cy="3843840"/>
            </a:xfrm>
            <a:prstGeom prst="rect">
              <a:avLst/>
            </a:prstGeom>
          </p:spPr>
        </p:pic>
        <p:pic>
          <p:nvPicPr>
            <p:cNvPr id="22" name="Picture 8">
              <a:hlinkClick r:id="rId16"/>
              <a:extLst>
                <a:ext uri="{FF2B5EF4-FFF2-40B4-BE49-F238E27FC236}">
                  <a16:creationId xmlns:a16="http://schemas.microsoft.com/office/drawing/2014/main" xmlns="" id="{E0E07437-1DED-40CB-83E2-F52941671062}"/>
                </a:ext>
              </a:extLst>
            </p:cNvPr>
            <p:cNvPicPr>
              <a:picLocks noChangeAspect="1"/>
            </p:cNvPicPr>
            <p:nvPr/>
          </p:nvPicPr>
          <p:blipFill>
            <a:blip r:embed="rId17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73622" y="1622415"/>
              <a:ext cx="8353658" cy="4959476"/>
            </a:xfrm>
            <a:prstGeom prst="rect">
              <a:avLst/>
            </a:prstGeom>
          </p:spPr>
        </p:pic>
        <p:pic>
          <p:nvPicPr>
            <p:cNvPr id="23" name="Imagem 22">
              <a:hlinkClick r:id="rId16"/>
              <a:extLst>
                <a:ext uri="{FF2B5EF4-FFF2-40B4-BE49-F238E27FC236}">
                  <a16:creationId xmlns:a16="http://schemas.microsoft.com/office/drawing/2014/main" xmlns="" id="{7FD77792-B11B-7062-185D-24C5525FD223}"/>
                </a:ext>
              </a:extLst>
            </p:cNvPr>
            <p:cNvPicPr>
              <a:picLocks noChangeAspect="1"/>
            </p:cNvPicPr>
            <p:nvPr/>
          </p:nvPicPr>
          <p:blipFill>
            <a:blip r:embed="rId18"/>
            <a:stretch>
              <a:fillRect/>
            </a:stretch>
          </p:blipFill>
          <p:spPr>
            <a:xfrm>
              <a:off x="6433641" y="5136697"/>
              <a:ext cx="713739" cy="72000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58894269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 descr="Logotipo&#10;&#10;Descrição gerada automaticamente">
            <a:extLst>
              <a:ext uri="{FF2B5EF4-FFF2-40B4-BE49-F238E27FC236}">
                <a16:creationId xmlns:a16="http://schemas.microsoft.com/office/drawing/2014/main" xmlns="" id="{F08C7FFC-4CE6-3A0D-1D3C-BE543CAC354C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49366" y="32692"/>
            <a:ext cx="1261757" cy="717793"/>
          </a:xfrm>
          <a:prstGeom prst="rect">
            <a:avLst/>
          </a:prstGeom>
        </p:spPr>
      </p:pic>
      <p:pic>
        <p:nvPicPr>
          <p:cNvPr id="4" name="Picture 2">
            <a:extLst>
              <a:ext uri="{FF2B5EF4-FFF2-40B4-BE49-F238E27FC236}">
                <a16:creationId xmlns:a16="http://schemas.microsoft.com/office/drawing/2014/main" xmlns="" id="{7B751020-1711-F78E-D410-6A9D616402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41863" y="180175"/>
            <a:ext cx="1076515" cy="414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2" name="Group 4">
            <a:extLst>
              <a:ext uri="{FF2B5EF4-FFF2-40B4-BE49-F238E27FC236}">
                <a16:creationId xmlns:a16="http://schemas.microsoft.com/office/drawing/2014/main" xmlns="" id="{B5EBC837-83F4-4D0E-A15D-F7C3FF2393E9}"/>
              </a:ext>
            </a:extLst>
          </p:cNvPr>
          <p:cNvGrpSpPr/>
          <p:nvPr/>
        </p:nvGrpSpPr>
        <p:grpSpPr>
          <a:xfrm>
            <a:off x="-5706" y="-39231"/>
            <a:ext cx="3358505" cy="852958"/>
            <a:chOff x="-1801" y="-197040"/>
            <a:chExt cx="860609" cy="336971"/>
          </a:xfrm>
        </p:grpSpPr>
        <p:sp>
          <p:nvSpPr>
            <p:cNvPr id="13" name="Freeform 5">
              <a:extLst>
                <a:ext uri="{FF2B5EF4-FFF2-40B4-BE49-F238E27FC236}">
                  <a16:creationId xmlns:a16="http://schemas.microsoft.com/office/drawing/2014/main" xmlns="" id="{D1624565-BB27-DE64-3BEC-971426B75CDE}"/>
                </a:ext>
              </a:extLst>
            </p:cNvPr>
            <p:cNvSpPr/>
            <p:nvPr/>
          </p:nvSpPr>
          <p:spPr>
            <a:xfrm>
              <a:off x="0" y="-126588"/>
              <a:ext cx="809105" cy="266519"/>
            </a:xfrm>
            <a:custGeom>
              <a:avLst/>
              <a:gdLst/>
              <a:ahLst/>
              <a:cxnLst/>
              <a:rect l="l" t="t" r="r" b="b"/>
              <a:pathLst>
                <a:path w="1783046" h="559183">
                  <a:moveTo>
                    <a:pt x="0" y="0"/>
                  </a:moveTo>
                  <a:lnTo>
                    <a:pt x="1783046" y="0"/>
                  </a:lnTo>
                  <a:lnTo>
                    <a:pt x="1783046" y="559183"/>
                  </a:lnTo>
                  <a:lnTo>
                    <a:pt x="0" y="559183"/>
                  </a:lnTo>
                  <a:close/>
                </a:path>
              </a:pathLst>
            </a:custGeom>
            <a:solidFill>
              <a:srgbClr val="4B6C9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15" name="TextBox 6">
              <a:extLst>
                <a:ext uri="{FF2B5EF4-FFF2-40B4-BE49-F238E27FC236}">
                  <a16:creationId xmlns:a16="http://schemas.microsoft.com/office/drawing/2014/main" xmlns="" id="{BFE1338D-DE88-00B9-C18D-B523CEAE2040}"/>
                </a:ext>
              </a:extLst>
            </p:cNvPr>
            <p:cNvSpPr txBox="1"/>
            <p:nvPr/>
          </p:nvSpPr>
          <p:spPr>
            <a:xfrm>
              <a:off x="-1801" y="-197040"/>
              <a:ext cx="860609" cy="249650"/>
            </a:xfrm>
            <a:prstGeom prst="rect">
              <a:avLst/>
            </a:prstGeom>
          </p:spPr>
          <p:txBody>
            <a:bodyPr lIns="169333" tIns="169333" rIns="169333" bIns="169333" rtlCol="0" anchor="ctr"/>
            <a:lstStyle/>
            <a:p>
              <a:pPr>
                <a:lnSpc>
                  <a:spcPts val="7933"/>
                </a:lnSpc>
              </a:pPr>
              <a:r>
                <a:rPr lang="pt-BR" sz="3334">
                  <a:solidFill>
                    <a:srgbClr val="FFFFFF"/>
                  </a:solidFill>
                  <a:latin typeface="Aharoni" panose="02010803020104030203" pitchFamily="2" charset="-79"/>
                  <a:cs typeface="Aharoni" panose="02010803020104030203" pitchFamily="2" charset="-79"/>
                </a:rPr>
                <a:t>Comunicação</a:t>
              </a:r>
            </a:p>
          </p:txBody>
        </p:sp>
      </p:grpSp>
      <p:cxnSp>
        <p:nvCxnSpPr>
          <p:cNvPr id="17" name="Conector reto 16">
            <a:extLst>
              <a:ext uri="{FF2B5EF4-FFF2-40B4-BE49-F238E27FC236}">
                <a16:creationId xmlns:a16="http://schemas.microsoft.com/office/drawing/2014/main" xmlns="" id="{1D88849F-71DD-6732-8A45-B26B416FB34A}"/>
              </a:ext>
            </a:extLst>
          </p:cNvPr>
          <p:cNvCxnSpPr/>
          <p:nvPr/>
        </p:nvCxnSpPr>
        <p:spPr>
          <a:xfrm>
            <a:off x="3158834" y="242775"/>
            <a:ext cx="0" cy="480000"/>
          </a:xfrm>
          <a:prstGeom prst="line">
            <a:avLst/>
          </a:prstGeom>
          <a:ln w="1016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Retângulo 4">
            <a:extLst>
              <a:ext uri="{FF2B5EF4-FFF2-40B4-BE49-F238E27FC236}">
                <a16:creationId xmlns:a16="http://schemas.microsoft.com/office/drawing/2014/main" xmlns="" id="{994BE904-1834-7782-A2F9-A20CE8503EA3}"/>
              </a:ext>
            </a:extLst>
          </p:cNvPr>
          <p:cNvSpPr/>
          <p:nvPr/>
        </p:nvSpPr>
        <p:spPr>
          <a:xfrm>
            <a:off x="7195457" y="2002971"/>
            <a:ext cx="1153886" cy="54428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7" name="Retângulo 6">
            <a:extLst>
              <a:ext uri="{FF2B5EF4-FFF2-40B4-BE49-F238E27FC236}">
                <a16:creationId xmlns:a16="http://schemas.microsoft.com/office/drawing/2014/main" xmlns="" id="{4A597FDA-0B26-1AE2-7D57-66DB03DC956E}"/>
              </a:ext>
            </a:extLst>
          </p:cNvPr>
          <p:cNvSpPr/>
          <p:nvPr/>
        </p:nvSpPr>
        <p:spPr>
          <a:xfrm>
            <a:off x="10849366" y="2984541"/>
            <a:ext cx="319378" cy="19047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8" name="Imagem 7" descr="Ícone&#10;&#10;Descrição gerada automaticamente">
            <a:extLst>
              <a:ext uri="{FF2B5EF4-FFF2-40B4-BE49-F238E27FC236}">
                <a16:creationId xmlns:a16="http://schemas.microsoft.com/office/drawing/2014/main" xmlns="" id="{BEA8F67C-B2A7-BB62-43E7-EFE9070032FD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370" t="16323" r="16552" b="16410"/>
          <a:stretch/>
        </p:blipFill>
        <p:spPr>
          <a:xfrm>
            <a:off x="136001" y="913764"/>
            <a:ext cx="358987" cy="36000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1" name="Espaço Reservado para Número de Slide 59">
            <a:extLst>
              <a:ext uri="{FF2B5EF4-FFF2-40B4-BE49-F238E27FC236}">
                <a16:creationId xmlns:a16="http://schemas.microsoft.com/office/drawing/2014/main" xmlns="" id="{965A0269-86D7-6230-1B8E-B1F1853282E0}"/>
              </a:ext>
            </a:extLst>
          </p:cNvPr>
          <p:cNvSpPr txBox="1">
            <a:spLocks/>
          </p:cNvSpPr>
          <p:nvPr/>
        </p:nvSpPr>
        <p:spPr>
          <a:xfrm>
            <a:off x="10695978" y="6581891"/>
            <a:ext cx="1422400" cy="243417"/>
          </a:xfrm>
          <a:prstGeom prst="rect">
            <a:avLst/>
          </a:prstGeom>
        </p:spPr>
        <p:txBody>
          <a:bodyPr vert="horz" lIns="60960" tIns="30480" rIns="60960" bIns="30480" rtlCol="0" anchor="ctr"/>
          <a:lstStyle>
            <a:defPPr>
              <a:defRPr lang="en-US"/>
            </a:defPPr>
            <a:lvl1pPr marL="0" algn="r" defTabSz="914400" rtl="0" eaLnBrk="1" latinLnBrk="0" hangingPunct="1">
              <a:defRPr sz="2800" b="1" kern="1200">
                <a:solidFill>
                  <a:srgbClr val="09162E"/>
                </a:solidFill>
                <a:latin typeface="Posterama" panose="020B0504020200020000" pitchFamily="34" charset="0"/>
                <a:ea typeface="+mn-ea"/>
                <a:cs typeface="Posterama" panose="020B0504020200020000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67">
                <a:solidFill>
                  <a:schemeClr val="tx1"/>
                </a:solidFill>
                <a:latin typeface="Posterama"/>
                <a:cs typeface="Posterama"/>
              </a:rPr>
              <a:t>18/20</a:t>
            </a:r>
            <a:endParaRPr lang="pt-BR" sz="1867">
              <a:solidFill>
                <a:schemeClr val="tx1"/>
              </a:solidFill>
            </a:endParaRPr>
          </a:p>
        </p:txBody>
      </p:sp>
      <p:pic>
        <p:nvPicPr>
          <p:cNvPr id="9" name="Imagem 8">
            <a:extLst>
              <a:ext uri="{FF2B5EF4-FFF2-40B4-BE49-F238E27FC236}">
                <a16:creationId xmlns:a16="http://schemas.microsoft.com/office/drawing/2014/main" xmlns="" id="{1C3A7DD4-A4C9-123F-40C6-495DA588E2E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2584" y="1120524"/>
            <a:ext cx="11106831" cy="53035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12139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 descr="Logotipo&#10;&#10;Descrição gerada automaticamente">
            <a:extLst>
              <a:ext uri="{FF2B5EF4-FFF2-40B4-BE49-F238E27FC236}">
                <a16:creationId xmlns:a16="http://schemas.microsoft.com/office/drawing/2014/main" xmlns="" id="{F08C7FFC-4CE6-3A0D-1D3C-BE543CAC354C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49366" y="32692"/>
            <a:ext cx="1261757" cy="717793"/>
          </a:xfrm>
          <a:prstGeom prst="rect">
            <a:avLst/>
          </a:prstGeom>
        </p:spPr>
      </p:pic>
      <p:pic>
        <p:nvPicPr>
          <p:cNvPr id="4" name="Picture 2">
            <a:extLst>
              <a:ext uri="{FF2B5EF4-FFF2-40B4-BE49-F238E27FC236}">
                <a16:creationId xmlns:a16="http://schemas.microsoft.com/office/drawing/2014/main" xmlns="" id="{7B751020-1711-F78E-D410-6A9D616402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41863" y="180175"/>
            <a:ext cx="1076515" cy="414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Freeform 5">
            <a:extLst>
              <a:ext uri="{FF2B5EF4-FFF2-40B4-BE49-F238E27FC236}">
                <a16:creationId xmlns:a16="http://schemas.microsoft.com/office/drawing/2014/main" xmlns="" id="{D1624565-BB27-DE64-3BEC-971426B75CDE}"/>
              </a:ext>
            </a:extLst>
          </p:cNvPr>
          <p:cNvSpPr/>
          <p:nvPr/>
        </p:nvSpPr>
        <p:spPr>
          <a:xfrm>
            <a:off x="1322" y="0"/>
            <a:ext cx="3751528" cy="6857999"/>
          </a:xfrm>
          <a:custGeom>
            <a:avLst/>
            <a:gdLst/>
            <a:ahLst/>
            <a:cxnLst/>
            <a:rect l="l" t="t" r="r" b="b"/>
            <a:pathLst>
              <a:path w="1783046" h="559183">
                <a:moveTo>
                  <a:pt x="0" y="0"/>
                </a:moveTo>
                <a:lnTo>
                  <a:pt x="1783046" y="0"/>
                </a:lnTo>
                <a:lnTo>
                  <a:pt x="1783046" y="559183"/>
                </a:lnTo>
                <a:lnTo>
                  <a:pt x="0" y="559183"/>
                </a:lnTo>
                <a:close/>
              </a:path>
            </a:pathLst>
          </a:custGeom>
          <a:solidFill>
            <a:srgbClr val="173269"/>
          </a:solidFill>
        </p:spPr>
        <p:txBody>
          <a:bodyPr/>
          <a:lstStyle/>
          <a:p>
            <a:endParaRPr lang="pt-BR"/>
          </a:p>
        </p:txBody>
      </p:sp>
      <p:sp>
        <p:nvSpPr>
          <p:cNvPr id="15" name="TextBox 6">
            <a:extLst>
              <a:ext uri="{FF2B5EF4-FFF2-40B4-BE49-F238E27FC236}">
                <a16:creationId xmlns:a16="http://schemas.microsoft.com/office/drawing/2014/main" xmlns="" id="{BFE1338D-DE88-00B9-C18D-B523CEAE2040}"/>
              </a:ext>
            </a:extLst>
          </p:cNvPr>
          <p:cNvSpPr txBox="1"/>
          <p:nvPr/>
        </p:nvSpPr>
        <p:spPr>
          <a:xfrm>
            <a:off x="-5706" y="-39231"/>
            <a:ext cx="3358505" cy="631927"/>
          </a:xfrm>
          <a:prstGeom prst="rect">
            <a:avLst/>
          </a:prstGeom>
        </p:spPr>
        <p:txBody>
          <a:bodyPr lIns="169333" tIns="169333" rIns="169333" bIns="169333" rtlCol="0" anchor="ctr"/>
          <a:lstStyle/>
          <a:p>
            <a:pPr>
              <a:lnSpc>
                <a:spcPts val="7933"/>
              </a:lnSpc>
            </a:pPr>
            <a:r>
              <a:rPr lang="pt-BR" sz="2800">
                <a:solidFill>
                  <a:srgbClr val="FFFFFF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Nossos Números</a:t>
            </a:r>
          </a:p>
        </p:txBody>
      </p:sp>
      <p:sp>
        <p:nvSpPr>
          <p:cNvPr id="3" name="Espaço Reservado para Número de Slide 59">
            <a:extLst>
              <a:ext uri="{FF2B5EF4-FFF2-40B4-BE49-F238E27FC236}">
                <a16:creationId xmlns:a16="http://schemas.microsoft.com/office/drawing/2014/main" xmlns="" id="{3F724C28-D4E8-9971-F087-DE68B58D8D15}"/>
              </a:ext>
            </a:extLst>
          </p:cNvPr>
          <p:cNvSpPr txBox="1">
            <a:spLocks/>
          </p:cNvSpPr>
          <p:nvPr/>
        </p:nvSpPr>
        <p:spPr>
          <a:xfrm>
            <a:off x="10695978" y="6511412"/>
            <a:ext cx="1422400" cy="243417"/>
          </a:xfrm>
          <a:prstGeom prst="rect">
            <a:avLst/>
          </a:prstGeom>
        </p:spPr>
        <p:txBody>
          <a:bodyPr vert="horz" lIns="60960" tIns="30480" rIns="60960" bIns="30480" rtlCol="0" anchor="ctr"/>
          <a:lstStyle>
            <a:defPPr>
              <a:defRPr lang="en-US"/>
            </a:defPPr>
            <a:lvl1pPr marL="0" algn="r" defTabSz="914400" rtl="0" eaLnBrk="1" latinLnBrk="0" hangingPunct="1">
              <a:defRPr sz="2800" b="1" kern="1200">
                <a:solidFill>
                  <a:srgbClr val="09162E"/>
                </a:solidFill>
                <a:latin typeface="Posterama" panose="020B0504020200020000" pitchFamily="34" charset="0"/>
                <a:ea typeface="+mn-ea"/>
                <a:cs typeface="Posterama" panose="020B0504020200020000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67">
                <a:solidFill>
                  <a:schemeClr val="tx1"/>
                </a:solidFill>
                <a:latin typeface="Posterama"/>
                <a:cs typeface="Posterama"/>
              </a:rPr>
              <a:t>19/20</a:t>
            </a:r>
            <a:endParaRPr lang="pt-BR" sz="1867">
              <a:solidFill>
                <a:schemeClr val="tx1"/>
              </a:solidFill>
            </a:endParaRPr>
          </a:p>
        </p:txBody>
      </p:sp>
      <p:sp>
        <p:nvSpPr>
          <p:cNvPr id="19" name="CaixaDeTexto 18">
            <a:extLst>
              <a:ext uri="{FF2B5EF4-FFF2-40B4-BE49-F238E27FC236}">
                <a16:creationId xmlns:a16="http://schemas.microsoft.com/office/drawing/2014/main" xmlns="" id="{864CFDDB-7FFA-5F97-0C6E-23231F072C2F}"/>
              </a:ext>
            </a:extLst>
          </p:cNvPr>
          <p:cNvSpPr txBox="1"/>
          <p:nvPr/>
        </p:nvSpPr>
        <p:spPr>
          <a:xfrm>
            <a:off x="1230151" y="987207"/>
            <a:ext cx="256993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6600" dirty="0">
                <a:solidFill>
                  <a:srgbClr val="FFFFFF"/>
                </a:solidFill>
                <a:latin typeface="Montserrat Black" panose="00000A00000000000000" pitchFamily="2" charset="0"/>
              </a:rPr>
              <a:t>2.585</a:t>
            </a:r>
          </a:p>
        </p:txBody>
      </p:sp>
      <p:sp>
        <p:nvSpPr>
          <p:cNvPr id="20" name="CaixaDeTexto 19">
            <a:extLst>
              <a:ext uri="{FF2B5EF4-FFF2-40B4-BE49-F238E27FC236}">
                <a16:creationId xmlns:a16="http://schemas.microsoft.com/office/drawing/2014/main" xmlns="" id="{3EBA0F5B-625D-C063-B879-6531044EF167}"/>
              </a:ext>
            </a:extLst>
          </p:cNvPr>
          <p:cNvSpPr txBox="1"/>
          <p:nvPr/>
        </p:nvSpPr>
        <p:spPr>
          <a:xfrm>
            <a:off x="1656960" y="1909564"/>
            <a:ext cx="18485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>
                <a:solidFill>
                  <a:srgbClr val="FFFFFF"/>
                </a:solidFill>
                <a:latin typeface="Abadi" panose="020B0604020104020204" pitchFamily="34" charset="0"/>
              </a:rPr>
              <a:t>Clientes inscritos</a:t>
            </a:r>
          </a:p>
        </p:txBody>
      </p:sp>
      <p:sp>
        <p:nvSpPr>
          <p:cNvPr id="21" name="CaixaDeTexto 20">
            <a:extLst>
              <a:ext uri="{FF2B5EF4-FFF2-40B4-BE49-F238E27FC236}">
                <a16:creationId xmlns:a16="http://schemas.microsoft.com/office/drawing/2014/main" xmlns="" id="{48D4B8A1-45F6-6D57-AC18-CA4C77B2D4D9}"/>
              </a:ext>
            </a:extLst>
          </p:cNvPr>
          <p:cNvSpPr txBox="1"/>
          <p:nvPr/>
        </p:nvSpPr>
        <p:spPr>
          <a:xfrm>
            <a:off x="220000" y="3914095"/>
            <a:ext cx="901209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pt-BR" sz="2000">
                <a:solidFill>
                  <a:srgbClr val="FFFFFF"/>
                </a:solidFill>
                <a:latin typeface="Montserrat Black" panose="00000A00000000000000" pitchFamily="2" charset="0"/>
              </a:rPr>
              <a:t>1.064</a:t>
            </a:r>
          </a:p>
          <a:p>
            <a:pPr algn="ctr"/>
            <a:r>
              <a:rPr lang="pt-BR" sz="1000">
                <a:solidFill>
                  <a:srgbClr val="FFFFFF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41%</a:t>
            </a:r>
          </a:p>
        </p:txBody>
      </p:sp>
      <p:sp>
        <p:nvSpPr>
          <p:cNvPr id="23" name="CaixaDeTexto 22">
            <a:extLst>
              <a:ext uri="{FF2B5EF4-FFF2-40B4-BE49-F238E27FC236}">
                <a16:creationId xmlns:a16="http://schemas.microsoft.com/office/drawing/2014/main" xmlns="" id="{4FDB11DF-BB05-EF5B-646C-ECC0C3D1712E}"/>
              </a:ext>
            </a:extLst>
          </p:cNvPr>
          <p:cNvSpPr txBox="1"/>
          <p:nvPr/>
        </p:nvSpPr>
        <p:spPr>
          <a:xfrm>
            <a:off x="1397370" y="3914095"/>
            <a:ext cx="901209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pt-BR" sz="2000">
                <a:solidFill>
                  <a:srgbClr val="FFFFFF"/>
                </a:solidFill>
                <a:latin typeface="Montserrat Black" panose="00000A00000000000000" pitchFamily="2" charset="0"/>
              </a:rPr>
              <a:t>1.049</a:t>
            </a:r>
            <a:br>
              <a:rPr lang="pt-BR" sz="2000">
                <a:solidFill>
                  <a:srgbClr val="FFFFFF"/>
                </a:solidFill>
                <a:latin typeface="Montserrat Black" panose="00000A00000000000000" pitchFamily="2" charset="0"/>
              </a:rPr>
            </a:br>
            <a:r>
              <a:rPr lang="pt-BR" sz="1000">
                <a:solidFill>
                  <a:srgbClr val="FFFFFF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41%</a:t>
            </a:r>
          </a:p>
        </p:txBody>
      </p:sp>
      <p:sp>
        <p:nvSpPr>
          <p:cNvPr id="24" name="CaixaDeTexto 23">
            <a:extLst>
              <a:ext uri="{FF2B5EF4-FFF2-40B4-BE49-F238E27FC236}">
                <a16:creationId xmlns:a16="http://schemas.microsoft.com/office/drawing/2014/main" xmlns="" id="{9A344004-3FC6-2334-F6AF-B9C23D3E1210}"/>
              </a:ext>
            </a:extLst>
          </p:cNvPr>
          <p:cNvSpPr txBox="1"/>
          <p:nvPr/>
        </p:nvSpPr>
        <p:spPr>
          <a:xfrm>
            <a:off x="2675266" y="3914095"/>
            <a:ext cx="688010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pt-BR" sz="2000">
                <a:solidFill>
                  <a:srgbClr val="FFFFFF"/>
                </a:solidFill>
                <a:latin typeface="Montserrat Black" panose="00000A00000000000000" pitchFamily="2" charset="0"/>
              </a:rPr>
              <a:t>472</a:t>
            </a:r>
          </a:p>
          <a:p>
            <a:pPr algn="ctr"/>
            <a:r>
              <a:rPr lang="pt-BR" sz="1000">
                <a:solidFill>
                  <a:srgbClr val="FFFFFF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18%</a:t>
            </a:r>
          </a:p>
        </p:txBody>
      </p:sp>
      <p:sp>
        <p:nvSpPr>
          <p:cNvPr id="25" name="CaixaDeTexto 24">
            <a:extLst>
              <a:ext uri="{FF2B5EF4-FFF2-40B4-BE49-F238E27FC236}">
                <a16:creationId xmlns:a16="http://schemas.microsoft.com/office/drawing/2014/main" xmlns="" id="{D97A6E70-C350-8A13-2BDF-C872E93AEC72}"/>
              </a:ext>
            </a:extLst>
          </p:cNvPr>
          <p:cNvSpPr txBox="1"/>
          <p:nvPr/>
        </p:nvSpPr>
        <p:spPr>
          <a:xfrm>
            <a:off x="434802" y="3574112"/>
            <a:ext cx="471604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1100">
                <a:solidFill>
                  <a:srgbClr val="FFFFFF"/>
                </a:solidFill>
                <a:latin typeface="Segoe UI" panose="020B0502040204020203" pitchFamily="34" charset="0"/>
                <a:ea typeface="Verdana" panose="020B0604030504040204" pitchFamily="34" charset="0"/>
                <a:cs typeface="Segoe UI" panose="020B0502040204020203" pitchFamily="34" charset="0"/>
              </a:rPr>
              <a:t>Chat</a:t>
            </a:r>
          </a:p>
        </p:txBody>
      </p:sp>
      <p:sp>
        <p:nvSpPr>
          <p:cNvPr id="26" name="CaixaDeTexto 25">
            <a:extLst>
              <a:ext uri="{FF2B5EF4-FFF2-40B4-BE49-F238E27FC236}">
                <a16:creationId xmlns:a16="http://schemas.microsoft.com/office/drawing/2014/main" xmlns="" id="{02F70935-AF2D-0686-8609-EE503BE13ACE}"/>
              </a:ext>
            </a:extLst>
          </p:cNvPr>
          <p:cNvSpPr txBox="1"/>
          <p:nvPr/>
        </p:nvSpPr>
        <p:spPr>
          <a:xfrm>
            <a:off x="1364394" y="3481779"/>
            <a:ext cx="96716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100">
                <a:solidFill>
                  <a:srgbClr val="FFFFFF"/>
                </a:solidFill>
                <a:latin typeface="Segoe UI" panose="020B0502040204020203" pitchFamily="34" charset="0"/>
                <a:ea typeface="Verdana" panose="020B0604030504040204" pitchFamily="34" charset="0"/>
                <a:cs typeface="Segoe UI" panose="020B0502040204020203" pitchFamily="34" charset="0"/>
              </a:rPr>
              <a:t>Agência de Consultoria</a:t>
            </a:r>
          </a:p>
        </p:txBody>
      </p:sp>
      <p:sp>
        <p:nvSpPr>
          <p:cNvPr id="29" name="CaixaDeTexto 28">
            <a:extLst>
              <a:ext uri="{FF2B5EF4-FFF2-40B4-BE49-F238E27FC236}">
                <a16:creationId xmlns:a16="http://schemas.microsoft.com/office/drawing/2014/main" xmlns="" id="{F60B85F0-52E9-CB34-947E-07E6AF864178}"/>
              </a:ext>
            </a:extLst>
          </p:cNvPr>
          <p:cNvSpPr txBox="1"/>
          <p:nvPr/>
        </p:nvSpPr>
        <p:spPr>
          <a:xfrm>
            <a:off x="2577130" y="3481779"/>
            <a:ext cx="88428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100">
                <a:solidFill>
                  <a:srgbClr val="FFFFFF"/>
                </a:solidFill>
                <a:latin typeface="Segoe UI" panose="020B0502040204020203" pitchFamily="34" charset="0"/>
                <a:ea typeface="Verdana" panose="020B0604030504040204" pitchFamily="34" charset="0"/>
                <a:cs typeface="Segoe UI" panose="020B0502040204020203" pitchFamily="34" charset="0"/>
              </a:rPr>
              <a:t>Vídeo Chamada</a:t>
            </a:r>
          </a:p>
        </p:txBody>
      </p:sp>
      <p:pic>
        <p:nvPicPr>
          <p:cNvPr id="31" name="Imagem 30" descr="Ícone&#10;&#10;Descrição gerada automaticamente">
            <a:extLst>
              <a:ext uri="{FF2B5EF4-FFF2-40B4-BE49-F238E27FC236}">
                <a16:creationId xmlns:a16="http://schemas.microsoft.com/office/drawing/2014/main" xmlns="" id="{C11F2BA7-8329-F24C-8BCD-FE93E063A3C3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409" y="2796481"/>
            <a:ext cx="678391" cy="678391"/>
          </a:xfrm>
          <a:prstGeom prst="rect">
            <a:avLst/>
          </a:prstGeom>
        </p:spPr>
      </p:pic>
      <p:pic>
        <p:nvPicPr>
          <p:cNvPr id="35" name="Imagem 34" descr="Ícone&#10;&#10;Descrição gerada automaticamente">
            <a:extLst>
              <a:ext uri="{FF2B5EF4-FFF2-40B4-BE49-F238E27FC236}">
                <a16:creationId xmlns:a16="http://schemas.microsoft.com/office/drawing/2014/main" xmlns="" id="{5D9ABD21-6FA6-A840-079F-BB7ED2FFE6DE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0362" y="2866766"/>
            <a:ext cx="537819" cy="537819"/>
          </a:xfrm>
          <a:prstGeom prst="rect">
            <a:avLst/>
          </a:prstGeom>
        </p:spPr>
      </p:pic>
      <p:graphicFrame>
        <p:nvGraphicFramePr>
          <p:cNvPr id="58" name="Gráfico 57">
            <a:extLst>
              <a:ext uri="{FF2B5EF4-FFF2-40B4-BE49-F238E27FC236}">
                <a16:creationId xmlns:a16="http://schemas.microsoft.com/office/drawing/2014/main" xmlns="" id="{EB8B731C-32BE-1216-4D08-7312390F91F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05995105"/>
              </p:ext>
            </p:extLst>
          </p:nvPr>
        </p:nvGraphicFramePr>
        <p:xfrm>
          <a:off x="108850" y="5192735"/>
          <a:ext cx="3686759" cy="145733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sp>
        <p:nvSpPr>
          <p:cNvPr id="59" name="CaixaDeTexto 58">
            <a:extLst>
              <a:ext uri="{FF2B5EF4-FFF2-40B4-BE49-F238E27FC236}">
                <a16:creationId xmlns:a16="http://schemas.microsoft.com/office/drawing/2014/main" xmlns="" id="{989E483B-D1F4-430F-65D8-15FE868D64BC}"/>
              </a:ext>
            </a:extLst>
          </p:cNvPr>
          <p:cNvSpPr txBox="1"/>
          <p:nvPr/>
        </p:nvSpPr>
        <p:spPr>
          <a:xfrm>
            <a:off x="114037" y="4821128"/>
            <a:ext cx="1334004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0960" tIns="30480" rIns="60960" bIns="3048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>
              <a:defRPr sz="2700" b="1">
                <a:solidFill>
                  <a:srgbClr val="00B0F0"/>
                </a:solidFill>
                <a:latin typeface="Segoe UI" panose="020B0502040204020203" pitchFamily="34" charset="0"/>
                <a:ea typeface="Segoe UI Black"/>
                <a:cs typeface="Segoe UI" panose="020B0502040204020203" pitchFamily="34" charset="0"/>
              </a:defRPr>
            </a:lvl1pPr>
          </a:lstStyle>
          <a:p>
            <a:r>
              <a:rPr lang="pt-BR" sz="1600"/>
              <a:t>Por órgão</a:t>
            </a:r>
          </a:p>
        </p:txBody>
      </p:sp>
      <p:sp>
        <p:nvSpPr>
          <p:cNvPr id="60" name="CaixaDeTexto 59">
            <a:extLst>
              <a:ext uri="{FF2B5EF4-FFF2-40B4-BE49-F238E27FC236}">
                <a16:creationId xmlns:a16="http://schemas.microsoft.com/office/drawing/2014/main" xmlns="" id="{312B2429-1D11-FA30-A9D1-B75B54C5537A}"/>
              </a:ext>
            </a:extLst>
          </p:cNvPr>
          <p:cNvSpPr txBox="1"/>
          <p:nvPr/>
        </p:nvSpPr>
        <p:spPr>
          <a:xfrm>
            <a:off x="233493" y="5623926"/>
            <a:ext cx="39145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800">
                <a:solidFill>
                  <a:srgbClr val="FFFFFF"/>
                </a:solidFill>
              </a:rPr>
              <a:t>22%</a:t>
            </a:r>
          </a:p>
        </p:txBody>
      </p:sp>
      <p:sp>
        <p:nvSpPr>
          <p:cNvPr id="61" name="CaixaDeTexto 60">
            <a:extLst>
              <a:ext uri="{FF2B5EF4-FFF2-40B4-BE49-F238E27FC236}">
                <a16:creationId xmlns:a16="http://schemas.microsoft.com/office/drawing/2014/main" xmlns="" id="{0071217A-3B2C-F11A-2132-553EB4E28E9B}"/>
              </a:ext>
            </a:extLst>
          </p:cNvPr>
          <p:cNvSpPr txBox="1"/>
          <p:nvPr/>
        </p:nvSpPr>
        <p:spPr>
          <a:xfrm>
            <a:off x="687642" y="5731648"/>
            <a:ext cx="39145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800">
                <a:solidFill>
                  <a:srgbClr val="FFFFFF"/>
                </a:solidFill>
              </a:rPr>
              <a:t>13%</a:t>
            </a:r>
          </a:p>
        </p:txBody>
      </p:sp>
      <p:sp>
        <p:nvSpPr>
          <p:cNvPr id="62" name="CaixaDeTexto 61">
            <a:extLst>
              <a:ext uri="{FF2B5EF4-FFF2-40B4-BE49-F238E27FC236}">
                <a16:creationId xmlns:a16="http://schemas.microsoft.com/office/drawing/2014/main" xmlns="" id="{CC1835D1-D5E6-513F-CBCC-8690FA7600A0}"/>
              </a:ext>
            </a:extLst>
          </p:cNvPr>
          <p:cNvSpPr txBox="1"/>
          <p:nvPr/>
        </p:nvSpPr>
        <p:spPr>
          <a:xfrm>
            <a:off x="1203582" y="5839370"/>
            <a:ext cx="33374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800">
                <a:solidFill>
                  <a:srgbClr val="FFFFFF"/>
                </a:solidFill>
              </a:rPr>
              <a:t>3%</a:t>
            </a:r>
          </a:p>
        </p:txBody>
      </p:sp>
      <p:sp>
        <p:nvSpPr>
          <p:cNvPr id="63" name="CaixaDeTexto 62">
            <a:extLst>
              <a:ext uri="{FF2B5EF4-FFF2-40B4-BE49-F238E27FC236}">
                <a16:creationId xmlns:a16="http://schemas.microsoft.com/office/drawing/2014/main" xmlns="" id="{7AAC172A-6777-1C23-D9EB-6F0DE41608F2}"/>
              </a:ext>
            </a:extLst>
          </p:cNvPr>
          <p:cNvSpPr txBox="1"/>
          <p:nvPr/>
        </p:nvSpPr>
        <p:spPr>
          <a:xfrm>
            <a:off x="1670929" y="5839370"/>
            <a:ext cx="333746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800">
                <a:solidFill>
                  <a:srgbClr val="FFFFFF"/>
                </a:solidFill>
              </a:rPr>
              <a:t>2%</a:t>
            </a:r>
          </a:p>
        </p:txBody>
      </p:sp>
      <p:sp>
        <p:nvSpPr>
          <p:cNvPr id="64" name="CaixaDeTexto 63">
            <a:extLst>
              <a:ext uri="{FF2B5EF4-FFF2-40B4-BE49-F238E27FC236}">
                <a16:creationId xmlns:a16="http://schemas.microsoft.com/office/drawing/2014/main" xmlns="" id="{B5F1CD11-8219-23C4-0DD8-B8124938015E}"/>
              </a:ext>
            </a:extLst>
          </p:cNvPr>
          <p:cNvSpPr txBox="1"/>
          <p:nvPr/>
        </p:nvSpPr>
        <p:spPr>
          <a:xfrm>
            <a:off x="2177665" y="5850645"/>
            <a:ext cx="333746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800">
                <a:solidFill>
                  <a:srgbClr val="FFFFFF"/>
                </a:solidFill>
              </a:rPr>
              <a:t>1%</a:t>
            </a:r>
          </a:p>
        </p:txBody>
      </p:sp>
      <p:sp>
        <p:nvSpPr>
          <p:cNvPr id="65" name="CaixaDeTexto 64">
            <a:extLst>
              <a:ext uri="{FF2B5EF4-FFF2-40B4-BE49-F238E27FC236}">
                <a16:creationId xmlns:a16="http://schemas.microsoft.com/office/drawing/2014/main" xmlns="" id="{18622521-4F12-830B-41B8-6FCA8EAB394F}"/>
              </a:ext>
            </a:extLst>
          </p:cNvPr>
          <p:cNvSpPr txBox="1"/>
          <p:nvPr/>
        </p:nvSpPr>
        <p:spPr>
          <a:xfrm>
            <a:off x="2652891" y="5887743"/>
            <a:ext cx="33374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800">
                <a:solidFill>
                  <a:srgbClr val="FFFFFF"/>
                </a:solidFill>
              </a:rPr>
              <a:t>1%</a:t>
            </a:r>
          </a:p>
        </p:txBody>
      </p:sp>
      <p:sp>
        <p:nvSpPr>
          <p:cNvPr id="67" name="Elipse 66">
            <a:extLst>
              <a:ext uri="{FF2B5EF4-FFF2-40B4-BE49-F238E27FC236}">
                <a16:creationId xmlns:a16="http://schemas.microsoft.com/office/drawing/2014/main" xmlns="" id="{C7C1890B-A5C5-45F0-919A-2D515B9D974A}"/>
              </a:ext>
            </a:extLst>
          </p:cNvPr>
          <p:cNvSpPr/>
          <p:nvPr/>
        </p:nvSpPr>
        <p:spPr>
          <a:xfrm>
            <a:off x="-189337" y="1004010"/>
            <a:ext cx="1271199" cy="1271199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68" name="CaixaDeTexto 67">
            <a:extLst>
              <a:ext uri="{FF2B5EF4-FFF2-40B4-BE49-F238E27FC236}">
                <a16:creationId xmlns:a16="http://schemas.microsoft.com/office/drawing/2014/main" xmlns="" id="{75201B9D-FD91-D0C5-97B7-72CC0D410086}"/>
              </a:ext>
            </a:extLst>
          </p:cNvPr>
          <p:cNvSpPr txBox="1"/>
          <p:nvPr/>
        </p:nvSpPr>
        <p:spPr>
          <a:xfrm>
            <a:off x="48557" y="1270277"/>
            <a:ext cx="795411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pt-BR" sz="2400">
                <a:solidFill>
                  <a:srgbClr val="173269"/>
                </a:solidFill>
                <a:latin typeface="Montserrat Black" panose="00000A00000000000000" pitchFamily="2" charset="0"/>
              </a:rPr>
              <a:t>Até</a:t>
            </a:r>
          </a:p>
          <a:p>
            <a:pPr algn="ctr"/>
            <a:r>
              <a:rPr lang="pt-BR">
                <a:solidFill>
                  <a:srgbClr val="173269"/>
                </a:solidFill>
                <a:latin typeface="Abadi" panose="020B0604020104020204" pitchFamily="34" charset="0"/>
                <a:cs typeface="Segoe UI" panose="020B0502040204020203" pitchFamily="34" charset="0"/>
              </a:rPr>
              <a:t>06.12</a:t>
            </a:r>
          </a:p>
        </p:txBody>
      </p:sp>
      <p:pic>
        <p:nvPicPr>
          <p:cNvPr id="70" name="Imagem 69" descr="Ícone&#10;&#10;Descrição gerada automaticamente">
            <a:extLst>
              <a:ext uri="{FF2B5EF4-FFF2-40B4-BE49-F238E27FC236}">
                <a16:creationId xmlns:a16="http://schemas.microsoft.com/office/drawing/2014/main" xmlns="" id="{372BCE23-0A0A-4A13-F5A9-7444573E4046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0425" y="2799438"/>
            <a:ext cx="700106" cy="700106"/>
          </a:xfrm>
          <a:prstGeom prst="rect">
            <a:avLst/>
          </a:prstGeom>
        </p:spPr>
      </p:pic>
      <p:graphicFrame>
        <p:nvGraphicFramePr>
          <p:cNvPr id="5" name="Gráfico 4">
            <a:extLst>
              <a:ext uri="{FF2B5EF4-FFF2-40B4-BE49-F238E27FC236}">
                <a16:creationId xmlns:a16="http://schemas.microsoft.com/office/drawing/2014/main" xmlns="" id="{BAE81C9E-EF42-0054-D99B-663CF4E57311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720961059"/>
              </p:ext>
            </p:extLst>
          </p:nvPr>
        </p:nvGraphicFramePr>
        <p:xfrm>
          <a:off x="3998563" y="1318766"/>
          <a:ext cx="7883842" cy="283511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9"/>
          </a:graphicData>
        </a:graphic>
      </p:graphicFrame>
      <p:sp>
        <p:nvSpPr>
          <p:cNvPr id="6" name="TextBox 6">
            <a:extLst>
              <a:ext uri="{FF2B5EF4-FFF2-40B4-BE49-F238E27FC236}">
                <a16:creationId xmlns:a16="http://schemas.microsoft.com/office/drawing/2014/main" xmlns="" id="{B87A726B-CE6F-EC46-A28B-EB144B5F1C39}"/>
              </a:ext>
            </a:extLst>
          </p:cNvPr>
          <p:cNvSpPr txBox="1"/>
          <p:nvPr/>
        </p:nvSpPr>
        <p:spPr>
          <a:xfrm>
            <a:off x="4043345" y="742262"/>
            <a:ext cx="7711775" cy="412247"/>
          </a:xfrm>
          <a:prstGeom prst="rect">
            <a:avLst/>
          </a:prstGeom>
        </p:spPr>
        <p:txBody>
          <a:bodyPr lIns="169333" tIns="169333" rIns="169333" bIns="169333" rtlCol="0" anchor="ctr"/>
          <a:lstStyle/>
          <a:p>
            <a:pPr algn="ctr"/>
            <a:r>
              <a:rPr lang="pt-BR">
                <a:solidFill>
                  <a:srgbClr val="173269"/>
                </a:solidFill>
                <a:latin typeface="Abadi" panose="020B0604020104020204" pitchFamily="34" charset="0"/>
                <a:cs typeface="Aharoni" panose="02010803020104030203" pitchFamily="2" charset="-79"/>
              </a:rPr>
              <a:t>Evolução de agendamentos</a:t>
            </a: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xmlns="" id="{07059DB2-C6A1-58BB-1A3C-AFB409D50AFE}"/>
              </a:ext>
            </a:extLst>
          </p:cNvPr>
          <p:cNvSpPr txBox="1"/>
          <p:nvPr/>
        </p:nvSpPr>
        <p:spPr>
          <a:xfrm>
            <a:off x="3126582" y="5098197"/>
            <a:ext cx="442359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800">
                <a:solidFill>
                  <a:srgbClr val="FFFFFF"/>
                </a:solidFill>
              </a:rPr>
              <a:t>59%</a:t>
            </a:r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xmlns="" id="{25124993-51DE-5321-93F5-B98CC5EA8232}"/>
              </a:ext>
            </a:extLst>
          </p:cNvPr>
          <p:cNvSpPr txBox="1"/>
          <p:nvPr/>
        </p:nvSpPr>
        <p:spPr>
          <a:xfrm>
            <a:off x="5198577" y="4414986"/>
            <a:ext cx="47277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200">
                <a:solidFill>
                  <a:srgbClr val="173269"/>
                </a:solidFill>
                <a:latin typeface="Montserrat Black" panose="00000A00000000000000" pitchFamily="2" charset="0"/>
              </a:rPr>
              <a:t>+de </a:t>
            </a:r>
            <a:r>
              <a:rPr lang="pt-BR" sz="4000">
                <a:solidFill>
                  <a:srgbClr val="00B0F0"/>
                </a:solidFill>
                <a:latin typeface="Montserrat Black" panose="00000A00000000000000" pitchFamily="2" charset="0"/>
              </a:rPr>
              <a:t>R$</a:t>
            </a:r>
            <a:r>
              <a:rPr lang="pt-BR" sz="2800">
                <a:solidFill>
                  <a:srgbClr val="00B0F0"/>
                </a:solidFill>
                <a:latin typeface="Montserrat Black" panose="00000A00000000000000" pitchFamily="2" charset="0"/>
              </a:rPr>
              <a:t> </a:t>
            </a:r>
            <a:r>
              <a:rPr lang="pt-BR" sz="7200">
                <a:solidFill>
                  <a:srgbClr val="00B0F0"/>
                </a:solidFill>
                <a:latin typeface="Montserrat Black" panose="00000A00000000000000" pitchFamily="2" charset="0"/>
              </a:rPr>
              <a:t>550</a:t>
            </a:r>
            <a:r>
              <a:rPr lang="pt-BR" sz="4400">
                <a:solidFill>
                  <a:srgbClr val="00B0F0"/>
                </a:solidFill>
                <a:latin typeface="Montserrat Black" panose="00000A00000000000000" pitchFamily="2" charset="0"/>
              </a:rPr>
              <a:t>mil</a:t>
            </a:r>
            <a:r>
              <a:rPr lang="pt-BR" sz="4400">
                <a:solidFill>
                  <a:srgbClr val="173269"/>
                </a:solidFill>
                <a:latin typeface="Montserrat Black" panose="00000A00000000000000" pitchFamily="2" charset="0"/>
              </a:rPr>
              <a:t> </a:t>
            </a:r>
            <a:endParaRPr lang="pt-BR" sz="6500">
              <a:solidFill>
                <a:srgbClr val="173269"/>
              </a:solidFill>
              <a:latin typeface="Montserrat Black" panose="00000A00000000000000" pitchFamily="2" charset="0"/>
            </a:endParaRPr>
          </a:p>
        </p:txBody>
      </p:sp>
      <p:sp>
        <p:nvSpPr>
          <p:cNvPr id="10" name="CaixaDeTexto 9">
            <a:extLst>
              <a:ext uri="{FF2B5EF4-FFF2-40B4-BE49-F238E27FC236}">
                <a16:creationId xmlns:a16="http://schemas.microsoft.com/office/drawing/2014/main" xmlns="" id="{071C28E3-538D-D44D-E323-90354D3C3FF0}"/>
              </a:ext>
            </a:extLst>
          </p:cNvPr>
          <p:cNvSpPr txBox="1"/>
          <p:nvPr/>
        </p:nvSpPr>
        <p:spPr>
          <a:xfrm>
            <a:off x="6097104" y="5550056"/>
            <a:ext cx="368675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sz="2800">
                <a:solidFill>
                  <a:srgbClr val="173269"/>
                </a:solidFill>
                <a:latin typeface="Montserrat Black" panose="00000A00000000000000" pitchFamily="2" charset="0"/>
              </a:rPr>
              <a:t>renegociados</a:t>
            </a:r>
            <a:endParaRPr lang="pt-BR" sz="2800"/>
          </a:p>
        </p:txBody>
      </p:sp>
    </p:spTree>
    <p:extLst>
      <p:ext uri="{BB962C8B-B14F-4D97-AF65-F5344CB8AC3E}">
        <p14:creationId xmlns:p14="http://schemas.microsoft.com/office/powerpoint/2010/main" val="34781580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2"/>
          <p:cNvGrpSpPr/>
          <p:nvPr/>
        </p:nvGrpSpPr>
        <p:grpSpPr>
          <a:xfrm>
            <a:off x="0" y="0"/>
            <a:ext cx="12192000" cy="3125745"/>
            <a:chOff x="0" y="0"/>
            <a:chExt cx="24384000" cy="6251491"/>
          </a:xfrm>
        </p:grpSpPr>
        <p:pic>
          <p:nvPicPr>
            <p:cNvPr id="13" name="Picture 13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93" t="50996" r="-93" b="14906"/>
            <a:stretch/>
          </p:blipFill>
          <p:spPr>
            <a:xfrm>
              <a:off x="0" y="0"/>
              <a:ext cx="24384000" cy="6251491"/>
            </a:xfrm>
            <a:prstGeom prst="rect">
              <a:avLst/>
            </a:prstGeom>
          </p:spPr>
        </p:pic>
      </p:grpSp>
      <p:sp>
        <p:nvSpPr>
          <p:cNvPr id="34" name="CustomShape 8">
            <a:extLst>
              <a:ext uri="{FF2B5EF4-FFF2-40B4-BE49-F238E27FC236}">
                <a16:creationId xmlns:a16="http://schemas.microsoft.com/office/drawing/2014/main" xmlns="" id="{CAEE5D7F-D3E7-CFB4-9A98-29BF98AE4CD2}"/>
              </a:ext>
            </a:extLst>
          </p:cNvPr>
          <p:cNvSpPr/>
          <p:nvPr/>
        </p:nvSpPr>
        <p:spPr>
          <a:xfrm>
            <a:off x="795320" y="4963176"/>
            <a:ext cx="2963880" cy="1660539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>
              <a:lnSpc>
                <a:spcPct val="100000"/>
              </a:lnSpc>
            </a:pPr>
            <a:r>
              <a:rPr lang="pt-BR" sz="1400" b="1" spc="-1">
                <a:solidFill>
                  <a:srgbClr val="023E7C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Instagram</a:t>
            </a:r>
            <a:endParaRPr lang="pt-BR" sz="1400" spc="-1">
              <a:solidFill>
                <a:srgbClr val="023E7C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>
              <a:lnSpc>
                <a:spcPct val="100000"/>
              </a:lnSpc>
            </a:pPr>
            <a:r>
              <a:rPr lang="pt-BR" sz="1200" spc="-1">
                <a:solidFill>
                  <a:schemeClr val="tx1">
                    <a:lumMod val="65000"/>
                    <a:lumOff val="3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@brb_bancodebrasilia</a:t>
            </a:r>
          </a:p>
          <a:p>
            <a:pPr>
              <a:lnSpc>
                <a:spcPct val="100000"/>
              </a:lnSpc>
            </a:pPr>
            <a:endParaRPr lang="pt-BR" sz="1200" spc="-1">
              <a:solidFill>
                <a:srgbClr val="023E7C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>
              <a:lnSpc>
                <a:spcPct val="100000"/>
              </a:lnSpc>
            </a:pPr>
            <a:r>
              <a:rPr lang="pt-BR" sz="1400" b="1" spc="-1">
                <a:solidFill>
                  <a:srgbClr val="023E7C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Facebook</a:t>
            </a:r>
            <a:endParaRPr lang="pt-BR" sz="1400" spc="-1">
              <a:solidFill>
                <a:srgbClr val="023E7C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>
              <a:lnSpc>
                <a:spcPct val="100000"/>
              </a:lnSpc>
            </a:pPr>
            <a:r>
              <a:rPr lang="pt-BR" sz="1200" spc="-1">
                <a:solidFill>
                  <a:schemeClr val="tx1">
                    <a:lumMod val="65000"/>
                    <a:lumOff val="3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@BancoBRB.Oficial</a:t>
            </a:r>
          </a:p>
          <a:p>
            <a:pPr>
              <a:lnSpc>
                <a:spcPct val="100000"/>
              </a:lnSpc>
            </a:pPr>
            <a:endParaRPr lang="pt-BR" sz="1200" spc="-1">
              <a:solidFill>
                <a:srgbClr val="023E7C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>
              <a:lnSpc>
                <a:spcPct val="100000"/>
              </a:lnSpc>
            </a:pPr>
            <a:r>
              <a:rPr lang="pt-BR" sz="1400" b="1" spc="-1">
                <a:solidFill>
                  <a:srgbClr val="023E7C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Twitter</a:t>
            </a:r>
            <a:endParaRPr lang="pt-BR" sz="1400" spc="-1">
              <a:solidFill>
                <a:srgbClr val="023E7C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>
              <a:lnSpc>
                <a:spcPct val="100000"/>
              </a:lnSpc>
            </a:pPr>
            <a:r>
              <a:rPr lang="pt-BR" sz="1200" spc="-1">
                <a:solidFill>
                  <a:schemeClr val="tx1">
                    <a:lumMod val="65000"/>
                    <a:lumOff val="3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@BRB_oficial</a:t>
            </a:r>
          </a:p>
        </p:txBody>
      </p:sp>
      <p:sp>
        <p:nvSpPr>
          <p:cNvPr id="35" name="CustomShape 9">
            <a:extLst>
              <a:ext uri="{FF2B5EF4-FFF2-40B4-BE49-F238E27FC236}">
                <a16:creationId xmlns:a16="http://schemas.microsoft.com/office/drawing/2014/main" xmlns="" id="{0F17AD2B-01DD-F6C9-FFB3-A421AC4D0AAC}"/>
              </a:ext>
            </a:extLst>
          </p:cNvPr>
          <p:cNvSpPr/>
          <p:nvPr/>
        </p:nvSpPr>
        <p:spPr>
          <a:xfrm>
            <a:off x="8432802" y="5762090"/>
            <a:ext cx="3480975" cy="891098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square" lIns="90000" tIns="45000" rIns="90000" bIns="45000">
            <a:spAutoFit/>
          </a:bodyPr>
          <a:lstStyle/>
          <a:p>
            <a:pPr marL="457223" algn="r"/>
            <a:endParaRPr lang="pt-BR" sz="1600" spc="-1">
              <a:solidFill>
                <a:schemeClr val="tx1">
                  <a:lumMod val="75000"/>
                  <a:lumOff val="25000"/>
                </a:schemeClr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 marL="457223" algn="r"/>
            <a:r>
              <a:rPr lang="pt-BR" sz="1200" spc="-1">
                <a:solidFill>
                  <a:schemeClr val="tx1">
                    <a:lumMod val="75000"/>
                    <a:lumOff val="2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SAUN Quadra 5 Lote C Blocos B e C</a:t>
            </a:r>
          </a:p>
          <a:p>
            <a:pPr marL="457223" algn="r"/>
            <a:r>
              <a:rPr lang="pt-BR" sz="1200" spc="-1">
                <a:solidFill>
                  <a:schemeClr val="tx1">
                    <a:lumMod val="75000"/>
                    <a:lumOff val="2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Centro Empresarial CNC</a:t>
            </a:r>
          </a:p>
          <a:p>
            <a:pPr marL="457223" algn="r"/>
            <a:r>
              <a:rPr lang="pt-BR" sz="1200" spc="-1">
                <a:solidFill>
                  <a:schemeClr val="tx1">
                    <a:lumMod val="75000"/>
                    <a:lumOff val="2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Brasília – DF | 70.040-250</a:t>
            </a:r>
          </a:p>
        </p:txBody>
      </p:sp>
      <p:pic>
        <p:nvPicPr>
          <p:cNvPr id="5" name="Imagem 4" descr="Ícone&#10;&#10;Descrição gerada automaticamente">
            <a:extLst>
              <a:ext uri="{FF2B5EF4-FFF2-40B4-BE49-F238E27FC236}">
                <a16:creationId xmlns:a16="http://schemas.microsoft.com/office/drawing/2014/main" xmlns="" id="{217632DA-3BDD-AD38-3D0D-49F5244D173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2518" b="86917" l="18850" r="77650">
                        <a14:foregroundMark x1="34350" y1="14356" x2="24150" y2="15347"/>
                        <a14:foregroundMark x1="24150" y1="15347" x2="24300" y2="20580"/>
                        <a14:foregroundMark x1="24300" y1="20580" x2="33100" y2="34229"/>
                        <a14:foregroundMark x1="18850" y1="12871" x2="20250" y2="14427"/>
                        <a14:foregroundMark x1="73750" y1="12730" x2="73750" y2="16973"/>
                        <a14:foregroundMark x1="76850" y1="12730" x2="77650" y2="12588"/>
                        <a14:foregroundMark x1="60300" y1="84088" x2="68050" y2="85997"/>
                        <a14:foregroundMark x1="68050" y1="85997" x2="74550" y2="84088"/>
                        <a14:foregroundMark x1="24650" y1="86917" x2="27400" y2="8677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5482" t="7430" r="20173" b="9256"/>
          <a:stretch/>
        </p:blipFill>
        <p:spPr>
          <a:xfrm>
            <a:off x="453451" y="6207639"/>
            <a:ext cx="325095" cy="297600"/>
          </a:xfrm>
          <a:prstGeom prst="rect">
            <a:avLst/>
          </a:prstGeom>
        </p:spPr>
      </p:pic>
      <p:pic>
        <p:nvPicPr>
          <p:cNvPr id="8" name="Imagem 7" descr="Forma&#10;&#10;Descrição gerada automaticamente com confiança baixa">
            <a:extLst>
              <a:ext uri="{FF2B5EF4-FFF2-40B4-BE49-F238E27FC236}">
                <a16:creationId xmlns:a16="http://schemas.microsoft.com/office/drawing/2014/main" xmlns="" id="{0121A55F-7DD5-DDC5-A6A1-DEC0DC946001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9320" y="5030600"/>
            <a:ext cx="336000" cy="336000"/>
          </a:xfrm>
          <a:prstGeom prst="rect">
            <a:avLst/>
          </a:prstGeom>
        </p:spPr>
      </p:pic>
      <p:pic>
        <p:nvPicPr>
          <p:cNvPr id="10" name="Imagem 9" descr="Forma&#10;&#10;Descrição gerada automaticamente com confiança baixa">
            <a:extLst>
              <a:ext uri="{FF2B5EF4-FFF2-40B4-BE49-F238E27FC236}">
                <a16:creationId xmlns:a16="http://schemas.microsoft.com/office/drawing/2014/main" xmlns="" id="{3AF45A9B-9096-8987-4DB2-683EFE5FE3A6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320" y="5644794"/>
            <a:ext cx="300000" cy="300000"/>
          </a:xfrm>
          <a:prstGeom prst="rect">
            <a:avLst/>
          </a:prstGeom>
        </p:spPr>
      </p:pic>
      <p:pic>
        <p:nvPicPr>
          <p:cNvPr id="4" name="Imagem 3" descr="Logotipo&#10;&#10;Descrição gerada automaticamente">
            <a:extLst>
              <a:ext uri="{FF2B5EF4-FFF2-40B4-BE49-F238E27FC236}">
                <a16:creationId xmlns:a16="http://schemas.microsoft.com/office/drawing/2014/main" xmlns="" id="{3677EE03-0487-02BE-7D04-951D9F94C683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67237" y="3174303"/>
            <a:ext cx="3057525" cy="17403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181639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vídeo-20231205-222105-303bf32d">
            <a:hlinkClick r:id="" action="ppaction://media"/>
            <a:extLst>
              <a:ext uri="{FF2B5EF4-FFF2-40B4-BE49-F238E27FC236}">
                <a16:creationId xmlns:a16="http://schemas.microsoft.com/office/drawing/2014/main" xmlns="" id="{A044921C-1F40-1DE6-9EEA-693F1B5E878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79532" y="126999"/>
            <a:ext cx="11802918" cy="66808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5458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926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2"/>
          <p:cNvGrpSpPr/>
          <p:nvPr/>
        </p:nvGrpSpPr>
        <p:grpSpPr>
          <a:xfrm>
            <a:off x="0" y="0"/>
            <a:ext cx="12192000" cy="3125745"/>
            <a:chOff x="0" y="0"/>
            <a:chExt cx="24384000" cy="6251491"/>
          </a:xfrm>
        </p:grpSpPr>
        <p:pic>
          <p:nvPicPr>
            <p:cNvPr id="13" name="Picture 13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93" t="50996" r="-93" b="14906"/>
            <a:stretch/>
          </p:blipFill>
          <p:spPr>
            <a:xfrm>
              <a:off x="0" y="0"/>
              <a:ext cx="24384000" cy="6251491"/>
            </a:xfrm>
            <a:prstGeom prst="rect">
              <a:avLst/>
            </a:prstGeom>
          </p:spPr>
        </p:pic>
      </p:grpSp>
      <p:sp>
        <p:nvSpPr>
          <p:cNvPr id="34" name="CustomShape 8">
            <a:extLst>
              <a:ext uri="{FF2B5EF4-FFF2-40B4-BE49-F238E27FC236}">
                <a16:creationId xmlns:a16="http://schemas.microsoft.com/office/drawing/2014/main" xmlns="" id="{CAEE5D7F-D3E7-CFB4-9A98-29BF98AE4CD2}"/>
              </a:ext>
            </a:extLst>
          </p:cNvPr>
          <p:cNvSpPr/>
          <p:nvPr/>
        </p:nvSpPr>
        <p:spPr>
          <a:xfrm>
            <a:off x="795320" y="4963176"/>
            <a:ext cx="2963880" cy="1660539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>
              <a:lnSpc>
                <a:spcPct val="100000"/>
              </a:lnSpc>
            </a:pPr>
            <a:r>
              <a:rPr lang="pt-BR" sz="1400" b="1" spc="-1">
                <a:solidFill>
                  <a:srgbClr val="023E7C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Instagram</a:t>
            </a:r>
            <a:endParaRPr lang="pt-BR" sz="1400" spc="-1">
              <a:solidFill>
                <a:srgbClr val="023E7C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>
              <a:lnSpc>
                <a:spcPct val="100000"/>
              </a:lnSpc>
            </a:pPr>
            <a:r>
              <a:rPr lang="pt-BR" sz="1200" spc="-1">
                <a:solidFill>
                  <a:schemeClr val="tx1">
                    <a:lumMod val="65000"/>
                    <a:lumOff val="3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@brb_bancodebrasilia</a:t>
            </a:r>
          </a:p>
          <a:p>
            <a:pPr>
              <a:lnSpc>
                <a:spcPct val="100000"/>
              </a:lnSpc>
            </a:pPr>
            <a:endParaRPr lang="pt-BR" sz="1200" spc="-1">
              <a:solidFill>
                <a:srgbClr val="023E7C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>
              <a:lnSpc>
                <a:spcPct val="100000"/>
              </a:lnSpc>
            </a:pPr>
            <a:r>
              <a:rPr lang="pt-BR" sz="1400" b="1" spc="-1">
                <a:solidFill>
                  <a:srgbClr val="023E7C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Facebook</a:t>
            </a:r>
            <a:endParaRPr lang="pt-BR" sz="1400" spc="-1">
              <a:solidFill>
                <a:srgbClr val="023E7C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>
              <a:lnSpc>
                <a:spcPct val="100000"/>
              </a:lnSpc>
            </a:pPr>
            <a:r>
              <a:rPr lang="pt-BR" sz="1200" spc="-1">
                <a:solidFill>
                  <a:schemeClr val="tx1">
                    <a:lumMod val="65000"/>
                    <a:lumOff val="3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@BancoBRB.Oficial</a:t>
            </a:r>
          </a:p>
          <a:p>
            <a:pPr>
              <a:lnSpc>
                <a:spcPct val="100000"/>
              </a:lnSpc>
            </a:pPr>
            <a:endParaRPr lang="pt-BR" sz="1200" spc="-1">
              <a:solidFill>
                <a:srgbClr val="023E7C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>
              <a:lnSpc>
                <a:spcPct val="100000"/>
              </a:lnSpc>
            </a:pPr>
            <a:r>
              <a:rPr lang="pt-BR" sz="1400" b="1" spc="-1">
                <a:solidFill>
                  <a:srgbClr val="023E7C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Twitter</a:t>
            </a:r>
            <a:endParaRPr lang="pt-BR" sz="1400" spc="-1">
              <a:solidFill>
                <a:srgbClr val="023E7C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>
              <a:lnSpc>
                <a:spcPct val="100000"/>
              </a:lnSpc>
            </a:pPr>
            <a:r>
              <a:rPr lang="pt-BR" sz="1200" spc="-1">
                <a:solidFill>
                  <a:schemeClr val="tx1">
                    <a:lumMod val="65000"/>
                    <a:lumOff val="3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@BRB_oficial</a:t>
            </a:r>
          </a:p>
        </p:txBody>
      </p:sp>
      <p:sp>
        <p:nvSpPr>
          <p:cNvPr id="35" name="CustomShape 9">
            <a:extLst>
              <a:ext uri="{FF2B5EF4-FFF2-40B4-BE49-F238E27FC236}">
                <a16:creationId xmlns:a16="http://schemas.microsoft.com/office/drawing/2014/main" xmlns="" id="{0F17AD2B-01DD-F6C9-FFB3-A421AC4D0AAC}"/>
              </a:ext>
            </a:extLst>
          </p:cNvPr>
          <p:cNvSpPr/>
          <p:nvPr/>
        </p:nvSpPr>
        <p:spPr>
          <a:xfrm>
            <a:off x="8432802" y="5762090"/>
            <a:ext cx="3480975" cy="891098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square" lIns="90000" tIns="45000" rIns="90000" bIns="45000">
            <a:spAutoFit/>
          </a:bodyPr>
          <a:lstStyle/>
          <a:p>
            <a:pPr marL="457223" algn="r"/>
            <a:endParaRPr lang="pt-BR" sz="1600" spc="-1">
              <a:solidFill>
                <a:schemeClr val="tx1">
                  <a:lumMod val="75000"/>
                  <a:lumOff val="25000"/>
                </a:schemeClr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 marL="457223" algn="r"/>
            <a:r>
              <a:rPr lang="pt-BR" sz="1200" spc="-1">
                <a:solidFill>
                  <a:schemeClr val="tx1">
                    <a:lumMod val="75000"/>
                    <a:lumOff val="2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SAUN Quadra 5 Lote C Blocos B e C</a:t>
            </a:r>
          </a:p>
          <a:p>
            <a:pPr marL="457223" algn="r"/>
            <a:r>
              <a:rPr lang="pt-BR" sz="1200" spc="-1">
                <a:solidFill>
                  <a:schemeClr val="tx1">
                    <a:lumMod val="75000"/>
                    <a:lumOff val="2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Centro Empresarial CNC</a:t>
            </a:r>
          </a:p>
          <a:p>
            <a:pPr marL="457223" algn="r"/>
            <a:r>
              <a:rPr lang="pt-BR" sz="1200" spc="-1">
                <a:solidFill>
                  <a:schemeClr val="tx1">
                    <a:lumMod val="75000"/>
                    <a:lumOff val="2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Brasília – DF | 70.040-250</a:t>
            </a:r>
          </a:p>
        </p:txBody>
      </p:sp>
      <p:pic>
        <p:nvPicPr>
          <p:cNvPr id="5" name="Imagem 4" descr="Ícone&#10;&#10;Descrição gerada automaticamente">
            <a:extLst>
              <a:ext uri="{FF2B5EF4-FFF2-40B4-BE49-F238E27FC236}">
                <a16:creationId xmlns:a16="http://schemas.microsoft.com/office/drawing/2014/main" xmlns="" id="{217632DA-3BDD-AD38-3D0D-49F5244D173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2518" b="86917" l="18850" r="77650">
                        <a14:foregroundMark x1="34350" y1="14356" x2="24150" y2="15347"/>
                        <a14:foregroundMark x1="24150" y1="15347" x2="24300" y2="20580"/>
                        <a14:foregroundMark x1="24300" y1="20580" x2="33100" y2="34229"/>
                        <a14:foregroundMark x1="18850" y1="12871" x2="20250" y2="14427"/>
                        <a14:foregroundMark x1="73750" y1="12730" x2="73750" y2="16973"/>
                        <a14:foregroundMark x1="76850" y1="12730" x2="77650" y2="12588"/>
                        <a14:foregroundMark x1="60300" y1="84088" x2="68050" y2="85997"/>
                        <a14:foregroundMark x1="68050" y1="85997" x2="74550" y2="84088"/>
                        <a14:foregroundMark x1="24650" y1="86917" x2="27400" y2="8677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5482" t="7430" r="20173" b="9256"/>
          <a:stretch/>
        </p:blipFill>
        <p:spPr>
          <a:xfrm>
            <a:off x="453451" y="6207639"/>
            <a:ext cx="325095" cy="297600"/>
          </a:xfrm>
          <a:prstGeom prst="rect">
            <a:avLst/>
          </a:prstGeom>
        </p:spPr>
      </p:pic>
      <p:pic>
        <p:nvPicPr>
          <p:cNvPr id="8" name="Imagem 7" descr="Forma&#10;&#10;Descrição gerada automaticamente com confiança baixa">
            <a:extLst>
              <a:ext uri="{FF2B5EF4-FFF2-40B4-BE49-F238E27FC236}">
                <a16:creationId xmlns:a16="http://schemas.microsoft.com/office/drawing/2014/main" xmlns="" id="{0121A55F-7DD5-DDC5-A6A1-DEC0DC946001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9320" y="5030600"/>
            <a:ext cx="336000" cy="336000"/>
          </a:xfrm>
          <a:prstGeom prst="rect">
            <a:avLst/>
          </a:prstGeom>
        </p:spPr>
      </p:pic>
      <p:pic>
        <p:nvPicPr>
          <p:cNvPr id="10" name="Imagem 9" descr="Forma&#10;&#10;Descrição gerada automaticamente com confiança baixa">
            <a:extLst>
              <a:ext uri="{FF2B5EF4-FFF2-40B4-BE49-F238E27FC236}">
                <a16:creationId xmlns:a16="http://schemas.microsoft.com/office/drawing/2014/main" xmlns="" id="{3AF45A9B-9096-8987-4DB2-683EFE5FE3A6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320" y="5644794"/>
            <a:ext cx="300000" cy="300000"/>
          </a:xfrm>
          <a:prstGeom prst="rect">
            <a:avLst/>
          </a:prstGeom>
        </p:spPr>
      </p:pic>
      <p:pic>
        <p:nvPicPr>
          <p:cNvPr id="4" name="Imagem 3" descr="Logotipo&#10;&#10;Descrição gerada automaticamente">
            <a:extLst>
              <a:ext uri="{FF2B5EF4-FFF2-40B4-BE49-F238E27FC236}">
                <a16:creationId xmlns:a16="http://schemas.microsoft.com/office/drawing/2014/main" xmlns="" id="{3677EE03-0487-02BE-7D04-951D9F94C683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67237" y="3174303"/>
            <a:ext cx="3057525" cy="17403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096327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ela 5">
            <a:extLst>
              <a:ext uri="{FF2B5EF4-FFF2-40B4-BE49-F238E27FC236}">
                <a16:creationId xmlns:a16="http://schemas.microsoft.com/office/drawing/2014/main" xmlns="" id="{23C729F3-AECC-C566-64B6-2EF6DF27DBA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44856479"/>
              </p:ext>
            </p:extLst>
          </p:nvPr>
        </p:nvGraphicFramePr>
        <p:xfrm>
          <a:off x="3961152" y="4522088"/>
          <a:ext cx="8101659" cy="792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50733">
                  <a:extLst>
                    <a:ext uri="{9D8B030D-6E8A-4147-A177-3AD203B41FA5}">
                      <a16:colId xmlns:a16="http://schemas.microsoft.com/office/drawing/2014/main" xmlns="" val="3425756278"/>
                    </a:ext>
                  </a:extLst>
                </a:gridCol>
                <a:gridCol w="1187777">
                  <a:extLst>
                    <a:ext uri="{9D8B030D-6E8A-4147-A177-3AD203B41FA5}">
                      <a16:colId xmlns:a16="http://schemas.microsoft.com/office/drawing/2014/main" xmlns="" val="3709485248"/>
                    </a:ext>
                  </a:extLst>
                </a:gridCol>
                <a:gridCol w="1395167">
                  <a:extLst>
                    <a:ext uri="{9D8B030D-6E8A-4147-A177-3AD203B41FA5}">
                      <a16:colId xmlns:a16="http://schemas.microsoft.com/office/drawing/2014/main" xmlns="" val="2728967106"/>
                    </a:ext>
                  </a:extLst>
                </a:gridCol>
                <a:gridCol w="1461155">
                  <a:extLst>
                    <a:ext uri="{9D8B030D-6E8A-4147-A177-3AD203B41FA5}">
                      <a16:colId xmlns:a16="http://schemas.microsoft.com/office/drawing/2014/main" xmlns="" val="1450299585"/>
                    </a:ext>
                  </a:extLst>
                </a:gridCol>
                <a:gridCol w="1306827">
                  <a:extLst>
                    <a:ext uri="{9D8B030D-6E8A-4147-A177-3AD203B41FA5}">
                      <a16:colId xmlns:a16="http://schemas.microsoft.com/office/drawing/2014/main" xmlns="" val="2944605803"/>
                    </a:ext>
                  </a:extLst>
                </a:gridCol>
              </a:tblGrid>
              <a:tr h="360000">
                <a:tc>
                  <a:txBody>
                    <a:bodyPr/>
                    <a:lstStyle/>
                    <a:p>
                      <a:r>
                        <a:rPr lang="pt-BR" sz="1100" b="1">
                          <a:solidFill>
                            <a:schemeClr val="bg1"/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Produto</a:t>
                      </a:r>
                    </a:p>
                  </a:txBody>
                  <a:tcPr anchor="ctr"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100" b="1">
                          <a:solidFill>
                            <a:schemeClr val="bg1"/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Nova Taxa</a:t>
                      </a:r>
                    </a:p>
                  </a:txBody>
                  <a:tcPr anchor="ctr"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100" b="1">
                          <a:solidFill>
                            <a:schemeClr val="bg1"/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Valor</a:t>
                      </a:r>
                    </a:p>
                  </a:txBody>
                  <a:tcPr anchor="ctr"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100" b="1">
                          <a:solidFill>
                            <a:schemeClr val="bg1"/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Parcela</a:t>
                      </a:r>
                    </a:p>
                  </a:txBody>
                  <a:tcPr anchor="ctr"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100" b="1">
                          <a:solidFill>
                            <a:schemeClr val="bg1"/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Qtd Parcelas</a:t>
                      </a:r>
                    </a:p>
                  </a:txBody>
                  <a:tcPr anchor="ctr"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2168386793"/>
                  </a:ext>
                </a:extLst>
              </a:tr>
              <a:tr h="432000">
                <a:tc>
                  <a:txBody>
                    <a:bodyPr/>
                    <a:lstStyle/>
                    <a:p>
                      <a:r>
                        <a:rPr lang="pt-BR" sz="12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BRBSERV (</a:t>
                      </a:r>
                      <a:r>
                        <a:rPr lang="pt-BR" sz="1200" b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com</a:t>
                      </a:r>
                      <a:r>
                        <a:rPr lang="pt-BR" sz="12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 seguro prestamista)</a:t>
                      </a:r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200" b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1,45%</a:t>
                      </a:r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2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R$ 131.198,27</a:t>
                      </a:r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200" b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R$ 2.691,02</a:t>
                      </a:r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2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144</a:t>
                      </a:r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572663655"/>
                  </a:ext>
                </a:extLst>
              </a:tr>
            </a:tbl>
          </a:graphicData>
        </a:graphic>
      </p:graphicFrame>
      <p:sp>
        <p:nvSpPr>
          <p:cNvPr id="7" name="Espaço Reservado para Número de Slide 59">
            <a:extLst>
              <a:ext uri="{FF2B5EF4-FFF2-40B4-BE49-F238E27FC236}">
                <a16:creationId xmlns:a16="http://schemas.microsoft.com/office/drawing/2014/main" xmlns="" id="{7E6ADED3-084D-6159-DEA5-9AC03E79EEF9}"/>
              </a:ext>
            </a:extLst>
          </p:cNvPr>
          <p:cNvSpPr txBox="1">
            <a:spLocks/>
          </p:cNvSpPr>
          <p:nvPr/>
        </p:nvSpPr>
        <p:spPr>
          <a:xfrm>
            <a:off x="10646759" y="6010065"/>
            <a:ext cx="1422400" cy="243417"/>
          </a:xfrm>
          <a:prstGeom prst="rect">
            <a:avLst/>
          </a:prstGeom>
        </p:spPr>
        <p:txBody>
          <a:bodyPr vert="horz" lIns="60960" tIns="30480" rIns="60960" bIns="30480" rtlCol="0" anchor="ctr"/>
          <a:lstStyle>
            <a:defPPr>
              <a:defRPr lang="en-US"/>
            </a:defPPr>
            <a:lvl1pPr marL="0" algn="r" defTabSz="914400" rtl="0" eaLnBrk="1" latinLnBrk="0" hangingPunct="1">
              <a:defRPr sz="2800" b="1" kern="1200">
                <a:solidFill>
                  <a:srgbClr val="09162E"/>
                </a:solidFill>
                <a:latin typeface="Posterama" panose="020B0504020200020000" pitchFamily="34" charset="0"/>
                <a:ea typeface="+mn-ea"/>
                <a:cs typeface="Posterama" panose="020B0504020200020000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26A174C-808C-4CBB-BB07-1A7F63D4A8C7}" type="slidenum">
              <a:rPr lang="en-US" sz="1867" smtClean="0">
                <a:solidFill>
                  <a:srgbClr val="009FE3"/>
                </a:solidFill>
                <a:latin typeface="Posterama"/>
                <a:cs typeface="Posterama"/>
              </a:rPr>
              <a:t>22</a:t>
            </a:fld>
            <a:r>
              <a:rPr lang="en-US" sz="1867">
                <a:solidFill>
                  <a:srgbClr val="009FE3"/>
                </a:solidFill>
                <a:latin typeface="Posterama"/>
                <a:cs typeface="Posterama"/>
              </a:rPr>
              <a:t>/23</a:t>
            </a:r>
            <a:endParaRPr lang="pt-BR" sz="1867">
              <a:solidFill>
                <a:srgbClr val="009FE3"/>
              </a:solidFill>
            </a:endParaRPr>
          </a:p>
        </p:txBody>
      </p:sp>
      <p:sp>
        <p:nvSpPr>
          <p:cNvPr id="11" name="Freeform 5">
            <a:extLst>
              <a:ext uri="{FF2B5EF4-FFF2-40B4-BE49-F238E27FC236}">
                <a16:creationId xmlns:a16="http://schemas.microsoft.com/office/drawing/2014/main" xmlns="" id="{86C2AEB0-5A4C-0942-1468-3FF191D98806}"/>
              </a:ext>
            </a:extLst>
          </p:cNvPr>
          <p:cNvSpPr/>
          <p:nvPr/>
        </p:nvSpPr>
        <p:spPr>
          <a:xfrm>
            <a:off x="1850" y="0"/>
            <a:ext cx="3829964" cy="6858000"/>
          </a:xfrm>
          <a:custGeom>
            <a:avLst/>
            <a:gdLst/>
            <a:ahLst/>
            <a:cxnLst/>
            <a:rect l="l" t="t" r="r" b="b"/>
            <a:pathLst>
              <a:path w="1783046" h="559183">
                <a:moveTo>
                  <a:pt x="0" y="0"/>
                </a:moveTo>
                <a:lnTo>
                  <a:pt x="1783046" y="0"/>
                </a:lnTo>
                <a:lnTo>
                  <a:pt x="1783046" y="559183"/>
                </a:lnTo>
                <a:lnTo>
                  <a:pt x="0" y="559183"/>
                </a:lnTo>
                <a:close/>
              </a:path>
            </a:pathLst>
          </a:custGeom>
          <a:solidFill>
            <a:srgbClr val="173269"/>
          </a:solidFill>
        </p:spPr>
        <p:txBody>
          <a:bodyPr/>
          <a:lstStyle/>
          <a:p>
            <a:endParaRPr lang="pt-BR" sz="1600"/>
          </a:p>
        </p:txBody>
      </p:sp>
      <p:sp>
        <p:nvSpPr>
          <p:cNvPr id="12" name="TextBox 6">
            <a:extLst>
              <a:ext uri="{FF2B5EF4-FFF2-40B4-BE49-F238E27FC236}">
                <a16:creationId xmlns:a16="http://schemas.microsoft.com/office/drawing/2014/main" xmlns="" id="{D7514FE3-D171-D3B6-35CC-2B9D60B71F16}"/>
              </a:ext>
            </a:extLst>
          </p:cNvPr>
          <p:cNvSpPr txBox="1"/>
          <p:nvPr/>
        </p:nvSpPr>
        <p:spPr>
          <a:xfrm>
            <a:off x="706191" y="-74589"/>
            <a:ext cx="4395124" cy="689134"/>
          </a:xfrm>
          <a:prstGeom prst="rect">
            <a:avLst/>
          </a:prstGeom>
        </p:spPr>
        <p:txBody>
          <a:bodyPr lIns="169333" tIns="169333" rIns="169333" bIns="169333" rtlCol="0" anchor="ctr"/>
          <a:lstStyle/>
          <a:p>
            <a:pPr>
              <a:lnSpc>
                <a:spcPts val="7933"/>
              </a:lnSpc>
            </a:pPr>
            <a:r>
              <a:rPr lang="pt-BR" sz="2400">
                <a:solidFill>
                  <a:srgbClr val="FFFFFF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Crédito Na Medida</a:t>
            </a:r>
          </a:p>
        </p:txBody>
      </p:sp>
      <p:sp>
        <p:nvSpPr>
          <p:cNvPr id="14" name="CaixaDeTexto 13">
            <a:extLst>
              <a:ext uri="{FF2B5EF4-FFF2-40B4-BE49-F238E27FC236}">
                <a16:creationId xmlns:a16="http://schemas.microsoft.com/office/drawing/2014/main" xmlns="" id="{4E605969-3F69-B0E4-0F76-FC557F5CBEE4}"/>
              </a:ext>
            </a:extLst>
          </p:cNvPr>
          <p:cNvSpPr txBox="1"/>
          <p:nvPr/>
        </p:nvSpPr>
        <p:spPr>
          <a:xfrm>
            <a:off x="846617" y="614545"/>
            <a:ext cx="13452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Simulador</a:t>
            </a:r>
          </a:p>
        </p:txBody>
      </p:sp>
      <p:pic>
        <p:nvPicPr>
          <p:cNvPr id="16" name="Gráfico 15" descr="Perfil masculino estrutura de tópicos">
            <a:extLst>
              <a:ext uri="{FF2B5EF4-FFF2-40B4-BE49-F238E27FC236}">
                <a16:creationId xmlns:a16="http://schemas.microsoft.com/office/drawing/2014/main" xmlns="" id="{19C7AF08-DCE8-CB07-F4F2-D0DFE862DD9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p:blipFill>
        <p:spPr>
          <a:xfrm>
            <a:off x="0" y="116402"/>
            <a:ext cx="914400" cy="914400"/>
          </a:xfrm>
          <a:prstGeom prst="rect">
            <a:avLst/>
          </a:prstGeom>
        </p:spPr>
      </p:pic>
      <p:sp>
        <p:nvSpPr>
          <p:cNvPr id="17" name="Retângulo: Cantos Arredondados 16">
            <a:extLst>
              <a:ext uri="{FF2B5EF4-FFF2-40B4-BE49-F238E27FC236}">
                <a16:creationId xmlns:a16="http://schemas.microsoft.com/office/drawing/2014/main" xmlns="" id="{D108FA12-3846-E09C-2C5A-A2052D086F22}"/>
              </a:ext>
            </a:extLst>
          </p:cNvPr>
          <p:cNvSpPr/>
          <p:nvPr/>
        </p:nvSpPr>
        <p:spPr>
          <a:xfrm>
            <a:off x="4003675" y="1075871"/>
            <a:ext cx="1524000" cy="1917284"/>
          </a:xfrm>
          <a:prstGeom prst="roundRect">
            <a:avLst>
              <a:gd name="adj" fmla="val 5417"/>
            </a:avLst>
          </a:prstGeom>
          <a:noFill/>
          <a:ln w="635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CONSIGNADO</a:t>
            </a:r>
          </a:p>
          <a:p>
            <a:endParaRPr lang="pt-BR" sz="1100">
              <a:solidFill>
                <a:schemeClr val="tx1">
                  <a:lumMod val="75000"/>
                  <a:lumOff val="25000"/>
                </a:schemeClr>
              </a:solidFill>
              <a:latin typeface="Segoe UI Black" panose="020B0A02040204020203" pitchFamily="34" charset="0"/>
              <a:ea typeface="Segoe UI Black" panose="020B0A02040204020203" pitchFamily="34" charset="0"/>
            </a:endParaRPr>
          </a:p>
          <a:p>
            <a:r>
              <a:rPr lang="pt-BR" sz="1100" b="1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Saldo</a:t>
            </a:r>
          </a:p>
          <a:p>
            <a: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R$ 88.874,18</a:t>
            </a:r>
          </a:p>
          <a:p>
            <a:endParaRPr lang="pt-BR" sz="1100">
              <a:solidFill>
                <a:schemeClr val="tx1">
                  <a:lumMod val="75000"/>
                  <a:lumOff val="25000"/>
                </a:schemeClr>
              </a:solidFill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  <a:p>
            <a:r>
              <a:rPr lang="pt-BR" sz="1100" b="1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PCM</a:t>
            </a:r>
          </a:p>
          <a:p>
            <a: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R$ 1.835,94</a:t>
            </a:r>
            <a:b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</a:br>
            <a:endParaRPr lang="pt-BR" sz="1100" b="1">
              <a:solidFill>
                <a:schemeClr val="tx1">
                  <a:lumMod val="75000"/>
                  <a:lumOff val="25000"/>
                </a:schemeClr>
              </a:solidFill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  <a:p>
            <a:r>
              <a:rPr lang="pt-BR" sz="1100" b="1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Taxa Média</a:t>
            </a:r>
          </a:p>
          <a:p>
            <a: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1,69%</a:t>
            </a:r>
          </a:p>
        </p:txBody>
      </p:sp>
      <p:sp>
        <p:nvSpPr>
          <p:cNvPr id="18" name="Retângulo: Cantos Arredondados 17">
            <a:extLst>
              <a:ext uri="{FF2B5EF4-FFF2-40B4-BE49-F238E27FC236}">
                <a16:creationId xmlns:a16="http://schemas.microsoft.com/office/drawing/2014/main" xmlns="" id="{5210B209-8F9D-34D5-5051-ACD3415445ED}"/>
              </a:ext>
            </a:extLst>
          </p:cNvPr>
          <p:cNvSpPr/>
          <p:nvPr/>
        </p:nvSpPr>
        <p:spPr>
          <a:xfrm>
            <a:off x="5637458" y="1075871"/>
            <a:ext cx="1524000" cy="1917284"/>
          </a:xfrm>
          <a:prstGeom prst="roundRect">
            <a:avLst>
              <a:gd name="adj" fmla="val 5417"/>
            </a:avLst>
          </a:prstGeom>
          <a:noFill/>
          <a:ln w="635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PARCELADO</a:t>
            </a:r>
          </a:p>
          <a:p>
            <a:endParaRPr lang="pt-BR" sz="1100">
              <a:solidFill>
                <a:schemeClr val="tx1">
                  <a:lumMod val="75000"/>
                  <a:lumOff val="25000"/>
                </a:schemeClr>
              </a:solidFill>
              <a:latin typeface="Segoe UI Black" panose="020B0A02040204020203" pitchFamily="34" charset="0"/>
              <a:ea typeface="Segoe UI Black" panose="020B0A02040204020203" pitchFamily="34" charset="0"/>
            </a:endParaRPr>
          </a:p>
          <a:p>
            <a:r>
              <a:rPr lang="pt-BR" sz="1100" b="1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Saldo</a:t>
            </a:r>
          </a:p>
          <a:p>
            <a: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R$ 26.894,09</a:t>
            </a:r>
          </a:p>
          <a:p>
            <a:endParaRPr lang="pt-BR" sz="1100">
              <a:solidFill>
                <a:schemeClr val="tx1">
                  <a:lumMod val="75000"/>
                  <a:lumOff val="25000"/>
                </a:schemeClr>
              </a:solidFill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  <a:p>
            <a:r>
              <a:rPr lang="pt-BR" sz="1100" b="1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PCM</a:t>
            </a:r>
          </a:p>
          <a:p>
            <a: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R$ 2.959,17</a:t>
            </a:r>
            <a:b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</a:br>
            <a:endParaRPr lang="pt-BR" sz="1100" b="1">
              <a:solidFill>
                <a:schemeClr val="tx1">
                  <a:lumMod val="75000"/>
                  <a:lumOff val="25000"/>
                </a:schemeClr>
              </a:solidFill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  <a:p>
            <a:r>
              <a:rPr lang="pt-BR" sz="1100" b="1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Taxa Média</a:t>
            </a:r>
          </a:p>
          <a:p>
            <a: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4,36%</a:t>
            </a:r>
          </a:p>
        </p:txBody>
      </p:sp>
      <p:sp>
        <p:nvSpPr>
          <p:cNvPr id="19" name="Retângulo: Cantos Arredondados 18">
            <a:extLst>
              <a:ext uri="{FF2B5EF4-FFF2-40B4-BE49-F238E27FC236}">
                <a16:creationId xmlns:a16="http://schemas.microsoft.com/office/drawing/2014/main" xmlns="" id="{CB9801A0-4D08-72AA-EC66-ED2B7DC05710}"/>
              </a:ext>
            </a:extLst>
          </p:cNvPr>
          <p:cNvSpPr/>
          <p:nvPr/>
        </p:nvSpPr>
        <p:spPr>
          <a:xfrm>
            <a:off x="7271241" y="1075871"/>
            <a:ext cx="1524000" cy="1917284"/>
          </a:xfrm>
          <a:prstGeom prst="roundRect">
            <a:avLst>
              <a:gd name="adj" fmla="val 5417"/>
            </a:avLst>
          </a:prstGeom>
          <a:noFill/>
          <a:ln w="635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CARTÃO BRB</a:t>
            </a:r>
          </a:p>
          <a:p>
            <a:endParaRPr lang="pt-BR" sz="1100">
              <a:solidFill>
                <a:schemeClr val="tx1">
                  <a:lumMod val="75000"/>
                  <a:lumOff val="25000"/>
                </a:schemeClr>
              </a:solidFill>
              <a:latin typeface="Segoe UI Black" panose="020B0A02040204020203" pitchFamily="34" charset="0"/>
              <a:ea typeface="Segoe UI Black" panose="020B0A02040204020203" pitchFamily="34" charset="0"/>
            </a:endParaRPr>
          </a:p>
          <a:p>
            <a:r>
              <a:rPr lang="pt-BR" sz="1100" b="1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Saldo</a:t>
            </a:r>
          </a:p>
          <a:p>
            <a: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R$ 11.596,33</a:t>
            </a:r>
          </a:p>
          <a:p>
            <a:endParaRPr lang="pt-BR" sz="1100">
              <a:solidFill>
                <a:schemeClr val="tx1">
                  <a:lumMod val="75000"/>
                  <a:lumOff val="25000"/>
                </a:schemeClr>
              </a:solidFill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  <a:p>
            <a:r>
              <a:rPr lang="pt-BR" sz="1100" b="1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PCM</a:t>
            </a:r>
          </a:p>
          <a:p>
            <a: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R$ 537,05</a:t>
            </a:r>
            <a:b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</a:br>
            <a:endParaRPr lang="pt-BR" sz="1100" b="1">
              <a:solidFill>
                <a:schemeClr val="tx1">
                  <a:lumMod val="75000"/>
                  <a:lumOff val="25000"/>
                </a:schemeClr>
              </a:solidFill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  <a:p>
            <a:r>
              <a:rPr lang="pt-BR" sz="1100" b="1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Taxa Média</a:t>
            </a:r>
          </a:p>
          <a:p>
            <a: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12,99%</a:t>
            </a:r>
          </a:p>
          <a:p>
            <a:endParaRPr lang="pt-BR" sz="1100" b="1">
              <a:solidFill>
                <a:schemeClr val="tx1">
                  <a:lumMod val="75000"/>
                  <a:lumOff val="25000"/>
                </a:schemeClr>
              </a:solidFill>
              <a:highlight>
                <a:srgbClr val="FFFF00"/>
              </a:highlight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20" name="Retângulo: Cantos Arredondados 19">
            <a:extLst>
              <a:ext uri="{FF2B5EF4-FFF2-40B4-BE49-F238E27FC236}">
                <a16:creationId xmlns:a16="http://schemas.microsoft.com/office/drawing/2014/main" xmlns="" id="{F3A27C51-5D55-B1B9-E781-01710D4320EE}"/>
              </a:ext>
            </a:extLst>
          </p:cNvPr>
          <p:cNvSpPr/>
          <p:nvPr/>
        </p:nvSpPr>
        <p:spPr>
          <a:xfrm>
            <a:off x="8905024" y="1075871"/>
            <a:ext cx="1524000" cy="1917284"/>
          </a:xfrm>
          <a:prstGeom prst="roundRect">
            <a:avLst>
              <a:gd name="adj" fmla="val 5417"/>
            </a:avLst>
          </a:prstGeom>
          <a:noFill/>
          <a:ln w="635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ANTEC. SALARIAL</a:t>
            </a:r>
          </a:p>
          <a:p>
            <a:endParaRPr lang="pt-BR" sz="1100">
              <a:solidFill>
                <a:schemeClr val="tx1">
                  <a:lumMod val="75000"/>
                  <a:lumOff val="25000"/>
                </a:schemeClr>
              </a:solidFill>
              <a:latin typeface="Segoe UI Black" panose="020B0A02040204020203" pitchFamily="34" charset="0"/>
              <a:ea typeface="Segoe UI Black" panose="020B0A02040204020203" pitchFamily="34" charset="0"/>
            </a:endParaRPr>
          </a:p>
          <a:p>
            <a:r>
              <a:rPr lang="pt-BR" sz="1100" b="1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Saldo</a:t>
            </a:r>
          </a:p>
          <a:p>
            <a: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R$ 3.613,72</a:t>
            </a:r>
          </a:p>
          <a:p>
            <a:endParaRPr lang="pt-BR" sz="1100">
              <a:solidFill>
                <a:schemeClr val="tx1">
                  <a:lumMod val="75000"/>
                  <a:lumOff val="25000"/>
                </a:schemeClr>
              </a:solidFill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  <a:p>
            <a:r>
              <a:rPr lang="pt-BR" sz="1100" b="1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PCM</a:t>
            </a:r>
          </a:p>
          <a:p>
            <a: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R$ 1.913,85</a:t>
            </a:r>
            <a:b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</a:br>
            <a:endParaRPr lang="pt-BR" sz="1100" b="1">
              <a:solidFill>
                <a:schemeClr val="tx1">
                  <a:lumMod val="75000"/>
                  <a:lumOff val="25000"/>
                </a:schemeClr>
              </a:solidFill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  <a:p>
            <a:r>
              <a:rPr lang="pt-BR" sz="1100" b="1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Taxa Média</a:t>
            </a:r>
          </a:p>
          <a:p>
            <a: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5,99%</a:t>
            </a:r>
          </a:p>
          <a:p>
            <a:endParaRPr lang="pt-BR" sz="1100" b="1">
              <a:solidFill>
                <a:schemeClr val="tx1">
                  <a:lumMod val="75000"/>
                  <a:lumOff val="25000"/>
                </a:schemeClr>
              </a:solidFill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21" name="Retângulo: Cantos Arredondados 20">
            <a:extLst>
              <a:ext uri="{FF2B5EF4-FFF2-40B4-BE49-F238E27FC236}">
                <a16:creationId xmlns:a16="http://schemas.microsoft.com/office/drawing/2014/main" xmlns="" id="{7E8A338E-EBB2-0B55-F73A-823F8F4DCDE0}"/>
              </a:ext>
            </a:extLst>
          </p:cNvPr>
          <p:cNvSpPr/>
          <p:nvPr/>
        </p:nvSpPr>
        <p:spPr>
          <a:xfrm>
            <a:off x="10538809" y="1075871"/>
            <a:ext cx="1524000" cy="1917284"/>
          </a:xfrm>
          <a:prstGeom prst="roundRect">
            <a:avLst>
              <a:gd name="adj" fmla="val 5417"/>
            </a:avLst>
          </a:prstGeom>
          <a:noFill/>
          <a:ln w="635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CHEQUE ESPECIAL</a:t>
            </a:r>
          </a:p>
          <a:p>
            <a:endParaRPr lang="pt-BR" sz="1100">
              <a:solidFill>
                <a:schemeClr val="tx1">
                  <a:lumMod val="75000"/>
                  <a:lumOff val="25000"/>
                </a:schemeClr>
              </a:solidFill>
              <a:latin typeface="Segoe UI Black" panose="020B0A02040204020203" pitchFamily="34" charset="0"/>
              <a:ea typeface="Segoe UI Black" panose="020B0A02040204020203" pitchFamily="34" charset="0"/>
            </a:endParaRPr>
          </a:p>
          <a:p>
            <a:r>
              <a:rPr lang="pt-BR" sz="1100" b="1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Saldo</a:t>
            </a:r>
          </a:p>
          <a:p>
            <a: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R$ 219,95</a:t>
            </a:r>
          </a:p>
          <a:p>
            <a:endParaRPr lang="pt-BR" sz="1100">
              <a:solidFill>
                <a:schemeClr val="tx1">
                  <a:lumMod val="75000"/>
                  <a:lumOff val="25000"/>
                </a:schemeClr>
              </a:solidFill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  <a:p>
            <a:r>
              <a:rPr lang="pt-BR" sz="1100" b="1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PCM</a:t>
            </a:r>
          </a:p>
          <a:p>
            <a: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R$ 0,00</a:t>
            </a:r>
            <a:b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</a:br>
            <a:endParaRPr lang="pt-BR" sz="1100" b="1">
              <a:solidFill>
                <a:schemeClr val="tx1">
                  <a:lumMod val="75000"/>
                  <a:lumOff val="25000"/>
                </a:schemeClr>
              </a:solidFill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  <a:p>
            <a:r>
              <a:rPr lang="pt-BR" sz="1100" b="1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Taxa Média</a:t>
            </a:r>
          </a:p>
          <a:p>
            <a: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8,01%</a:t>
            </a:r>
          </a:p>
        </p:txBody>
      </p:sp>
      <p:sp>
        <p:nvSpPr>
          <p:cNvPr id="22" name="CaixaDeTexto 21">
            <a:extLst>
              <a:ext uri="{FF2B5EF4-FFF2-40B4-BE49-F238E27FC236}">
                <a16:creationId xmlns:a16="http://schemas.microsoft.com/office/drawing/2014/main" xmlns="" id="{C72282EE-4EE9-CFE1-A375-3E13E39FCB02}"/>
              </a:ext>
            </a:extLst>
          </p:cNvPr>
          <p:cNvSpPr txBox="1"/>
          <p:nvPr/>
        </p:nvSpPr>
        <p:spPr>
          <a:xfrm>
            <a:off x="4003675" y="428152"/>
            <a:ext cx="31341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2400">
                <a:solidFill>
                  <a:schemeClr val="tx1">
                    <a:lumMod val="75000"/>
                    <a:lumOff val="25000"/>
                  </a:schemeClr>
                </a:solidFill>
                <a:latin typeface="Montserrat Black" panose="00000A00000000000000" pitchFamily="2" charset="0"/>
              </a:rPr>
              <a:t>R$ </a:t>
            </a:r>
            <a:r>
              <a:rPr lang="pt-BR" sz="3600">
                <a:solidFill>
                  <a:schemeClr val="tx1">
                    <a:lumMod val="75000"/>
                    <a:lumOff val="25000"/>
                  </a:schemeClr>
                </a:solidFill>
                <a:latin typeface="Montserrat Black" panose="00000A00000000000000" pitchFamily="2" charset="0"/>
              </a:rPr>
              <a:t>131.198,27</a:t>
            </a:r>
          </a:p>
        </p:txBody>
      </p:sp>
      <p:sp>
        <p:nvSpPr>
          <p:cNvPr id="23" name="CaixaDeTexto 22">
            <a:extLst>
              <a:ext uri="{FF2B5EF4-FFF2-40B4-BE49-F238E27FC236}">
                <a16:creationId xmlns:a16="http://schemas.microsoft.com/office/drawing/2014/main" xmlns="" id="{ACBE5A7B-DAFB-E369-A825-D69B5E7F614C}"/>
              </a:ext>
            </a:extLst>
          </p:cNvPr>
          <p:cNvSpPr txBox="1"/>
          <p:nvPr/>
        </p:nvSpPr>
        <p:spPr>
          <a:xfrm>
            <a:off x="6448942" y="3614593"/>
            <a:ext cx="1045029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050"/>
              <a:t>Taxa Média do Cliente</a:t>
            </a:r>
          </a:p>
          <a:p>
            <a:pPr algn="ctr"/>
            <a:r>
              <a:rPr lang="pt-BR" sz="2000">
                <a:latin typeface="Montserrat Black" panose="00000A00000000000000" pitchFamily="2" charset="0"/>
              </a:rPr>
              <a:t>2,07%</a:t>
            </a:r>
          </a:p>
        </p:txBody>
      </p:sp>
      <p:sp>
        <p:nvSpPr>
          <p:cNvPr id="24" name="CaixaDeTexto 23">
            <a:extLst>
              <a:ext uri="{FF2B5EF4-FFF2-40B4-BE49-F238E27FC236}">
                <a16:creationId xmlns:a16="http://schemas.microsoft.com/office/drawing/2014/main" xmlns="" id="{B6EEF2F2-F80A-77DE-9BC2-186223B94810}"/>
              </a:ext>
            </a:extLst>
          </p:cNvPr>
          <p:cNvSpPr txBox="1"/>
          <p:nvPr/>
        </p:nvSpPr>
        <p:spPr>
          <a:xfrm>
            <a:off x="8572510" y="3614593"/>
            <a:ext cx="1045029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050"/>
              <a:t>Taxa do Programa</a:t>
            </a:r>
          </a:p>
          <a:p>
            <a:pPr algn="ctr"/>
            <a:r>
              <a:rPr lang="pt-BR" sz="2000">
                <a:latin typeface="Montserrat Black" panose="00000A00000000000000" pitchFamily="2" charset="0"/>
              </a:rPr>
              <a:t>1,45%</a:t>
            </a:r>
          </a:p>
        </p:txBody>
      </p:sp>
      <p:sp>
        <p:nvSpPr>
          <p:cNvPr id="25" name="Retângulo: Cantos Arredondados 24">
            <a:extLst>
              <a:ext uri="{FF2B5EF4-FFF2-40B4-BE49-F238E27FC236}">
                <a16:creationId xmlns:a16="http://schemas.microsoft.com/office/drawing/2014/main" xmlns="" id="{CFD81E27-B37C-1CA1-36D1-1858989C9EB3}"/>
              </a:ext>
            </a:extLst>
          </p:cNvPr>
          <p:cNvSpPr/>
          <p:nvPr/>
        </p:nvSpPr>
        <p:spPr>
          <a:xfrm>
            <a:off x="253161" y="1201829"/>
            <a:ext cx="1782965" cy="2244919"/>
          </a:xfrm>
          <a:prstGeom prst="roundRect">
            <a:avLst>
              <a:gd name="adj" fmla="val 4274"/>
            </a:avLst>
          </a:prstGeom>
          <a:solidFill>
            <a:srgbClr val="FFFFFF">
              <a:alpha val="69804"/>
            </a:srgbClr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pt-BR" sz="1600" b="1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Renda</a:t>
            </a:r>
          </a:p>
          <a:p>
            <a:r>
              <a:rPr lang="pt-BR" sz="16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R$ 8.706,18</a:t>
            </a:r>
          </a:p>
          <a:p>
            <a:endParaRPr lang="pt-BR" sz="1100">
              <a:solidFill>
                <a:schemeClr val="tx1">
                  <a:lumMod val="75000"/>
                  <a:lumOff val="25000"/>
                </a:schemeClr>
              </a:solidFill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  <a:p>
            <a:r>
              <a:rPr lang="pt-BR" sz="1100" b="1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Comprometimento</a:t>
            </a:r>
          </a:p>
          <a:p>
            <a: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R$ 5.332,16</a:t>
            </a:r>
            <a:b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</a:br>
            <a:endParaRPr lang="pt-BR" sz="1100" b="1">
              <a:solidFill>
                <a:schemeClr val="tx1">
                  <a:lumMod val="75000"/>
                  <a:lumOff val="25000"/>
                </a:schemeClr>
              </a:solidFill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  <a:p>
            <a:r>
              <a:rPr lang="pt-BR" sz="1100" b="1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Comprometimento </a:t>
            </a:r>
            <a:r>
              <a:rPr lang="pt-BR" sz="800" b="1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%</a:t>
            </a:r>
            <a:endParaRPr lang="pt-BR" sz="1100" b="1">
              <a:solidFill>
                <a:schemeClr val="tx1">
                  <a:lumMod val="75000"/>
                  <a:lumOff val="25000"/>
                </a:schemeClr>
              </a:solidFill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  <a:p>
            <a:r>
              <a:rPr lang="pt-BR" sz="12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61,25%</a:t>
            </a:r>
          </a:p>
          <a:p>
            <a:endParaRPr lang="pt-BR" sz="1100">
              <a:solidFill>
                <a:schemeClr val="tx1">
                  <a:lumMod val="75000"/>
                  <a:lumOff val="25000"/>
                </a:schemeClr>
              </a:solidFill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  <a:p>
            <a:r>
              <a:rPr lang="pt-BR" sz="1100" b="1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Parcela (40%)</a:t>
            </a:r>
          </a:p>
          <a:p>
            <a: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R$ 3.482,47</a:t>
            </a:r>
          </a:p>
          <a:p>
            <a:endParaRPr lang="pt-BR" sz="1100">
              <a:solidFill>
                <a:schemeClr val="tx1">
                  <a:lumMod val="75000"/>
                  <a:lumOff val="25000"/>
                </a:schemeClr>
              </a:solidFill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26" name="Retângulo: Cantos Arredondados 25">
            <a:extLst>
              <a:ext uri="{FF2B5EF4-FFF2-40B4-BE49-F238E27FC236}">
                <a16:creationId xmlns:a16="http://schemas.microsoft.com/office/drawing/2014/main" xmlns="" id="{E1EACF1A-B6E7-0F8B-066A-739BEC8B5B74}"/>
              </a:ext>
            </a:extLst>
          </p:cNvPr>
          <p:cNvSpPr/>
          <p:nvPr/>
        </p:nvSpPr>
        <p:spPr>
          <a:xfrm>
            <a:off x="253161" y="3602261"/>
            <a:ext cx="1782966" cy="689133"/>
          </a:xfrm>
          <a:prstGeom prst="roundRect">
            <a:avLst>
              <a:gd name="adj" fmla="val 5417"/>
            </a:avLst>
          </a:prstGeom>
          <a:solidFill>
            <a:srgbClr val="FFFFFF">
              <a:alpha val="69804"/>
            </a:srgbClr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pt-BR" sz="1100" b="1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Renda a liberar Mensal</a:t>
            </a:r>
          </a:p>
          <a:p>
            <a: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R$ 1.849,69</a:t>
            </a:r>
          </a:p>
        </p:txBody>
      </p:sp>
      <p:sp>
        <p:nvSpPr>
          <p:cNvPr id="27" name="Retângulo: Cantos Arredondados 26">
            <a:extLst>
              <a:ext uri="{FF2B5EF4-FFF2-40B4-BE49-F238E27FC236}">
                <a16:creationId xmlns:a16="http://schemas.microsoft.com/office/drawing/2014/main" xmlns="" id="{05F06F04-FF52-8869-5BAA-D918E00E9935}"/>
              </a:ext>
            </a:extLst>
          </p:cNvPr>
          <p:cNvSpPr/>
          <p:nvPr/>
        </p:nvSpPr>
        <p:spPr>
          <a:xfrm>
            <a:off x="253161" y="4446907"/>
            <a:ext cx="1782966" cy="689133"/>
          </a:xfrm>
          <a:prstGeom prst="roundRect">
            <a:avLst>
              <a:gd name="adj" fmla="val 5417"/>
            </a:avLst>
          </a:prstGeom>
          <a:solidFill>
            <a:srgbClr val="FFFFFF">
              <a:alpha val="69804"/>
            </a:srgbClr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pt-BR" sz="1100" b="1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Renda a liberar Anual</a:t>
            </a:r>
          </a:p>
          <a:p>
            <a: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R$ 22.196,26</a:t>
            </a:r>
          </a:p>
        </p:txBody>
      </p:sp>
      <p:sp>
        <p:nvSpPr>
          <p:cNvPr id="28" name="Retângulo: Cantos Arredondados 27">
            <a:extLst>
              <a:ext uri="{FF2B5EF4-FFF2-40B4-BE49-F238E27FC236}">
                <a16:creationId xmlns:a16="http://schemas.microsoft.com/office/drawing/2014/main" xmlns="" id="{3D626CE3-2589-BD55-3381-1EFE6249CFCD}"/>
              </a:ext>
            </a:extLst>
          </p:cNvPr>
          <p:cNvSpPr/>
          <p:nvPr/>
        </p:nvSpPr>
        <p:spPr>
          <a:xfrm>
            <a:off x="2421414" y="1201829"/>
            <a:ext cx="1045029" cy="496457"/>
          </a:xfrm>
          <a:prstGeom prst="roundRect">
            <a:avLst>
              <a:gd name="adj" fmla="val 5417"/>
            </a:avLst>
          </a:prstGeom>
          <a:solidFill>
            <a:srgbClr val="FFFFFF">
              <a:alpha val="69804"/>
            </a:srgbClr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r"/>
            <a:r>
              <a:rPr lang="pt-BR" sz="1200" b="1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Idade</a:t>
            </a:r>
          </a:p>
          <a:p>
            <a:pPr algn="r"/>
            <a:r>
              <a:rPr lang="pt-BR" sz="1200" b="1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44</a:t>
            </a:r>
          </a:p>
          <a:p>
            <a:endParaRPr lang="pt-BR" sz="1600" b="1">
              <a:solidFill>
                <a:schemeClr val="tx1">
                  <a:lumMod val="75000"/>
                  <a:lumOff val="25000"/>
                </a:schemeClr>
              </a:solidFill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31" name="CaixaDeTexto 30">
            <a:extLst>
              <a:ext uri="{FF2B5EF4-FFF2-40B4-BE49-F238E27FC236}">
                <a16:creationId xmlns:a16="http://schemas.microsoft.com/office/drawing/2014/main" xmlns="" id="{3F42A321-10E7-46AD-8E05-1E6B580D976C}"/>
              </a:ext>
            </a:extLst>
          </p:cNvPr>
          <p:cNvSpPr txBox="1"/>
          <p:nvPr/>
        </p:nvSpPr>
        <p:spPr>
          <a:xfrm>
            <a:off x="4003674" y="269383"/>
            <a:ext cx="1524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1200" b="1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Saldo Devedor</a:t>
            </a:r>
          </a:p>
        </p:txBody>
      </p:sp>
      <p:sp>
        <p:nvSpPr>
          <p:cNvPr id="8" name="Retângulo: Cantos Arredondados 7">
            <a:extLst>
              <a:ext uri="{FF2B5EF4-FFF2-40B4-BE49-F238E27FC236}">
                <a16:creationId xmlns:a16="http://schemas.microsoft.com/office/drawing/2014/main" xmlns="" id="{1E600B84-9DDC-67C5-2AF2-C257DA7E029C}"/>
              </a:ext>
            </a:extLst>
          </p:cNvPr>
          <p:cNvSpPr/>
          <p:nvPr/>
        </p:nvSpPr>
        <p:spPr>
          <a:xfrm>
            <a:off x="4003675" y="3099695"/>
            <a:ext cx="1029600" cy="147638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xmlns="" id="{5D40478C-5CDE-3FED-2EAC-D0B4A4F17AF1}"/>
              </a:ext>
            </a:extLst>
          </p:cNvPr>
          <p:cNvSpPr txBox="1"/>
          <p:nvPr/>
        </p:nvSpPr>
        <p:spPr>
          <a:xfrm>
            <a:off x="4979796" y="3039496"/>
            <a:ext cx="579005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1100">
                <a:latin typeface="Segoe UI Black" panose="020B0A02040204020203" pitchFamily="34" charset="0"/>
                <a:ea typeface="Segoe UI Black" panose="020B0A02040204020203" pitchFamily="34" charset="0"/>
              </a:rPr>
              <a:t>67,7</a:t>
            </a:r>
            <a:r>
              <a:rPr lang="pt-BR" sz="900"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%</a:t>
            </a:r>
            <a:endParaRPr lang="pt-BR" sz="1100"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30" name="Retângulo: Cantos Arredondados 29">
            <a:extLst>
              <a:ext uri="{FF2B5EF4-FFF2-40B4-BE49-F238E27FC236}">
                <a16:creationId xmlns:a16="http://schemas.microsoft.com/office/drawing/2014/main" xmlns="" id="{5C05CF94-4181-C5FF-2069-17EA374CB969}"/>
              </a:ext>
            </a:extLst>
          </p:cNvPr>
          <p:cNvSpPr/>
          <p:nvPr/>
        </p:nvSpPr>
        <p:spPr>
          <a:xfrm>
            <a:off x="5637458" y="3099695"/>
            <a:ext cx="309600" cy="147638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32" name="CaixaDeTexto 31">
            <a:extLst>
              <a:ext uri="{FF2B5EF4-FFF2-40B4-BE49-F238E27FC236}">
                <a16:creationId xmlns:a16="http://schemas.microsoft.com/office/drawing/2014/main" xmlns="" id="{34B35C1E-DA0A-B04A-FD38-66E5E688EE30}"/>
              </a:ext>
            </a:extLst>
          </p:cNvPr>
          <p:cNvSpPr txBox="1"/>
          <p:nvPr/>
        </p:nvSpPr>
        <p:spPr>
          <a:xfrm>
            <a:off x="5916550" y="3039496"/>
            <a:ext cx="579005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1100"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20,5</a:t>
            </a:r>
            <a:r>
              <a:rPr lang="pt-BR" sz="900"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%</a:t>
            </a:r>
            <a:endParaRPr lang="pt-BR" sz="1100"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33" name="Retângulo: Cantos Arredondados 32">
            <a:extLst>
              <a:ext uri="{FF2B5EF4-FFF2-40B4-BE49-F238E27FC236}">
                <a16:creationId xmlns:a16="http://schemas.microsoft.com/office/drawing/2014/main" xmlns="" id="{8A10929E-5138-77B9-95E8-7D7DFA538BA6}"/>
              </a:ext>
            </a:extLst>
          </p:cNvPr>
          <p:cNvSpPr/>
          <p:nvPr/>
        </p:nvSpPr>
        <p:spPr>
          <a:xfrm>
            <a:off x="7271241" y="3099695"/>
            <a:ext cx="133200" cy="147638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34" name="CaixaDeTexto 33">
            <a:extLst>
              <a:ext uri="{FF2B5EF4-FFF2-40B4-BE49-F238E27FC236}">
                <a16:creationId xmlns:a16="http://schemas.microsoft.com/office/drawing/2014/main" xmlns="" id="{411BA63B-50DD-9712-C829-39E1F138EBC8}"/>
              </a:ext>
            </a:extLst>
          </p:cNvPr>
          <p:cNvSpPr txBox="1"/>
          <p:nvPr/>
        </p:nvSpPr>
        <p:spPr>
          <a:xfrm>
            <a:off x="7353641" y="3039496"/>
            <a:ext cx="494046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1100"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8,8</a:t>
            </a:r>
            <a:r>
              <a:rPr lang="pt-BR" sz="900"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%</a:t>
            </a:r>
            <a:endParaRPr lang="pt-BR" sz="1100"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35" name="Retângulo: Cantos Arredondados 34">
            <a:extLst>
              <a:ext uri="{FF2B5EF4-FFF2-40B4-BE49-F238E27FC236}">
                <a16:creationId xmlns:a16="http://schemas.microsoft.com/office/drawing/2014/main" xmlns="" id="{DFA51412-0260-CE8B-0888-AEA23049795B}"/>
              </a:ext>
            </a:extLst>
          </p:cNvPr>
          <p:cNvSpPr/>
          <p:nvPr/>
        </p:nvSpPr>
        <p:spPr>
          <a:xfrm>
            <a:off x="8905024" y="3099695"/>
            <a:ext cx="39600" cy="147638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36" name="CaixaDeTexto 35">
            <a:extLst>
              <a:ext uri="{FF2B5EF4-FFF2-40B4-BE49-F238E27FC236}">
                <a16:creationId xmlns:a16="http://schemas.microsoft.com/office/drawing/2014/main" xmlns="" id="{585BEECC-C057-0F27-F561-DCE4DA7DB786}"/>
              </a:ext>
            </a:extLst>
          </p:cNvPr>
          <p:cNvSpPr txBox="1"/>
          <p:nvPr/>
        </p:nvSpPr>
        <p:spPr>
          <a:xfrm>
            <a:off x="8905024" y="3039496"/>
            <a:ext cx="494046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1100"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2,7</a:t>
            </a:r>
            <a:r>
              <a:rPr lang="pt-BR" sz="900"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%</a:t>
            </a:r>
            <a:endParaRPr lang="pt-BR" sz="1100"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37" name="Retângulo: Cantos Arredondados 36">
            <a:extLst>
              <a:ext uri="{FF2B5EF4-FFF2-40B4-BE49-F238E27FC236}">
                <a16:creationId xmlns:a16="http://schemas.microsoft.com/office/drawing/2014/main" xmlns="" id="{F234AB78-B71B-2D76-1FB1-4A38F5C6AD3B}"/>
              </a:ext>
            </a:extLst>
          </p:cNvPr>
          <p:cNvSpPr/>
          <p:nvPr/>
        </p:nvSpPr>
        <p:spPr>
          <a:xfrm>
            <a:off x="10538809" y="3099695"/>
            <a:ext cx="39600" cy="147638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38" name="CaixaDeTexto 37">
            <a:extLst>
              <a:ext uri="{FF2B5EF4-FFF2-40B4-BE49-F238E27FC236}">
                <a16:creationId xmlns:a16="http://schemas.microsoft.com/office/drawing/2014/main" xmlns="" id="{F583A66B-BB54-B167-954A-5A8077D1A399}"/>
              </a:ext>
            </a:extLst>
          </p:cNvPr>
          <p:cNvSpPr txBox="1"/>
          <p:nvPr/>
        </p:nvSpPr>
        <p:spPr>
          <a:xfrm>
            <a:off x="10538809" y="3039496"/>
            <a:ext cx="478016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1100"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0,1</a:t>
            </a:r>
            <a:r>
              <a:rPr lang="pt-BR" sz="900"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%</a:t>
            </a:r>
            <a:endParaRPr lang="pt-BR" sz="1100"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39" name="Seta: para a Direita 38">
            <a:extLst>
              <a:ext uri="{FF2B5EF4-FFF2-40B4-BE49-F238E27FC236}">
                <a16:creationId xmlns:a16="http://schemas.microsoft.com/office/drawing/2014/main" xmlns="" id="{9DAADC18-32C9-9766-6FC3-5C9334A5168C}"/>
              </a:ext>
            </a:extLst>
          </p:cNvPr>
          <p:cNvSpPr/>
          <p:nvPr/>
        </p:nvSpPr>
        <p:spPr>
          <a:xfrm>
            <a:off x="7785645" y="3765522"/>
            <a:ext cx="545991" cy="484632"/>
          </a:xfrm>
          <a:prstGeom prst="rightArrow">
            <a:avLst>
              <a:gd name="adj1" fmla="val 50000"/>
              <a:gd name="adj2" fmla="val 71017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40" name="Picture 2">
            <a:extLst>
              <a:ext uri="{FF2B5EF4-FFF2-40B4-BE49-F238E27FC236}">
                <a16:creationId xmlns:a16="http://schemas.microsoft.com/office/drawing/2014/main" xmlns="" id="{287C5BD1-998A-4863-75F9-96418800F8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41863" y="180175"/>
            <a:ext cx="1076515" cy="414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Tabela 5">
            <a:extLst>
              <a:ext uri="{FF2B5EF4-FFF2-40B4-BE49-F238E27FC236}">
                <a16:creationId xmlns:a16="http://schemas.microsoft.com/office/drawing/2014/main" xmlns="" id="{AE6A75E7-B45B-1361-6D4B-85BE2AE1604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58121400"/>
              </p:ext>
            </p:extLst>
          </p:nvPr>
        </p:nvGraphicFramePr>
        <p:xfrm>
          <a:off x="3967500" y="5472243"/>
          <a:ext cx="8101659" cy="792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50733">
                  <a:extLst>
                    <a:ext uri="{9D8B030D-6E8A-4147-A177-3AD203B41FA5}">
                      <a16:colId xmlns:a16="http://schemas.microsoft.com/office/drawing/2014/main" xmlns="" val="3425756278"/>
                    </a:ext>
                  </a:extLst>
                </a:gridCol>
                <a:gridCol w="1187777">
                  <a:extLst>
                    <a:ext uri="{9D8B030D-6E8A-4147-A177-3AD203B41FA5}">
                      <a16:colId xmlns:a16="http://schemas.microsoft.com/office/drawing/2014/main" xmlns="" val="3709485248"/>
                    </a:ext>
                  </a:extLst>
                </a:gridCol>
                <a:gridCol w="1395167">
                  <a:extLst>
                    <a:ext uri="{9D8B030D-6E8A-4147-A177-3AD203B41FA5}">
                      <a16:colId xmlns:a16="http://schemas.microsoft.com/office/drawing/2014/main" xmlns="" val="2728967106"/>
                    </a:ext>
                  </a:extLst>
                </a:gridCol>
                <a:gridCol w="1461155">
                  <a:extLst>
                    <a:ext uri="{9D8B030D-6E8A-4147-A177-3AD203B41FA5}">
                      <a16:colId xmlns:a16="http://schemas.microsoft.com/office/drawing/2014/main" xmlns="" val="1450299585"/>
                    </a:ext>
                  </a:extLst>
                </a:gridCol>
                <a:gridCol w="1306827">
                  <a:extLst>
                    <a:ext uri="{9D8B030D-6E8A-4147-A177-3AD203B41FA5}">
                      <a16:colId xmlns:a16="http://schemas.microsoft.com/office/drawing/2014/main" xmlns="" val="2944605803"/>
                    </a:ext>
                  </a:extLst>
                </a:gridCol>
              </a:tblGrid>
              <a:tr h="360000">
                <a:tc>
                  <a:txBody>
                    <a:bodyPr/>
                    <a:lstStyle/>
                    <a:p>
                      <a:r>
                        <a:rPr lang="pt-BR" sz="1100" b="1">
                          <a:solidFill>
                            <a:schemeClr val="bg1"/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Produto</a:t>
                      </a:r>
                    </a:p>
                  </a:txBody>
                  <a:tcPr anchor="ctr"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100" b="1">
                          <a:solidFill>
                            <a:schemeClr val="bg1"/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Nova Taxa</a:t>
                      </a:r>
                    </a:p>
                  </a:txBody>
                  <a:tcPr anchor="ctr"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100" b="1">
                          <a:solidFill>
                            <a:schemeClr val="bg1"/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Valor</a:t>
                      </a:r>
                    </a:p>
                  </a:txBody>
                  <a:tcPr anchor="ctr"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100" b="1">
                          <a:solidFill>
                            <a:schemeClr val="bg1"/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Parcela</a:t>
                      </a:r>
                    </a:p>
                  </a:txBody>
                  <a:tcPr anchor="ctr"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100" b="1">
                          <a:solidFill>
                            <a:schemeClr val="bg1"/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Qtd Parcelas</a:t>
                      </a:r>
                    </a:p>
                  </a:txBody>
                  <a:tcPr anchor="ctr"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2168386793"/>
                  </a:ext>
                </a:extLst>
              </a:tr>
              <a:tr h="432000">
                <a:tc>
                  <a:txBody>
                    <a:bodyPr/>
                    <a:lstStyle/>
                    <a:p>
                      <a:r>
                        <a:rPr lang="pt-BR" sz="12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BRBSERV (sem seguro prestamista)</a:t>
                      </a:r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200" b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1,80%</a:t>
                      </a:r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2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R$ 131.198,27</a:t>
                      </a:r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200" b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R$ 2.725,46</a:t>
                      </a:r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2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144</a:t>
                      </a:r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572663655"/>
                  </a:ext>
                </a:extLst>
              </a:tr>
            </a:tbl>
          </a:graphicData>
        </a:graphic>
      </p:graphicFrame>
      <p:sp>
        <p:nvSpPr>
          <p:cNvPr id="2" name="Espaço Reservado para Número de Slide 59">
            <a:extLst>
              <a:ext uri="{FF2B5EF4-FFF2-40B4-BE49-F238E27FC236}">
                <a16:creationId xmlns:a16="http://schemas.microsoft.com/office/drawing/2014/main" xmlns="" id="{B31F12A8-6882-A6F6-6BB3-639258A9C4C6}"/>
              </a:ext>
            </a:extLst>
          </p:cNvPr>
          <p:cNvSpPr txBox="1">
            <a:spLocks/>
          </p:cNvSpPr>
          <p:nvPr/>
        </p:nvSpPr>
        <p:spPr>
          <a:xfrm>
            <a:off x="10695978" y="6581891"/>
            <a:ext cx="1422400" cy="243417"/>
          </a:xfrm>
          <a:prstGeom prst="rect">
            <a:avLst/>
          </a:prstGeom>
        </p:spPr>
        <p:txBody>
          <a:bodyPr vert="horz" lIns="60960" tIns="30480" rIns="60960" bIns="30480" rtlCol="0" anchor="ctr"/>
          <a:lstStyle>
            <a:defPPr>
              <a:defRPr lang="en-US"/>
            </a:defPPr>
            <a:lvl1pPr marL="0" algn="r" defTabSz="914400" rtl="0" eaLnBrk="1" latinLnBrk="0" hangingPunct="1">
              <a:defRPr sz="2800" b="1" kern="1200">
                <a:solidFill>
                  <a:srgbClr val="09162E"/>
                </a:solidFill>
                <a:latin typeface="Posterama" panose="020B0504020200020000" pitchFamily="34" charset="0"/>
                <a:ea typeface="+mn-ea"/>
                <a:cs typeface="Posterama" panose="020B0504020200020000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67">
                <a:solidFill>
                  <a:srgbClr val="009FE3"/>
                </a:solidFill>
                <a:latin typeface="Posterama"/>
                <a:cs typeface="Posterama"/>
              </a:rPr>
              <a:t>18/23</a:t>
            </a:r>
            <a:endParaRPr lang="pt-BR" sz="1867">
              <a:solidFill>
                <a:srgbClr val="009FE3"/>
              </a:solidFill>
            </a:endParaRPr>
          </a:p>
        </p:txBody>
      </p:sp>
      <p:cxnSp>
        <p:nvCxnSpPr>
          <p:cNvPr id="42" name="Conector reto 41">
            <a:extLst>
              <a:ext uri="{FF2B5EF4-FFF2-40B4-BE49-F238E27FC236}">
                <a16:creationId xmlns:a16="http://schemas.microsoft.com/office/drawing/2014/main" xmlns="" id="{28453D9C-12DD-D29B-8346-D4F3AB94F8B5}"/>
              </a:ext>
            </a:extLst>
          </p:cNvPr>
          <p:cNvCxnSpPr>
            <a:cxnSpLocks/>
          </p:cNvCxnSpPr>
          <p:nvPr/>
        </p:nvCxnSpPr>
        <p:spPr>
          <a:xfrm>
            <a:off x="3842508" y="314325"/>
            <a:ext cx="0" cy="595313"/>
          </a:xfrm>
          <a:prstGeom prst="line">
            <a:avLst/>
          </a:prstGeom>
          <a:ln w="1016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4" name="Imagem 43" descr="Forma&#10;&#10;Descrição gerada automaticamente com confiança baixa">
            <a:extLst>
              <a:ext uri="{FF2B5EF4-FFF2-40B4-BE49-F238E27FC236}">
                <a16:creationId xmlns:a16="http://schemas.microsoft.com/office/drawing/2014/main" xmlns="" id="{210D5141-F018-19BE-478E-82BD487B4E2E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05028" y="1284209"/>
            <a:ext cx="331696" cy="3316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459986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ela 5">
            <a:extLst>
              <a:ext uri="{FF2B5EF4-FFF2-40B4-BE49-F238E27FC236}">
                <a16:creationId xmlns:a16="http://schemas.microsoft.com/office/drawing/2014/main" xmlns="" id="{74AFC5A5-4C23-5BCB-2BA9-FF51FE89200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14914903"/>
              </p:ext>
            </p:extLst>
          </p:nvPr>
        </p:nvGraphicFramePr>
        <p:xfrm>
          <a:off x="3978568" y="5268485"/>
          <a:ext cx="7924799" cy="807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24251">
                  <a:extLst>
                    <a:ext uri="{9D8B030D-6E8A-4147-A177-3AD203B41FA5}">
                      <a16:colId xmlns:a16="http://schemas.microsoft.com/office/drawing/2014/main" xmlns="" val="3425756278"/>
                    </a:ext>
                  </a:extLst>
                </a:gridCol>
                <a:gridCol w="797441">
                  <a:extLst>
                    <a:ext uri="{9D8B030D-6E8A-4147-A177-3AD203B41FA5}">
                      <a16:colId xmlns:a16="http://schemas.microsoft.com/office/drawing/2014/main" xmlns="" val="3709485248"/>
                    </a:ext>
                  </a:extLst>
                </a:gridCol>
                <a:gridCol w="1629279">
                  <a:extLst>
                    <a:ext uri="{9D8B030D-6E8A-4147-A177-3AD203B41FA5}">
                      <a16:colId xmlns:a16="http://schemas.microsoft.com/office/drawing/2014/main" xmlns="" val="2728967106"/>
                    </a:ext>
                  </a:extLst>
                </a:gridCol>
                <a:gridCol w="1426029">
                  <a:extLst>
                    <a:ext uri="{9D8B030D-6E8A-4147-A177-3AD203B41FA5}">
                      <a16:colId xmlns:a16="http://schemas.microsoft.com/office/drawing/2014/main" xmlns="" val="1450299585"/>
                    </a:ext>
                  </a:extLst>
                </a:gridCol>
                <a:gridCol w="1447799">
                  <a:extLst>
                    <a:ext uri="{9D8B030D-6E8A-4147-A177-3AD203B41FA5}">
                      <a16:colId xmlns:a16="http://schemas.microsoft.com/office/drawing/2014/main" xmlns="" val="2944605803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pt-BR" sz="1100">
                          <a:solidFill>
                            <a:schemeClr val="bg1"/>
                          </a:solidFill>
                        </a:rPr>
                        <a:t>Produto</a:t>
                      </a:r>
                    </a:p>
                  </a:txBody>
                  <a:tcPr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100">
                          <a:solidFill>
                            <a:schemeClr val="bg1"/>
                          </a:solidFill>
                        </a:rPr>
                        <a:t>Taxa (%)</a:t>
                      </a:r>
                    </a:p>
                  </a:txBody>
                  <a:tcPr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100">
                          <a:solidFill>
                            <a:schemeClr val="bg1"/>
                          </a:solidFill>
                        </a:rPr>
                        <a:t> Valor</a:t>
                      </a:r>
                    </a:p>
                  </a:txBody>
                  <a:tcPr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100">
                          <a:solidFill>
                            <a:schemeClr val="bg1"/>
                          </a:solidFill>
                        </a:rPr>
                        <a:t>Parcela</a:t>
                      </a:r>
                    </a:p>
                  </a:txBody>
                  <a:tcPr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100" err="1">
                          <a:solidFill>
                            <a:schemeClr val="bg1"/>
                          </a:solidFill>
                        </a:rPr>
                        <a:t>Qtd</a:t>
                      </a:r>
                      <a:r>
                        <a:rPr lang="pt-BR" sz="1100">
                          <a:solidFill>
                            <a:schemeClr val="bg1"/>
                          </a:solidFill>
                        </a:rPr>
                        <a:t> Parcelas</a:t>
                      </a:r>
                    </a:p>
                  </a:txBody>
                  <a:tcPr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2168386793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pt-BR" sz="12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BRBSERV (</a:t>
                      </a:r>
                      <a:r>
                        <a:rPr lang="pt-BR" sz="1200" b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sem</a:t>
                      </a:r>
                      <a:r>
                        <a:rPr lang="pt-BR" sz="12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 seguro prestamista)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2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1,80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2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R$ 110.000,00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2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R$ 2.285,07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2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144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572663655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pt-BR" sz="12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RENEG (</a:t>
                      </a:r>
                      <a:r>
                        <a:rPr lang="pt-BR" sz="1200" b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sem</a:t>
                      </a:r>
                      <a:r>
                        <a:rPr lang="pt-BR" sz="12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 seguro prestamista)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2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1,80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2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R$ 38.605,58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2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R$ 773,61  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2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240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396767243"/>
                  </a:ext>
                </a:extLst>
              </a:tr>
            </a:tbl>
          </a:graphicData>
        </a:graphic>
      </p:graphicFrame>
      <p:sp>
        <p:nvSpPr>
          <p:cNvPr id="6" name="Freeform 5">
            <a:extLst>
              <a:ext uri="{FF2B5EF4-FFF2-40B4-BE49-F238E27FC236}">
                <a16:creationId xmlns:a16="http://schemas.microsoft.com/office/drawing/2014/main" xmlns="" id="{E39B4626-4F21-2AED-C9AF-AF9D84A5AE7C}"/>
              </a:ext>
            </a:extLst>
          </p:cNvPr>
          <p:cNvSpPr/>
          <p:nvPr/>
        </p:nvSpPr>
        <p:spPr>
          <a:xfrm>
            <a:off x="1850" y="0"/>
            <a:ext cx="3829964" cy="6858000"/>
          </a:xfrm>
          <a:custGeom>
            <a:avLst/>
            <a:gdLst/>
            <a:ahLst/>
            <a:cxnLst/>
            <a:rect l="l" t="t" r="r" b="b"/>
            <a:pathLst>
              <a:path w="1783046" h="559183">
                <a:moveTo>
                  <a:pt x="0" y="0"/>
                </a:moveTo>
                <a:lnTo>
                  <a:pt x="1783046" y="0"/>
                </a:lnTo>
                <a:lnTo>
                  <a:pt x="1783046" y="559183"/>
                </a:lnTo>
                <a:lnTo>
                  <a:pt x="0" y="559183"/>
                </a:lnTo>
                <a:close/>
              </a:path>
            </a:pathLst>
          </a:custGeom>
          <a:solidFill>
            <a:srgbClr val="173269"/>
          </a:solidFill>
        </p:spPr>
        <p:txBody>
          <a:bodyPr/>
          <a:lstStyle/>
          <a:p>
            <a:endParaRPr lang="pt-BR" sz="1600"/>
          </a:p>
        </p:txBody>
      </p:sp>
      <p:sp>
        <p:nvSpPr>
          <p:cNvPr id="12" name="TextBox 6">
            <a:extLst>
              <a:ext uri="{FF2B5EF4-FFF2-40B4-BE49-F238E27FC236}">
                <a16:creationId xmlns:a16="http://schemas.microsoft.com/office/drawing/2014/main" xmlns="" id="{D7514FE3-D171-D3B6-35CC-2B9D60B71F16}"/>
              </a:ext>
            </a:extLst>
          </p:cNvPr>
          <p:cNvSpPr txBox="1"/>
          <p:nvPr/>
        </p:nvSpPr>
        <p:spPr>
          <a:xfrm>
            <a:off x="706191" y="-74589"/>
            <a:ext cx="4395124" cy="689134"/>
          </a:xfrm>
          <a:prstGeom prst="rect">
            <a:avLst/>
          </a:prstGeom>
        </p:spPr>
        <p:txBody>
          <a:bodyPr lIns="169333" tIns="169333" rIns="169333" bIns="169333" rtlCol="0" anchor="ctr"/>
          <a:lstStyle/>
          <a:p>
            <a:pPr>
              <a:lnSpc>
                <a:spcPts val="7933"/>
              </a:lnSpc>
            </a:pPr>
            <a:r>
              <a:rPr lang="pt-BR" sz="2400">
                <a:solidFill>
                  <a:srgbClr val="FFFFFF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Crédito Na Medida</a:t>
            </a:r>
          </a:p>
        </p:txBody>
      </p:sp>
      <p:sp>
        <p:nvSpPr>
          <p:cNvPr id="14" name="CaixaDeTexto 13">
            <a:extLst>
              <a:ext uri="{FF2B5EF4-FFF2-40B4-BE49-F238E27FC236}">
                <a16:creationId xmlns:a16="http://schemas.microsoft.com/office/drawing/2014/main" xmlns="" id="{4E605969-3F69-B0E4-0F76-FC557F5CBEE4}"/>
              </a:ext>
            </a:extLst>
          </p:cNvPr>
          <p:cNvSpPr txBox="1"/>
          <p:nvPr/>
        </p:nvSpPr>
        <p:spPr>
          <a:xfrm>
            <a:off x="846617" y="614545"/>
            <a:ext cx="13452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Simulador</a:t>
            </a:r>
          </a:p>
        </p:txBody>
      </p:sp>
      <p:pic>
        <p:nvPicPr>
          <p:cNvPr id="16" name="Gráfico 15" descr="Perfil masculino estrutura de tópicos">
            <a:extLst>
              <a:ext uri="{FF2B5EF4-FFF2-40B4-BE49-F238E27FC236}">
                <a16:creationId xmlns:a16="http://schemas.microsoft.com/office/drawing/2014/main" xmlns="" id="{19C7AF08-DCE8-CB07-F4F2-D0DFE862DD9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p:blipFill>
        <p:spPr>
          <a:xfrm>
            <a:off x="0" y="116402"/>
            <a:ext cx="914400" cy="914400"/>
          </a:xfrm>
          <a:prstGeom prst="rect">
            <a:avLst/>
          </a:prstGeom>
        </p:spPr>
      </p:pic>
      <p:sp>
        <p:nvSpPr>
          <p:cNvPr id="17" name="Retângulo: Cantos Arredondados 16">
            <a:extLst>
              <a:ext uri="{FF2B5EF4-FFF2-40B4-BE49-F238E27FC236}">
                <a16:creationId xmlns:a16="http://schemas.microsoft.com/office/drawing/2014/main" xmlns="" id="{D108FA12-3846-E09C-2C5A-A2052D086F22}"/>
              </a:ext>
            </a:extLst>
          </p:cNvPr>
          <p:cNvSpPr/>
          <p:nvPr/>
        </p:nvSpPr>
        <p:spPr>
          <a:xfrm>
            <a:off x="4003675" y="1066346"/>
            <a:ext cx="1524000" cy="1917284"/>
          </a:xfrm>
          <a:prstGeom prst="roundRect">
            <a:avLst>
              <a:gd name="adj" fmla="val 5417"/>
            </a:avLst>
          </a:prstGeom>
          <a:noFill/>
          <a:ln w="635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CONSIGNADO</a:t>
            </a:r>
          </a:p>
          <a:p>
            <a:endParaRPr lang="pt-BR" sz="1100">
              <a:solidFill>
                <a:schemeClr val="tx1">
                  <a:lumMod val="75000"/>
                  <a:lumOff val="25000"/>
                </a:schemeClr>
              </a:solidFill>
              <a:latin typeface="Segoe UI Black" panose="020B0A02040204020203" pitchFamily="34" charset="0"/>
              <a:ea typeface="Segoe UI Black" panose="020B0A02040204020203" pitchFamily="34" charset="0"/>
            </a:endParaRPr>
          </a:p>
          <a:p>
            <a:r>
              <a:rPr lang="pt-BR" sz="1100" b="1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Saldo</a:t>
            </a:r>
          </a:p>
          <a:p>
            <a: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R$ 90.202,75</a:t>
            </a:r>
          </a:p>
          <a:p>
            <a:endParaRPr lang="pt-BR" sz="1100">
              <a:solidFill>
                <a:schemeClr val="tx1">
                  <a:lumMod val="75000"/>
                  <a:lumOff val="25000"/>
                </a:schemeClr>
              </a:solidFill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  <a:p>
            <a:r>
              <a:rPr lang="pt-BR" sz="1100" b="1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PCM</a:t>
            </a:r>
          </a:p>
          <a:p>
            <a: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R$ 2.224,15</a:t>
            </a:r>
            <a:b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</a:br>
            <a:endParaRPr lang="pt-BR" sz="1100" b="1">
              <a:solidFill>
                <a:schemeClr val="tx1">
                  <a:lumMod val="75000"/>
                  <a:lumOff val="25000"/>
                </a:schemeClr>
              </a:solidFill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  <a:p>
            <a:r>
              <a:rPr lang="pt-BR" sz="1100" b="1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Taxa Média</a:t>
            </a:r>
          </a:p>
          <a:p>
            <a: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1,75%</a:t>
            </a:r>
          </a:p>
        </p:txBody>
      </p:sp>
      <p:sp>
        <p:nvSpPr>
          <p:cNvPr id="18" name="Retângulo: Cantos Arredondados 17">
            <a:extLst>
              <a:ext uri="{FF2B5EF4-FFF2-40B4-BE49-F238E27FC236}">
                <a16:creationId xmlns:a16="http://schemas.microsoft.com/office/drawing/2014/main" xmlns="" id="{5210B209-8F9D-34D5-5051-ACD3415445ED}"/>
              </a:ext>
            </a:extLst>
          </p:cNvPr>
          <p:cNvSpPr/>
          <p:nvPr/>
        </p:nvSpPr>
        <p:spPr>
          <a:xfrm>
            <a:off x="5637458" y="1066346"/>
            <a:ext cx="1524000" cy="1917284"/>
          </a:xfrm>
          <a:prstGeom prst="roundRect">
            <a:avLst>
              <a:gd name="adj" fmla="val 5417"/>
            </a:avLst>
          </a:prstGeom>
          <a:noFill/>
          <a:ln w="635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PARCELADO</a:t>
            </a:r>
          </a:p>
          <a:p>
            <a:endParaRPr lang="pt-BR" sz="1100">
              <a:solidFill>
                <a:schemeClr val="tx1">
                  <a:lumMod val="75000"/>
                  <a:lumOff val="25000"/>
                </a:schemeClr>
              </a:solidFill>
              <a:latin typeface="Segoe UI Black" panose="020B0A02040204020203" pitchFamily="34" charset="0"/>
              <a:ea typeface="Segoe UI Black" panose="020B0A02040204020203" pitchFamily="34" charset="0"/>
            </a:endParaRPr>
          </a:p>
          <a:p>
            <a:r>
              <a:rPr lang="pt-BR" sz="1100" b="1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Saldo</a:t>
            </a:r>
          </a:p>
          <a:p>
            <a: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R$ 18.827,20</a:t>
            </a:r>
          </a:p>
          <a:p>
            <a:endParaRPr lang="pt-BR" sz="1100">
              <a:solidFill>
                <a:schemeClr val="tx1">
                  <a:lumMod val="75000"/>
                  <a:lumOff val="25000"/>
                </a:schemeClr>
              </a:solidFill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  <a:p>
            <a:r>
              <a:rPr lang="pt-BR" sz="1100" b="1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PCM</a:t>
            </a:r>
          </a:p>
          <a:p>
            <a: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R$ 2.740,86</a:t>
            </a:r>
            <a:b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</a:br>
            <a:endParaRPr lang="pt-BR" sz="1100" b="1">
              <a:solidFill>
                <a:schemeClr val="tx1">
                  <a:lumMod val="75000"/>
                  <a:lumOff val="25000"/>
                </a:schemeClr>
              </a:solidFill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  <a:p>
            <a:r>
              <a:rPr lang="pt-BR" sz="1100" b="1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Taxa Média</a:t>
            </a:r>
          </a:p>
          <a:p>
            <a: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4,91%</a:t>
            </a:r>
          </a:p>
        </p:txBody>
      </p:sp>
      <p:sp>
        <p:nvSpPr>
          <p:cNvPr id="19" name="Retângulo: Cantos Arredondados 18">
            <a:extLst>
              <a:ext uri="{FF2B5EF4-FFF2-40B4-BE49-F238E27FC236}">
                <a16:creationId xmlns:a16="http://schemas.microsoft.com/office/drawing/2014/main" xmlns="" id="{CB9801A0-4D08-72AA-EC66-ED2B7DC05710}"/>
              </a:ext>
            </a:extLst>
          </p:cNvPr>
          <p:cNvSpPr/>
          <p:nvPr/>
        </p:nvSpPr>
        <p:spPr>
          <a:xfrm>
            <a:off x="7271241" y="1066346"/>
            <a:ext cx="1524000" cy="1917284"/>
          </a:xfrm>
          <a:prstGeom prst="roundRect">
            <a:avLst>
              <a:gd name="adj" fmla="val 5417"/>
            </a:avLst>
          </a:prstGeom>
          <a:noFill/>
          <a:ln w="635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CARTÃO BRB</a:t>
            </a:r>
          </a:p>
          <a:p>
            <a:endParaRPr lang="pt-BR" sz="1100">
              <a:solidFill>
                <a:schemeClr val="tx1">
                  <a:lumMod val="75000"/>
                  <a:lumOff val="25000"/>
                </a:schemeClr>
              </a:solidFill>
              <a:latin typeface="Segoe UI Black" panose="020B0A02040204020203" pitchFamily="34" charset="0"/>
              <a:ea typeface="Segoe UI Black" panose="020B0A02040204020203" pitchFamily="34" charset="0"/>
            </a:endParaRPr>
          </a:p>
          <a:p>
            <a:r>
              <a:rPr lang="pt-BR" sz="1100" b="1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Saldo</a:t>
            </a:r>
          </a:p>
          <a:p>
            <a: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R$ 22.378,60</a:t>
            </a:r>
          </a:p>
          <a:p>
            <a:endParaRPr lang="pt-BR" sz="1100">
              <a:solidFill>
                <a:schemeClr val="tx1">
                  <a:lumMod val="75000"/>
                  <a:lumOff val="25000"/>
                </a:schemeClr>
              </a:solidFill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  <a:p>
            <a:r>
              <a:rPr lang="pt-BR" sz="1100" b="1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PCM</a:t>
            </a:r>
          </a:p>
          <a:p>
            <a: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R$ 1.036,40</a:t>
            </a:r>
            <a:b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</a:br>
            <a:endParaRPr lang="pt-BR" sz="1100">
              <a:solidFill>
                <a:schemeClr val="tx1">
                  <a:lumMod val="75000"/>
                  <a:lumOff val="25000"/>
                </a:schemeClr>
              </a:solidFill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  <a:p>
            <a:r>
              <a:rPr lang="pt-BR" sz="1100" b="1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Taxa Média</a:t>
            </a:r>
          </a:p>
          <a:p>
            <a: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11,28%</a:t>
            </a:r>
          </a:p>
          <a:p>
            <a:endParaRPr lang="pt-BR" sz="1100" b="1">
              <a:solidFill>
                <a:schemeClr val="tx1">
                  <a:lumMod val="75000"/>
                  <a:lumOff val="25000"/>
                </a:schemeClr>
              </a:solidFill>
              <a:highlight>
                <a:srgbClr val="FFFF00"/>
              </a:highlight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20" name="Retângulo: Cantos Arredondados 19">
            <a:extLst>
              <a:ext uri="{FF2B5EF4-FFF2-40B4-BE49-F238E27FC236}">
                <a16:creationId xmlns:a16="http://schemas.microsoft.com/office/drawing/2014/main" xmlns="" id="{F3A27C51-5D55-B1B9-E781-01710D4320EE}"/>
              </a:ext>
            </a:extLst>
          </p:cNvPr>
          <p:cNvSpPr/>
          <p:nvPr/>
        </p:nvSpPr>
        <p:spPr>
          <a:xfrm>
            <a:off x="8905024" y="1066346"/>
            <a:ext cx="1524000" cy="1917284"/>
          </a:xfrm>
          <a:prstGeom prst="roundRect">
            <a:avLst>
              <a:gd name="adj" fmla="val 5417"/>
            </a:avLst>
          </a:prstGeom>
          <a:noFill/>
          <a:ln w="635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ANTEC. SALARIAL</a:t>
            </a:r>
          </a:p>
          <a:p>
            <a:endParaRPr lang="pt-BR" sz="1100">
              <a:solidFill>
                <a:schemeClr val="tx1">
                  <a:lumMod val="75000"/>
                  <a:lumOff val="25000"/>
                </a:schemeClr>
              </a:solidFill>
              <a:latin typeface="Segoe UI Black" panose="020B0A02040204020203" pitchFamily="34" charset="0"/>
              <a:ea typeface="Segoe UI Black" panose="020B0A02040204020203" pitchFamily="34" charset="0"/>
            </a:endParaRPr>
          </a:p>
          <a:p>
            <a:r>
              <a:rPr lang="pt-BR" sz="1100" b="1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Saldo</a:t>
            </a:r>
          </a:p>
          <a:p>
            <a: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R$ 9.598,84</a:t>
            </a:r>
          </a:p>
          <a:p>
            <a:endParaRPr lang="pt-BR" sz="1100">
              <a:solidFill>
                <a:schemeClr val="tx1">
                  <a:lumMod val="75000"/>
                  <a:lumOff val="25000"/>
                </a:schemeClr>
              </a:solidFill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  <a:p>
            <a:r>
              <a:rPr lang="pt-BR" sz="1100" b="1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PCM</a:t>
            </a:r>
          </a:p>
          <a:p>
            <a: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R$ 8.036,85</a:t>
            </a:r>
          </a:p>
          <a:p>
            <a:endParaRPr lang="pt-BR" sz="1100">
              <a:solidFill>
                <a:schemeClr val="tx1">
                  <a:lumMod val="75000"/>
                  <a:lumOff val="25000"/>
                </a:schemeClr>
              </a:solidFill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  <a:p>
            <a:r>
              <a:rPr lang="pt-BR" sz="1100" b="1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Taxa Média</a:t>
            </a:r>
          </a:p>
          <a:p>
            <a: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5,99%</a:t>
            </a:r>
          </a:p>
          <a:p>
            <a: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/>
            </a:r>
            <a:b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</a:br>
            <a:endParaRPr lang="pt-BR" sz="1100" b="1">
              <a:solidFill>
                <a:schemeClr val="tx1">
                  <a:lumMod val="75000"/>
                  <a:lumOff val="25000"/>
                </a:schemeClr>
              </a:solidFill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21" name="Retângulo: Cantos Arredondados 20">
            <a:extLst>
              <a:ext uri="{FF2B5EF4-FFF2-40B4-BE49-F238E27FC236}">
                <a16:creationId xmlns:a16="http://schemas.microsoft.com/office/drawing/2014/main" xmlns="" id="{7E8A338E-EBB2-0B55-F73A-823F8F4DCDE0}"/>
              </a:ext>
            </a:extLst>
          </p:cNvPr>
          <p:cNvSpPr/>
          <p:nvPr/>
        </p:nvSpPr>
        <p:spPr>
          <a:xfrm>
            <a:off x="10538809" y="1066346"/>
            <a:ext cx="1524000" cy="1917284"/>
          </a:xfrm>
          <a:prstGeom prst="roundRect">
            <a:avLst>
              <a:gd name="adj" fmla="val 5417"/>
            </a:avLst>
          </a:prstGeom>
          <a:noFill/>
          <a:ln w="635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CHEQUE ESPECIAL</a:t>
            </a:r>
          </a:p>
          <a:p>
            <a:endParaRPr lang="pt-BR" sz="1100">
              <a:solidFill>
                <a:schemeClr val="tx1">
                  <a:lumMod val="75000"/>
                  <a:lumOff val="25000"/>
                </a:schemeClr>
              </a:solidFill>
              <a:latin typeface="Segoe UI Black" panose="020B0A02040204020203" pitchFamily="34" charset="0"/>
              <a:ea typeface="Segoe UI Black" panose="020B0A02040204020203" pitchFamily="34" charset="0"/>
            </a:endParaRPr>
          </a:p>
          <a:p>
            <a:r>
              <a:rPr lang="pt-BR" sz="1100" b="1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Saldo</a:t>
            </a:r>
          </a:p>
          <a:p>
            <a: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R$ 6.598,19</a:t>
            </a:r>
          </a:p>
          <a:p>
            <a:endParaRPr lang="pt-BR" sz="1100">
              <a:solidFill>
                <a:schemeClr val="tx1">
                  <a:lumMod val="75000"/>
                  <a:lumOff val="25000"/>
                </a:schemeClr>
              </a:solidFill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  <a:p>
            <a:r>
              <a:rPr lang="pt-BR" sz="1100" b="1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PCM</a:t>
            </a:r>
          </a:p>
          <a:p>
            <a: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R$ 0,00</a:t>
            </a:r>
            <a:b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</a:br>
            <a:endParaRPr lang="pt-BR" sz="1100" b="1">
              <a:solidFill>
                <a:schemeClr val="tx1">
                  <a:lumMod val="75000"/>
                  <a:lumOff val="25000"/>
                </a:schemeClr>
              </a:solidFill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  <a:p>
            <a:r>
              <a:rPr lang="pt-BR" sz="1100" b="1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Taxa Média</a:t>
            </a:r>
          </a:p>
          <a:p>
            <a: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8,01%</a:t>
            </a:r>
          </a:p>
        </p:txBody>
      </p:sp>
      <p:sp>
        <p:nvSpPr>
          <p:cNvPr id="22" name="CaixaDeTexto 21">
            <a:extLst>
              <a:ext uri="{FF2B5EF4-FFF2-40B4-BE49-F238E27FC236}">
                <a16:creationId xmlns:a16="http://schemas.microsoft.com/office/drawing/2014/main" xmlns="" id="{C72282EE-4EE9-CFE1-A375-3E13E39FCB02}"/>
              </a:ext>
            </a:extLst>
          </p:cNvPr>
          <p:cNvSpPr txBox="1"/>
          <p:nvPr/>
        </p:nvSpPr>
        <p:spPr>
          <a:xfrm>
            <a:off x="4003675" y="418627"/>
            <a:ext cx="333136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2400">
                <a:solidFill>
                  <a:schemeClr val="tx1">
                    <a:lumMod val="75000"/>
                    <a:lumOff val="25000"/>
                  </a:schemeClr>
                </a:solidFill>
                <a:latin typeface="Montserrat Black" panose="00000A00000000000000" pitchFamily="2" charset="0"/>
              </a:rPr>
              <a:t>R$ </a:t>
            </a:r>
            <a:r>
              <a:rPr lang="pt-BR" sz="3600">
                <a:solidFill>
                  <a:schemeClr val="tx1">
                    <a:lumMod val="75000"/>
                    <a:lumOff val="25000"/>
                  </a:schemeClr>
                </a:solidFill>
                <a:latin typeface="Montserrat Black" panose="00000A00000000000000" pitchFamily="2" charset="0"/>
              </a:rPr>
              <a:t>148.605,58</a:t>
            </a:r>
          </a:p>
        </p:txBody>
      </p:sp>
      <p:sp>
        <p:nvSpPr>
          <p:cNvPr id="23" name="CaixaDeTexto 22">
            <a:extLst>
              <a:ext uri="{FF2B5EF4-FFF2-40B4-BE49-F238E27FC236}">
                <a16:creationId xmlns:a16="http://schemas.microsoft.com/office/drawing/2014/main" xmlns="" id="{ACBE5A7B-DAFB-E369-A825-D69B5E7F614C}"/>
              </a:ext>
            </a:extLst>
          </p:cNvPr>
          <p:cNvSpPr txBox="1"/>
          <p:nvPr/>
        </p:nvSpPr>
        <p:spPr>
          <a:xfrm>
            <a:off x="6420661" y="3462565"/>
            <a:ext cx="1045029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050"/>
              <a:t>Taxa Média do Cliente</a:t>
            </a:r>
          </a:p>
          <a:p>
            <a:pPr algn="ctr"/>
            <a:r>
              <a:rPr lang="pt-BR" sz="2000">
                <a:latin typeface="Montserrat Black" panose="00000A00000000000000" pitchFamily="2" charset="0"/>
              </a:rPr>
              <a:t>2,62%</a:t>
            </a:r>
          </a:p>
        </p:txBody>
      </p:sp>
      <p:sp>
        <p:nvSpPr>
          <p:cNvPr id="24" name="CaixaDeTexto 23">
            <a:extLst>
              <a:ext uri="{FF2B5EF4-FFF2-40B4-BE49-F238E27FC236}">
                <a16:creationId xmlns:a16="http://schemas.microsoft.com/office/drawing/2014/main" xmlns="" id="{B6EEF2F2-F80A-77DE-9BC2-186223B94810}"/>
              </a:ext>
            </a:extLst>
          </p:cNvPr>
          <p:cNvSpPr txBox="1"/>
          <p:nvPr/>
        </p:nvSpPr>
        <p:spPr>
          <a:xfrm>
            <a:off x="8544229" y="3449981"/>
            <a:ext cx="1240793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050"/>
              <a:t>Taxa do Programa</a:t>
            </a:r>
          </a:p>
          <a:p>
            <a:pPr algn="ctr"/>
            <a:r>
              <a:rPr lang="pt-BR" sz="2000">
                <a:latin typeface="Montserrat Black" panose="00000A00000000000000" pitchFamily="2" charset="0"/>
              </a:rPr>
              <a:t>1,45%</a:t>
            </a:r>
          </a:p>
        </p:txBody>
      </p:sp>
      <p:sp>
        <p:nvSpPr>
          <p:cNvPr id="25" name="Retângulo: Cantos Arredondados 24">
            <a:extLst>
              <a:ext uri="{FF2B5EF4-FFF2-40B4-BE49-F238E27FC236}">
                <a16:creationId xmlns:a16="http://schemas.microsoft.com/office/drawing/2014/main" xmlns="" id="{CFD81E27-B37C-1CA1-36D1-1858989C9EB3}"/>
              </a:ext>
            </a:extLst>
          </p:cNvPr>
          <p:cNvSpPr/>
          <p:nvPr/>
        </p:nvSpPr>
        <p:spPr>
          <a:xfrm>
            <a:off x="253161" y="1201829"/>
            <a:ext cx="1782965" cy="2244919"/>
          </a:xfrm>
          <a:prstGeom prst="roundRect">
            <a:avLst>
              <a:gd name="adj" fmla="val 4274"/>
            </a:avLst>
          </a:prstGeom>
          <a:solidFill>
            <a:srgbClr val="FFFFFF">
              <a:alpha val="69804"/>
            </a:srgbClr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pt-BR" sz="1600" b="1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Renda</a:t>
            </a:r>
          </a:p>
          <a:p>
            <a:r>
              <a:rPr lang="pt-BR" sz="16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R$ 7.217,42</a:t>
            </a:r>
          </a:p>
          <a:p>
            <a:endParaRPr lang="pt-BR" sz="1100">
              <a:solidFill>
                <a:schemeClr val="tx1">
                  <a:lumMod val="75000"/>
                  <a:lumOff val="25000"/>
                </a:schemeClr>
              </a:solidFill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  <a:p>
            <a:r>
              <a:rPr lang="pt-BR" sz="1100" b="1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Comprometimento</a:t>
            </a:r>
          </a:p>
          <a:p>
            <a: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R$ 6.001,41</a:t>
            </a:r>
            <a:b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</a:br>
            <a:endParaRPr lang="pt-BR" sz="1100" b="1">
              <a:solidFill>
                <a:schemeClr val="tx1">
                  <a:lumMod val="75000"/>
                  <a:lumOff val="25000"/>
                </a:schemeClr>
              </a:solidFill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  <a:p>
            <a:r>
              <a:rPr lang="pt-BR" sz="1100" b="1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Comprometimento </a:t>
            </a:r>
            <a:r>
              <a:rPr lang="pt-BR" sz="800" b="1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%</a:t>
            </a:r>
            <a:endParaRPr lang="pt-BR" sz="1100" b="1">
              <a:solidFill>
                <a:schemeClr val="tx1">
                  <a:lumMod val="75000"/>
                  <a:lumOff val="25000"/>
                </a:schemeClr>
              </a:solidFill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  <a:p>
            <a: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83,15%</a:t>
            </a:r>
          </a:p>
          <a:p>
            <a:endParaRPr lang="pt-BR" sz="1100">
              <a:solidFill>
                <a:schemeClr val="tx1">
                  <a:lumMod val="75000"/>
                  <a:lumOff val="25000"/>
                </a:schemeClr>
              </a:solidFill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  <a:p>
            <a:r>
              <a:rPr lang="pt-BR" sz="1100" b="1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Parcela (40%)</a:t>
            </a:r>
          </a:p>
          <a:p>
            <a: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R$ 2.886,97</a:t>
            </a:r>
          </a:p>
          <a:p>
            <a:endParaRPr lang="pt-BR" sz="1100">
              <a:solidFill>
                <a:schemeClr val="tx1">
                  <a:lumMod val="75000"/>
                  <a:lumOff val="25000"/>
                </a:schemeClr>
              </a:solidFill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  <a:p>
            <a:endParaRPr lang="pt-BR" sz="1100">
              <a:solidFill>
                <a:schemeClr val="tx1">
                  <a:lumMod val="75000"/>
                  <a:lumOff val="25000"/>
                </a:schemeClr>
              </a:solidFill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26" name="Retângulo: Cantos Arredondados 25">
            <a:extLst>
              <a:ext uri="{FF2B5EF4-FFF2-40B4-BE49-F238E27FC236}">
                <a16:creationId xmlns:a16="http://schemas.microsoft.com/office/drawing/2014/main" xmlns="" id="{E1EACF1A-B6E7-0F8B-066A-739BEC8B5B74}"/>
              </a:ext>
            </a:extLst>
          </p:cNvPr>
          <p:cNvSpPr/>
          <p:nvPr/>
        </p:nvSpPr>
        <p:spPr>
          <a:xfrm>
            <a:off x="253161" y="3602261"/>
            <a:ext cx="1782966" cy="689133"/>
          </a:xfrm>
          <a:prstGeom prst="roundRect">
            <a:avLst>
              <a:gd name="adj" fmla="val 5417"/>
            </a:avLst>
          </a:prstGeom>
          <a:solidFill>
            <a:srgbClr val="FFFFFF">
              <a:alpha val="69804"/>
            </a:srgbClr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pt-BR" sz="1100" b="1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Renda a liberar Mensal</a:t>
            </a:r>
          </a:p>
          <a:p>
            <a: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R$ 3.114,44</a:t>
            </a:r>
          </a:p>
        </p:txBody>
      </p:sp>
      <p:sp>
        <p:nvSpPr>
          <p:cNvPr id="27" name="Retângulo: Cantos Arredondados 26">
            <a:extLst>
              <a:ext uri="{FF2B5EF4-FFF2-40B4-BE49-F238E27FC236}">
                <a16:creationId xmlns:a16="http://schemas.microsoft.com/office/drawing/2014/main" xmlns="" id="{05F06F04-FF52-8869-5BAA-D918E00E9935}"/>
              </a:ext>
            </a:extLst>
          </p:cNvPr>
          <p:cNvSpPr/>
          <p:nvPr/>
        </p:nvSpPr>
        <p:spPr>
          <a:xfrm>
            <a:off x="253161" y="4446907"/>
            <a:ext cx="1782966" cy="689133"/>
          </a:xfrm>
          <a:prstGeom prst="roundRect">
            <a:avLst>
              <a:gd name="adj" fmla="val 5417"/>
            </a:avLst>
          </a:prstGeom>
          <a:solidFill>
            <a:srgbClr val="FFFFFF">
              <a:alpha val="69804"/>
            </a:srgbClr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pt-BR" sz="1100" b="1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Renda a liberar Anual</a:t>
            </a:r>
          </a:p>
          <a:p>
            <a: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R$ 37.373,28</a:t>
            </a:r>
          </a:p>
        </p:txBody>
      </p:sp>
      <p:sp>
        <p:nvSpPr>
          <p:cNvPr id="28" name="Retângulo: Cantos Arredondados 27">
            <a:extLst>
              <a:ext uri="{FF2B5EF4-FFF2-40B4-BE49-F238E27FC236}">
                <a16:creationId xmlns:a16="http://schemas.microsoft.com/office/drawing/2014/main" xmlns="" id="{3D626CE3-2589-BD55-3381-1EFE6249CFCD}"/>
              </a:ext>
            </a:extLst>
          </p:cNvPr>
          <p:cNvSpPr/>
          <p:nvPr/>
        </p:nvSpPr>
        <p:spPr>
          <a:xfrm>
            <a:off x="2421414" y="1201829"/>
            <a:ext cx="1045029" cy="496457"/>
          </a:xfrm>
          <a:prstGeom prst="roundRect">
            <a:avLst>
              <a:gd name="adj" fmla="val 5417"/>
            </a:avLst>
          </a:prstGeom>
          <a:solidFill>
            <a:srgbClr val="FFFFFF">
              <a:alpha val="69804"/>
            </a:srgbClr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r"/>
            <a:r>
              <a:rPr lang="pt-BR" sz="1200" b="1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Idade</a:t>
            </a:r>
          </a:p>
          <a:p>
            <a:pPr algn="r"/>
            <a:r>
              <a:rPr lang="pt-BR" sz="1200" b="1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65</a:t>
            </a:r>
          </a:p>
          <a:p>
            <a:endParaRPr lang="pt-BR" sz="1600" b="1">
              <a:solidFill>
                <a:schemeClr val="tx1">
                  <a:lumMod val="75000"/>
                  <a:lumOff val="25000"/>
                </a:schemeClr>
              </a:solidFill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31" name="CaixaDeTexto 30">
            <a:extLst>
              <a:ext uri="{FF2B5EF4-FFF2-40B4-BE49-F238E27FC236}">
                <a16:creationId xmlns:a16="http://schemas.microsoft.com/office/drawing/2014/main" xmlns="" id="{3F42A321-10E7-46AD-8E05-1E6B580D976C}"/>
              </a:ext>
            </a:extLst>
          </p:cNvPr>
          <p:cNvSpPr txBox="1"/>
          <p:nvPr/>
        </p:nvSpPr>
        <p:spPr>
          <a:xfrm>
            <a:off x="4003674" y="259858"/>
            <a:ext cx="2243013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1200" b="1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Saldo Devedor</a:t>
            </a:r>
          </a:p>
        </p:txBody>
      </p:sp>
      <p:sp>
        <p:nvSpPr>
          <p:cNvPr id="8" name="Retângulo: Cantos Arredondados 7">
            <a:extLst>
              <a:ext uri="{FF2B5EF4-FFF2-40B4-BE49-F238E27FC236}">
                <a16:creationId xmlns:a16="http://schemas.microsoft.com/office/drawing/2014/main" xmlns="" id="{1E600B84-9DDC-67C5-2AF2-C257DA7E029C}"/>
              </a:ext>
            </a:extLst>
          </p:cNvPr>
          <p:cNvSpPr/>
          <p:nvPr/>
        </p:nvSpPr>
        <p:spPr>
          <a:xfrm>
            <a:off x="4003675" y="3090170"/>
            <a:ext cx="1029600" cy="147638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xmlns="" id="{5D40478C-5CDE-3FED-2EAC-D0B4A4F17AF1}"/>
              </a:ext>
            </a:extLst>
          </p:cNvPr>
          <p:cNvSpPr txBox="1"/>
          <p:nvPr/>
        </p:nvSpPr>
        <p:spPr>
          <a:xfrm>
            <a:off x="4979796" y="3029971"/>
            <a:ext cx="579005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1100">
                <a:latin typeface="Segoe UI Black" panose="020B0A02040204020203" pitchFamily="34" charset="0"/>
                <a:ea typeface="Segoe UI Black" panose="020B0A02040204020203" pitchFamily="34" charset="0"/>
              </a:rPr>
              <a:t>60,7</a:t>
            </a:r>
            <a:r>
              <a:rPr lang="pt-BR" sz="900"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%</a:t>
            </a:r>
            <a:endParaRPr lang="pt-BR" sz="1100"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30" name="Retângulo: Cantos Arredondados 29">
            <a:extLst>
              <a:ext uri="{FF2B5EF4-FFF2-40B4-BE49-F238E27FC236}">
                <a16:creationId xmlns:a16="http://schemas.microsoft.com/office/drawing/2014/main" xmlns="" id="{5C05CF94-4181-C5FF-2069-17EA374CB969}"/>
              </a:ext>
            </a:extLst>
          </p:cNvPr>
          <p:cNvSpPr/>
          <p:nvPr/>
        </p:nvSpPr>
        <p:spPr>
          <a:xfrm>
            <a:off x="5637458" y="3090170"/>
            <a:ext cx="309600" cy="147638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32" name="CaixaDeTexto 31">
            <a:extLst>
              <a:ext uri="{FF2B5EF4-FFF2-40B4-BE49-F238E27FC236}">
                <a16:creationId xmlns:a16="http://schemas.microsoft.com/office/drawing/2014/main" xmlns="" id="{34B35C1E-DA0A-B04A-FD38-66E5E688EE30}"/>
              </a:ext>
            </a:extLst>
          </p:cNvPr>
          <p:cNvSpPr txBox="1"/>
          <p:nvPr/>
        </p:nvSpPr>
        <p:spPr>
          <a:xfrm>
            <a:off x="5916550" y="3029971"/>
            <a:ext cx="562975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1100"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13,3</a:t>
            </a:r>
            <a:r>
              <a:rPr lang="pt-BR" sz="900"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%</a:t>
            </a:r>
            <a:endParaRPr lang="pt-BR" sz="1100"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35" name="Retângulo: Cantos Arredondados 34">
            <a:extLst>
              <a:ext uri="{FF2B5EF4-FFF2-40B4-BE49-F238E27FC236}">
                <a16:creationId xmlns:a16="http://schemas.microsoft.com/office/drawing/2014/main" xmlns="" id="{DFA51412-0260-CE8B-0888-AEA23049795B}"/>
              </a:ext>
            </a:extLst>
          </p:cNvPr>
          <p:cNvSpPr/>
          <p:nvPr/>
        </p:nvSpPr>
        <p:spPr>
          <a:xfrm>
            <a:off x="8905024" y="3090170"/>
            <a:ext cx="139222" cy="139242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36" name="CaixaDeTexto 35">
            <a:extLst>
              <a:ext uri="{FF2B5EF4-FFF2-40B4-BE49-F238E27FC236}">
                <a16:creationId xmlns:a16="http://schemas.microsoft.com/office/drawing/2014/main" xmlns="" id="{585BEECC-C057-0F27-F561-DCE4DA7DB786}"/>
              </a:ext>
            </a:extLst>
          </p:cNvPr>
          <p:cNvSpPr txBox="1"/>
          <p:nvPr/>
        </p:nvSpPr>
        <p:spPr>
          <a:xfrm>
            <a:off x="8991347" y="3027235"/>
            <a:ext cx="494046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1100"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6,5</a:t>
            </a:r>
            <a:r>
              <a:rPr lang="pt-BR" sz="900"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%</a:t>
            </a:r>
            <a:endParaRPr lang="pt-BR" sz="1100"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39" name="Seta: para a Direita 38">
            <a:extLst>
              <a:ext uri="{FF2B5EF4-FFF2-40B4-BE49-F238E27FC236}">
                <a16:creationId xmlns:a16="http://schemas.microsoft.com/office/drawing/2014/main" xmlns="" id="{9DAADC18-32C9-9766-6FC3-5C9334A5168C}"/>
              </a:ext>
            </a:extLst>
          </p:cNvPr>
          <p:cNvSpPr/>
          <p:nvPr/>
        </p:nvSpPr>
        <p:spPr>
          <a:xfrm>
            <a:off x="7731964" y="3613494"/>
            <a:ext cx="545991" cy="484632"/>
          </a:xfrm>
          <a:prstGeom prst="rightArrow">
            <a:avLst>
              <a:gd name="adj1" fmla="val 50000"/>
              <a:gd name="adj2" fmla="val 78879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xmlns="" id="{269DCBC0-36A5-A0EF-068A-751D3C14A5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41863" y="180175"/>
            <a:ext cx="1076515" cy="414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Tabela 5">
            <a:extLst>
              <a:ext uri="{FF2B5EF4-FFF2-40B4-BE49-F238E27FC236}">
                <a16:creationId xmlns:a16="http://schemas.microsoft.com/office/drawing/2014/main" xmlns="" id="{04324150-E718-C960-1674-DB673BE02BE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86645980"/>
              </p:ext>
            </p:extLst>
          </p:nvPr>
        </p:nvGraphicFramePr>
        <p:xfrm>
          <a:off x="3975394" y="4372745"/>
          <a:ext cx="7924799" cy="807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27425">
                  <a:extLst>
                    <a:ext uri="{9D8B030D-6E8A-4147-A177-3AD203B41FA5}">
                      <a16:colId xmlns:a16="http://schemas.microsoft.com/office/drawing/2014/main" xmlns="" val="3425756278"/>
                    </a:ext>
                  </a:extLst>
                </a:gridCol>
                <a:gridCol w="808074">
                  <a:extLst>
                    <a:ext uri="{9D8B030D-6E8A-4147-A177-3AD203B41FA5}">
                      <a16:colId xmlns:a16="http://schemas.microsoft.com/office/drawing/2014/main" xmlns="" val="3709485248"/>
                    </a:ext>
                  </a:extLst>
                </a:gridCol>
                <a:gridCol w="1615472">
                  <a:extLst>
                    <a:ext uri="{9D8B030D-6E8A-4147-A177-3AD203B41FA5}">
                      <a16:colId xmlns:a16="http://schemas.microsoft.com/office/drawing/2014/main" xmlns="" val="2728967106"/>
                    </a:ext>
                  </a:extLst>
                </a:gridCol>
                <a:gridCol w="1426029">
                  <a:extLst>
                    <a:ext uri="{9D8B030D-6E8A-4147-A177-3AD203B41FA5}">
                      <a16:colId xmlns:a16="http://schemas.microsoft.com/office/drawing/2014/main" xmlns="" val="1450299585"/>
                    </a:ext>
                  </a:extLst>
                </a:gridCol>
                <a:gridCol w="1447799">
                  <a:extLst>
                    <a:ext uri="{9D8B030D-6E8A-4147-A177-3AD203B41FA5}">
                      <a16:colId xmlns:a16="http://schemas.microsoft.com/office/drawing/2014/main" xmlns="" val="2944605803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pt-BR" sz="1100">
                          <a:solidFill>
                            <a:schemeClr val="bg1"/>
                          </a:solidFill>
                        </a:rPr>
                        <a:t>Produto</a:t>
                      </a:r>
                    </a:p>
                  </a:txBody>
                  <a:tcPr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100">
                          <a:solidFill>
                            <a:schemeClr val="bg1"/>
                          </a:solidFill>
                        </a:rPr>
                        <a:t>Taxa (%)</a:t>
                      </a:r>
                    </a:p>
                  </a:txBody>
                  <a:tcPr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100">
                          <a:solidFill>
                            <a:schemeClr val="bg1"/>
                          </a:solidFill>
                        </a:rPr>
                        <a:t>Valor</a:t>
                      </a:r>
                    </a:p>
                  </a:txBody>
                  <a:tcPr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100">
                          <a:solidFill>
                            <a:schemeClr val="bg1"/>
                          </a:solidFill>
                        </a:rPr>
                        <a:t>Parcela</a:t>
                      </a:r>
                    </a:p>
                  </a:txBody>
                  <a:tcPr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100" err="1">
                          <a:solidFill>
                            <a:schemeClr val="bg1"/>
                          </a:solidFill>
                        </a:rPr>
                        <a:t>Qtd</a:t>
                      </a:r>
                      <a:r>
                        <a:rPr lang="pt-BR" sz="1100">
                          <a:solidFill>
                            <a:schemeClr val="bg1"/>
                          </a:solidFill>
                        </a:rPr>
                        <a:t> Parcelas</a:t>
                      </a:r>
                    </a:p>
                  </a:txBody>
                  <a:tcPr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2168386793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pt-BR" sz="12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BRBSERV (</a:t>
                      </a:r>
                      <a:r>
                        <a:rPr lang="pt-BR" sz="1200" b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com</a:t>
                      </a:r>
                      <a:r>
                        <a:rPr lang="pt-BR" sz="12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 seguro prestamista)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2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1,45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2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R$ 110.000,00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2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R$ 2.256,19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2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144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572663655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pt-BR" sz="12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RENEG (</a:t>
                      </a:r>
                      <a:r>
                        <a:rPr lang="pt-BR" sz="1200" b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com</a:t>
                      </a:r>
                      <a:r>
                        <a:rPr lang="pt-BR" sz="12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 seguro prestamista)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2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1,45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2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R$ 38.605,58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2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R$ 630,78  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2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240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396767243"/>
                  </a:ext>
                </a:extLst>
              </a:tr>
            </a:tbl>
          </a:graphicData>
        </a:graphic>
      </p:graphicFrame>
      <p:sp>
        <p:nvSpPr>
          <p:cNvPr id="42" name="Retângulo: Cantos Arredondados 41">
            <a:extLst>
              <a:ext uri="{FF2B5EF4-FFF2-40B4-BE49-F238E27FC236}">
                <a16:creationId xmlns:a16="http://schemas.microsoft.com/office/drawing/2014/main" xmlns="" id="{BEE3FF66-0EAF-AEB2-94E4-B370E32A0CA9}"/>
              </a:ext>
            </a:extLst>
          </p:cNvPr>
          <p:cNvSpPr/>
          <p:nvPr/>
        </p:nvSpPr>
        <p:spPr>
          <a:xfrm>
            <a:off x="7285190" y="3090330"/>
            <a:ext cx="309600" cy="147638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43" name="CaixaDeTexto 42">
            <a:extLst>
              <a:ext uri="{FF2B5EF4-FFF2-40B4-BE49-F238E27FC236}">
                <a16:creationId xmlns:a16="http://schemas.microsoft.com/office/drawing/2014/main" xmlns="" id="{C9761D31-82D8-B0A7-F490-E522BB53391A}"/>
              </a:ext>
            </a:extLst>
          </p:cNvPr>
          <p:cNvSpPr txBox="1"/>
          <p:nvPr/>
        </p:nvSpPr>
        <p:spPr>
          <a:xfrm>
            <a:off x="7564282" y="3030131"/>
            <a:ext cx="546945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1100"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15,1</a:t>
            </a:r>
            <a:r>
              <a:rPr lang="pt-BR" sz="900"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%</a:t>
            </a:r>
            <a:endParaRPr lang="pt-BR" sz="1100"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44" name="Retângulo: Cantos Arredondados 43">
            <a:extLst>
              <a:ext uri="{FF2B5EF4-FFF2-40B4-BE49-F238E27FC236}">
                <a16:creationId xmlns:a16="http://schemas.microsoft.com/office/drawing/2014/main" xmlns="" id="{BFE4D896-3FB0-5378-3493-4A6C3705B5F1}"/>
              </a:ext>
            </a:extLst>
          </p:cNvPr>
          <p:cNvSpPr/>
          <p:nvPr/>
        </p:nvSpPr>
        <p:spPr>
          <a:xfrm>
            <a:off x="10609618" y="3090170"/>
            <a:ext cx="139222" cy="139242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45" name="CaixaDeTexto 44">
            <a:extLst>
              <a:ext uri="{FF2B5EF4-FFF2-40B4-BE49-F238E27FC236}">
                <a16:creationId xmlns:a16="http://schemas.microsoft.com/office/drawing/2014/main" xmlns="" id="{0FF543C3-C9FF-98E4-9299-6891846F8613}"/>
              </a:ext>
            </a:extLst>
          </p:cNvPr>
          <p:cNvSpPr txBox="1"/>
          <p:nvPr/>
        </p:nvSpPr>
        <p:spPr>
          <a:xfrm>
            <a:off x="10695941" y="3027235"/>
            <a:ext cx="500458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1100"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4,4</a:t>
            </a:r>
            <a:r>
              <a:rPr lang="pt-BR" sz="900"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%</a:t>
            </a:r>
            <a:endParaRPr lang="pt-BR" sz="1100"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5" name="Espaço Reservado para Número de Slide 59">
            <a:extLst>
              <a:ext uri="{FF2B5EF4-FFF2-40B4-BE49-F238E27FC236}">
                <a16:creationId xmlns:a16="http://schemas.microsoft.com/office/drawing/2014/main" xmlns="" id="{EBFB531C-CE4B-8BA5-80D3-D9A9D324DD32}"/>
              </a:ext>
            </a:extLst>
          </p:cNvPr>
          <p:cNvSpPr txBox="1">
            <a:spLocks/>
          </p:cNvSpPr>
          <p:nvPr/>
        </p:nvSpPr>
        <p:spPr>
          <a:xfrm>
            <a:off x="10695978" y="6581891"/>
            <a:ext cx="1422400" cy="243417"/>
          </a:xfrm>
          <a:prstGeom prst="rect">
            <a:avLst/>
          </a:prstGeom>
        </p:spPr>
        <p:txBody>
          <a:bodyPr vert="horz" lIns="60960" tIns="30480" rIns="60960" bIns="30480" rtlCol="0" anchor="ctr"/>
          <a:lstStyle>
            <a:defPPr>
              <a:defRPr lang="en-US"/>
            </a:defPPr>
            <a:lvl1pPr marL="0" algn="r" defTabSz="914400" rtl="0" eaLnBrk="1" latinLnBrk="0" hangingPunct="1">
              <a:defRPr sz="2800" b="1" kern="1200">
                <a:solidFill>
                  <a:srgbClr val="09162E"/>
                </a:solidFill>
                <a:latin typeface="Posterama" panose="020B0504020200020000" pitchFamily="34" charset="0"/>
                <a:ea typeface="+mn-ea"/>
                <a:cs typeface="Posterama" panose="020B0504020200020000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67">
                <a:solidFill>
                  <a:srgbClr val="009FE3"/>
                </a:solidFill>
                <a:latin typeface="Posterama"/>
                <a:cs typeface="Posterama"/>
              </a:rPr>
              <a:t>19/23</a:t>
            </a:r>
            <a:endParaRPr lang="pt-BR" sz="1867">
              <a:solidFill>
                <a:srgbClr val="009FE3"/>
              </a:solidFill>
            </a:endParaRPr>
          </a:p>
        </p:txBody>
      </p:sp>
      <p:cxnSp>
        <p:nvCxnSpPr>
          <p:cNvPr id="10" name="Conector reto 9">
            <a:extLst>
              <a:ext uri="{FF2B5EF4-FFF2-40B4-BE49-F238E27FC236}">
                <a16:creationId xmlns:a16="http://schemas.microsoft.com/office/drawing/2014/main" xmlns="" id="{3CD00D37-4D2C-DCBB-ACE4-236D74665A1D}"/>
              </a:ext>
            </a:extLst>
          </p:cNvPr>
          <p:cNvCxnSpPr>
            <a:cxnSpLocks/>
          </p:cNvCxnSpPr>
          <p:nvPr/>
        </p:nvCxnSpPr>
        <p:spPr>
          <a:xfrm>
            <a:off x="3842508" y="314325"/>
            <a:ext cx="0" cy="595313"/>
          </a:xfrm>
          <a:prstGeom prst="line">
            <a:avLst/>
          </a:prstGeom>
          <a:ln w="1016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9" name="Imagem 28" descr="Forma&#10;&#10;Descrição gerada automaticamente com confiança baixa">
            <a:extLst>
              <a:ext uri="{FF2B5EF4-FFF2-40B4-BE49-F238E27FC236}">
                <a16:creationId xmlns:a16="http://schemas.microsoft.com/office/drawing/2014/main" xmlns="" id="{7317A2E6-907E-D01D-A6C8-E7E2AE19B342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05028" y="1284209"/>
            <a:ext cx="331696" cy="3316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434151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Freeform 5">
            <a:extLst>
              <a:ext uri="{FF2B5EF4-FFF2-40B4-BE49-F238E27FC236}">
                <a16:creationId xmlns:a16="http://schemas.microsoft.com/office/drawing/2014/main" xmlns="" id="{EB2B159F-149F-8135-FD61-047E387FA155}"/>
              </a:ext>
            </a:extLst>
          </p:cNvPr>
          <p:cNvSpPr/>
          <p:nvPr/>
        </p:nvSpPr>
        <p:spPr>
          <a:xfrm>
            <a:off x="1850" y="0"/>
            <a:ext cx="3829964" cy="6858000"/>
          </a:xfrm>
          <a:custGeom>
            <a:avLst/>
            <a:gdLst/>
            <a:ahLst/>
            <a:cxnLst/>
            <a:rect l="l" t="t" r="r" b="b"/>
            <a:pathLst>
              <a:path w="1783046" h="559183">
                <a:moveTo>
                  <a:pt x="0" y="0"/>
                </a:moveTo>
                <a:lnTo>
                  <a:pt x="1783046" y="0"/>
                </a:lnTo>
                <a:lnTo>
                  <a:pt x="1783046" y="559183"/>
                </a:lnTo>
                <a:lnTo>
                  <a:pt x="0" y="559183"/>
                </a:lnTo>
                <a:close/>
              </a:path>
            </a:pathLst>
          </a:custGeom>
          <a:solidFill>
            <a:srgbClr val="173269"/>
          </a:solidFill>
        </p:spPr>
        <p:txBody>
          <a:bodyPr/>
          <a:lstStyle/>
          <a:p>
            <a:endParaRPr lang="pt-BR" sz="1600"/>
          </a:p>
        </p:txBody>
      </p:sp>
      <p:sp>
        <p:nvSpPr>
          <p:cNvPr id="12" name="TextBox 6">
            <a:extLst>
              <a:ext uri="{FF2B5EF4-FFF2-40B4-BE49-F238E27FC236}">
                <a16:creationId xmlns:a16="http://schemas.microsoft.com/office/drawing/2014/main" xmlns="" id="{D7514FE3-D171-D3B6-35CC-2B9D60B71F16}"/>
              </a:ext>
            </a:extLst>
          </p:cNvPr>
          <p:cNvSpPr txBox="1"/>
          <p:nvPr/>
        </p:nvSpPr>
        <p:spPr>
          <a:xfrm>
            <a:off x="706191" y="-74589"/>
            <a:ext cx="4395124" cy="689134"/>
          </a:xfrm>
          <a:prstGeom prst="rect">
            <a:avLst/>
          </a:prstGeom>
        </p:spPr>
        <p:txBody>
          <a:bodyPr lIns="169333" tIns="169333" rIns="169333" bIns="169333" rtlCol="0" anchor="ctr"/>
          <a:lstStyle/>
          <a:p>
            <a:pPr>
              <a:lnSpc>
                <a:spcPts val="7933"/>
              </a:lnSpc>
            </a:pPr>
            <a:r>
              <a:rPr lang="pt-BR" sz="2400">
                <a:solidFill>
                  <a:srgbClr val="FFFFFF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Crédito Na Medida</a:t>
            </a:r>
          </a:p>
        </p:txBody>
      </p:sp>
      <p:sp>
        <p:nvSpPr>
          <p:cNvPr id="14" name="CaixaDeTexto 13">
            <a:extLst>
              <a:ext uri="{FF2B5EF4-FFF2-40B4-BE49-F238E27FC236}">
                <a16:creationId xmlns:a16="http://schemas.microsoft.com/office/drawing/2014/main" xmlns="" id="{4E605969-3F69-B0E4-0F76-FC557F5CBEE4}"/>
              </a:ext>
            </a:extLst>
          </p:cNvPr>
          <p:cNvSpPr txBox="1"/>
          <p:nvPr/>
        </p:nvSpPr>
        <p:spPr>
          <a:xfrm>
            <a:off x="846617" y="614545"/>
            <a:ext cx="13452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Simulador</a:t>
            </a:r>
          </a:p>
        </p:txBody>
      </p:sp>
      <p:pic>
        <p:nvPicPr>
          <p:cNvPr id="16" name="Gráfico 15" descr="Perfil masculino estrutura de tópicos">
            <a:extLst>
              <a:ext uri="{FF2B5EF4-FFF2-40B4-BE49-F238E27FC236}">
                <a16:creationId xmlns:a16="http://schemas.microsoft.com/office/drawing/2014/main" xmlns="" id="{19C7AF08-DCE8-CB07-F4F2-D0DFE862DD9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p:blipFill>
        <p:spPr>
          <a:xfrm>
            <a:off x="0" y="116402"/>
            <a:ext cx="914400" cy="914400"/>
          </a:xfrm>
          <a:prstGeom prst="rect">
            <a:avLst/>
          </a:prstGeom>
        </p:spPr>
      </p:pic>
      <p:sp>
        <p:nvSpPr>
          <p:cNvPr id="17" name="Retângulo: Cantos Arredondados 16">
            <a:extLst>
              <a:ext uri="{FF2B5EF4-FFF2-40B4-BE49-F238E27FC236}">
                <a16:creationId xmlns:a16="http://schemas.microsoft.com/office/drawing/2014/main" xmlns="" id="{D108FA12-3846-E09C-2C5A-A2052D086F22}"/>
              </a:ext>
            </a:extLst>
          </p:cNvPr>
          <p:cNvSpPr/>
          <p:nvPr/>
        </p:nvSpPr>
        <p:spPr>
          <a:xfrm>
            <a:off x="4003675" y="1085396"/>
            <a:ext cx="1524000" cy="1917284"/>
          </a:xfrm>
          <a:prstGeom prst="roundRect">
            <a:avLst>
              <a:gd name="adj" fmla="val 5417"/>
            </a:avLst>
          </a:prstGeom>
          <a:noFill/>
          <a:ln w="635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CONSIGNADO</a:t>
            </a:r>
          </a:p>
          <a:p>
            <a:endParaRPr lang="pt-BR" sz="1100">
              <a:solidFill>
                <a:schemeClr val="tx1">
                  <a:lumMod val="75000"/>
                  <a:lumOff val="25000"/>
                </a:schemeClr>
              </a:solidFill>
              <a:latin typeface="Segoe UI Black" panose="020B0A02040204020203" pitchFamily="34" charset="0"/>
              <a:ea typeface="Segoe UI Black" panose="020B0A02040204020203" pitchFamily="34" charset="0"/>
            </a:endParaRPr>
          </a:p>
          <a:p>
            <a:r>
              <a:rPr lang="pt-BR" sz="1100" b="1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Saldo</a:t>
            </a:r>
          </a:p>
          <a:p>
            <a: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R$ 104.264,16</a:t>
            </a:r>
          </a:p>
          <a:p>
            <a:endParaRPr lang="pt-BR" sz="1100">
              <a:solidFill>
                <a:schemeClr val="tx1">
                  <a:lumMod val="75000"/>
                  <a:lumOff val="25000"/>
                </a:schemeClr>
              </a:solidFill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  <a:p>
            <a:r>
              <a:rPr lang="pt-BR" sz="1100" b="1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PCM</a:t>
            </a:r>
          </a:p>
          <a:p>
            <a: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R$ 2.001,87</a:t>
            </a:r>
            <a:b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</a:br>
            <a:endParaRPr lang="pt-BR" sz="1100" b="1">
              <a:solidFill>
                <a:schemeClr val="tx1">
                  <a:lumMod val="75000"/>
                  <a:lumOff val="25000"/>
                </a:schemeClr>
              </a:solidFill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  <a:p>
            <a:r>
              <a:rPr lang="pt-BR" sz="1100" b="1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Taxa Média</a:t>
            </a:r>
          </a:p>
          <a:p>
            <a: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1,30%</a:t>
            </a:r>
          </a:p>
        </p:txBody>
      </p:sp>
      <p:sp>
        <p:nvSpPr>
          <p:cNvPr id="18" name="Retângulo: Cantos Arredondados 17">
            <a:extLst>
              <a:ext uri="{FF2B5EF4-FFF2-40B4-BE49-F238E27FC236}">
                <a16:creationId xmlns:a16="http://schemas.microsoft.com/office/drawing/2014/main" xmlns="" id="{5210B209-8F9D-34D5-5051-ACD3415445ED}"/>
              </a:ext>
            </a:extLst>
          </p:cNvPr>
          <p:cNvSpPr/>
          <p:nvPr/>
        </p:nvSpPr>
        <p:spPr>
          <a:xfrm>
            <a:off x="5637458" y="1085396"/>
            <a:ext cx="1524000" cy="1917284"/>
          </a:xfrm>
          <a:prstGeom prst="roundRect">
            <a:avLst>
              <a:gd name="adj" fmla="val 5417"/>
            </a:avLst>
          </a:prstGeom>
          <a:noFill/>
          <a:ln w="635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PARCELADO</a:t>
            </a:r>
          </a:p>
          <a:p>
            <a:endParaRPr lang="pt-BR" sz="1100">
              <a:solidFill>
                <a:schemeClr val="tx1">
                  <a:lumMod val="75000"/>
                  <a:lumOff val="25000"/>
                </a:schemeClr>
              </a:solidFill>
              <a:latin typeface="Segoe UI Black" panose="020B0A02040204020203" pitchFamily="34" charset="0"/>
              <a:ea typeface="Segoe UI Black" panose="020B0A02040204020203" pitchFamily="34" charset="0"/>
            </a:endParaRPr>
          </a:p>
          <a:p>
            <a:r>
              <a:rPr lang="pt-BR" sz="1100" b="1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Saldo</a:t>
            </a:r>
          </a:p>
          <a:p>
            <a: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R$ 25.248,93</a:t>
            </a:r>
          </a:p>
          <a:p>
            <a:endParaRPr lang="pt-BR" sz="1100">
              <a:solidFill>
                <a:schemeClr val="tx1">
                  <a:lumMod val="75000"/>
                  <a:lumOff val="25000"/>
                </a:schemeClr>
              </a:solidFill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  <a:p>
            <a:r>
              <a:rPr lang="pt-BR" sz="1100" b="1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PCM</a:t>
            </a:r>
          </a:p>
          <a:p>
            <a: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R$ 1.204,54</a:t>
            </a:r>
            <a:b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</a:br>
            <a:endParaRPr lang="pt-BR" sz="1100" b="1">
              <a:solidFill>
                <a:schemeClr val="tx1">
                  <a:lumMod val="75000"/>
                  <a:lumOff val="25000"/>
                </a:schemeClr>
              </a:solidFill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  <a:p>
            <a:r>
              <a:rPr lang="pt-BR" sz="1100" b="1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Taxa Média</a:t>
            </a:r>
          </a:p>
          <a:p>
            <a: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1,30%</a:t>
            </a:r>
          </a:p>
        </p:txBody>
      </p:sp>
      <p:sp>
        <p:nvSpPr>
          <p:cNvPr id="19" name="Retângulo: Cantos Arredondados 18">
            <a:extLst>
              <a:ext uri="{FF2B5EF4-FFF2-40B4-BE49-F238E27FC236}">
                <a16:creationId xmlns:a16="http://schemas.microsoft.com/office/drawing/2014/main" xmlns="" id="{CB9801A0-4D08-72AA-EC66-ED2B7DC05710}"/>
              </a:ext>
            </a:extLst>
          </p:cNvPr>
          <p:cNvSpPr/>
          <p:nvPr/>
        </p:nvSpPr>
        <p:spPr>
          <a:xfrm>
            <a:off x="7271241" y="1085396"/>
            <a:ext cx="1524000" cy="1917284"/>
          </a:xfrm>
          <a:prstGeom prst="roundRect">
            <a:avLst>
              <a:gd name="adj" fmla="val 5417"/>
            </a:avLst>
          </a:prstGeom>
          <a:noFill/>
          <a:ln w="635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CARTÃO BRB</a:t>
            </a:r>
          </a:p>
          <a:p>
            <a:endParaRPr lang="pt-BR" sz="1100">
              <a:solidFill>
                <a:schemeClr val="tx1">
                  <a:lumMod val="75000"/>
                  <a:lumOff val="25000"/>
                </a:schemeClr>
              </a:solidFill>
              <a:latin typeface="Segoe UI Black" panose="020B0A02040204020203" pitchFamily="34" charset="0"/>
              <a:ea typeface="Segoe UI Black" panose="020B0A02040204020203" pitchFamily="34" charset="0"/>
            </a:endParaRPr>
          </a:p>
        </p:txBody>
      </p:sp>
      <p:sp>
        <p:nvSpPr>
          <p:cNvPr id="20" name="Retângulo: Cantos Arredondados 19">
            <a:extLst>
              <a:ext uri="{FF2B5EF4-FFF2-40B4-BE49-F238E27FC236}">
                <a16:creationId xmlns:a16="http://schemas.microsoft.com/office/drawing/2014/main" xmlns="" id="{F3A27C51-5D55-B1B9-E781-01710D4320EE}"/>
              </a:ext>
            </a:extLst>
          </p:cNvPr>
          <p:cNvSpPr/>
          <p:nvPr/>
        </p:nvSpPr>
        <p:spPr>
          <a:xfrm>
            <a:off x="8905024" y="1085396"/>
            <a:ext cx="1524000" cy="1917284"/>
          </a:xfrm>
          <a:prstGeom prst="roundRect">
            <a:avLst>
              <a:gd name="adj" fmla="val 5417"/>
            </a:avLst>
          </a:prstGeom>
          <a:noFill/>
          <a:ln w="635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ANTEC. SALARIAL</a:t>
            </a:r>
          </a:p>
          <a:p>
            <a:endParaRPr lang="pt-BR" sz="1100">
              <a:solidFill>
                <a:schemeClr val="tx1">
                  <a:lumMod val="75000"/>
                  <a:lumOff val="25000"/>
                </a:schemeClr>
              </a:solidFill>
              <a:latin typeface="Segoe UI Black" panose="020B0A02040204020203" pitchFamily="34" charset="0"/>
              <a:ea typeface="Segoe UI Black" panose="020B0A02040204020203" pitchFamily="34" charset="0"/>
            </a:endParaRPr>
          </a:p>
          <a:p>
            <a: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/>
            </a:r>
            <a:b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</a:br>
            <a:endParaRPr lang="pt-BR" sz="1100" b="1">
              <a:solidFill>
                <a:schemeClr val="tx1">
                  <a:lumMod val="75000"/>
                  <a:lumOff val="25000"/>
                </a:schemeClr>
              </a:solidFill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21" name="Retângulo: Cantos Arredondados 20">
            <a:extLst>
              <a:ext uri="{FF2B5EF4-FFF2-40B4-BE49-F238E27FC236}">
                <a16:creationId xmlns:a16="http://schemas.microsoft.com/office/drawing/2014/main" xmlns="" id="{7E8A338E-EBB2-0B55-F73A-823F8F4DCDE0}"/>
              </a:ext>
            </a:extLst>
          </p:cNvPr>
          <p:cNvSpPr/>
          <p:nvPr/>
        </p:nvSpPr>
        <p:spPr>
          <a:xfrm>
            <a:off x="10538809" y="1085396"/>
            <a:ext cx="1524000" cy="1917284"/>
          </a:xfrm>
          <a:prstGeom prst="roundRect">
            <a:avLst>
              <a:gd name="adj" fmla="val 5417"/>
            </a:avLst>
          </a:prstGeom>
          <a:noFill/>
          <a:ln w="635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CHEQUE ESPECIAL</a:t>
            </a:r>
          </a:p>
          <a:p>
            <a:endParaRPr lang="pt-BR" sz="1100">
              <a:solidFill>
                <a:schemeClr val="tx1">
                  <a:lumMod val="75000"/>
                  <a:lumOff val="25000"/>
                </a:schemeClr>
              </a:solidFill>
              <a:latin typeface="Segoe UI Black" panose="020B0A02040204020203" pitchFamily="34" charset="0"/>
              <a:ea typeface="Segoe UI Black" panose="020B0A02040204020203" pitchFamily="34" charset="0"/>
            </a:endParaRPr>
          </a:p>
          <a:p>
            <a:endParaRPr lang="pt-BR" sz="1100">
              <a:solidFill>
                <a:schemeClr val="tx1">
                  <a:lumMod val="75000"/>
                  <a:lumOff val="25000"/>
                </a:schemeClr>
              </a:solidFill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22" name="CaixaDeTexto 21">
            <a:extLst>
              <a:ext uri="{FF2B5EF4-FFF2-40B4-BE49-F238E27FC236}">
                <a16:creationId xmlns:a16="http://schemas.microsoft.com/office/drawing/2014/main" xmlns="" id="{C72282EE-4EE9-CFE1-A375-3E13E39FCB02}"/>
              </a:ext>
            </a:extLst>
          </p:cNvPr>
          <p:cNvSpPr txBox="1"/>
          <p:nvPr/>
        </p:nvSpPr>
        <p:spPr>
          <a:xfrm>
            <a:off x="4003675" y="437677"/>
            <a:ext cx="315342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2400">
                <a:solidFill>
                  <a:schemeClr val="tx1">
                    <a:lumMod val="75000"/>
                    <a:lumOff val="25000"/>
                  </a:schemeClr>
                </a:solidFill>
                <a:latin typeface="Montserrat Black" panose="00000A00000000000000" pitchFamily="2" charset="0"/>
              </a:rPr>
              <a:t>R$ </a:t>
            </a:r>
            <a:r>
              <a:rPr lang="pt-BR" sz="3600">
                <a:solidFill>
                  <a:schemeClr val="tx1">
                    <a:lumMod val="75000"/>
                    <a:lumOff val="25000"/>
                  </a:schemeClr>
                </a:solidFill>
                <a:latin typeface="Montserrat Black" panose="00000A00000000000000" pitchFamily="2" charset="0"/>
              </a:rPr>
              <a:t>129.513,09</a:t>
            </a:r>
          </a:p>
        </p:txBody>
      </p:sp>
      <p:sp>
        <p:nvSpPr>
          <p:cNvPr id="23" name="CaixaDeTexto 22">
            <a:extLst>
              <a:ext uri="{FF2B5EF4-FFF2-40B4-BE49-F238E27FC236}">
                <a16:creationId xmlns:a16="http://schemas.microsoft.com/office/drawing/2014/main" xmlns="" id="{ACBE5A7B-DAFB-E369-A825-D69B5E7F614C}"/>
              </a:ext>
            </a:extLst>
          </p:cNvPr>
          <p:cNvSpPr txBox="1"/>
          <p:nvPr/>
        </p:nvSpPr>
        <p:spPr>
          <a:xfrm>
            <a:off x="8263694" y="3359069"/>
            <a:ext cx="1045029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050"/>
              <a:t>Taxa Média do Cliente</a:t>
            </a:r>
          </a:p>
          <a:p>
            <a:pPr algn="ctr"/>
            <a:r>
              <a:rPr lang="pt-BR" sz="2000">
                <a:latin typeface="Montserrat Black" panose="00000A00000000000000" pitchFamily="2" charset="0"/>
              </a:rPr>
              <a:t>1,30%</a:t>
            </a:r>
          </a:p>
        </p:txBody>
      </p:sp>
      <p:sp>
        <p:nvSpPr>
          <p:cNvPr id="24" name="CaixaDeTexto 23">
            <a:extLst>
              <a:ext uri="{FF2B5EF4-FFF2-40B4-BE49-F238E27FC236}">
                <a16:creationId xmlns:a16="http://schemas.microsoft.com/office/drawing/2014/main" xmlns="" id="{B6EEF2F2-F80A-77DE-9BC2-186223B94810}"/>
              </a:ext>
            </a:extLst>
          </p:cNvPr>
          <p:cNvSpPr txBox="1"/>
          <p:nvPr/>
        </p:nvSpPr>
        <p:spPr>
          <a:xfrm>
            <a:off x="6819910" y="3359069"/>
            <a:ext cx="1045029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050"/>
              <a:t>Taxa do Programa</a:t>
            </a:r>
          </a:p>
          <a:p>
            <a:pPr algn="ctr"/>
            <a:r>
              <a:rPr lang="pt-BR" sz="2000" strike="sngStrike">
                <a:latin typeface="Montserrat Black" panose="00000A00000000000000" pitchFamily="2" charset="0"/>
              </a:rPr>
              <a:t>1,45%</a:t>
            </a:r>
          </a:p>
        </p:txBody>
      </p:sp>
      <p:sp>
        <p:nvSpPr>
          <p:cNvPr id="25" name="Retângulo: Cantos Arredondados 24">
            <a:extLst>
              <a:ext uri="{FF2B5EF4-FFF2-40B4-BE49-F238E27FC236}">
                <a16:creationId xmlns:a16="http://schemas.microsoft.com/office/drawing/2014/main" xmlns="" id="{CFD81E27-B37C-1CA1-36D1-1858989C9EB3}"/>
              </a:ext>
            </a:extLst>
          </p:cNvPr>
          <p:cNvSpPr/>
          <p:nvPr/>
        </p:nvSpPr>
        <p:spPr>
          <a:xfrm>
            <a:off x="253161" y="1201829"/>
            <a:ext cx="1782965" cy="2244919"/>
          </a:xfrm>
          <a:prstGeom prst="roundRect">
            <a:avLst>
              <a:gd name="adj" fmla="val 4274"/>
            </a:avLst>
          </a:prstGeom>
          <a:solidFill>
            <a:srgbClr val="FFFFFF">
              <a:alpha val="69804"/>
            </a:srgbClr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pt-BR" sz="1600" b="1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Renda</a:t>
            </a:r>
          </a:p>
          <a:p>
            <a:r>
              <a:rPr lang="pt-BR" sz="16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R$ 7.025,76</a:t>
            </a:r>
          </a:p>
          <a:p>
            <a:endParaRPr lang="pt-BR" sz="1100">
              <a:solidFill>
                <a:schemeClr val="tx1">
                  <a:lumMod val="75000"/>
                  <a:lumOff val="25000"/>
                </a:schemeClr>
              </a:solidFill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  <a:p>
            <a:r>
              <a:rPr lang="pt-BR" sz="1100" b="1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Comprometimento</a:t>
            </a:r>
          </a:p>
          <a:p>
            <a: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R$ 3.206,41</a:t>
            </a:r>
            <a:b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</a:br>
            <a:endParaRPr lang="pt-BR" sz="1100" b="1">
              <a:solidFill>
                <a:schemeClr val="tx1">
                  <a:lumMod val="75000"/>
                  <a:lumOff val="25000"/>
                </a:schemeClr>
              </a:solidFill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  <a:p>
            <a:r>
              <a:rPr lang="pt-BR" sz="1100" b="1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Comprometimento</a:t>
            </a:r>
          </a:p>
          <a:p>
            <a: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45,64%</a:t>
            </a:r>
          </a:p>
          <a:p>
            <a:endParaRPr lang="pt-BR" sz="1100">
              <a:solidFill>
                <a:schemeClr val="tx1">
                  <a:lumMod val="75000"/>
                  <a:lumOff val="25000"/>
                </a:schemeClr>
              </a:solidFill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  <a:p>
            <a:r>
              <a:rPr lang="pt-BR" sz="1100" b="1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Parcela (40%)</a:t>
            </a:r>
          </a:p>
          <a:p>
            <a: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R$ 2.810,30</a:t>
            </a:r>
          </a:p>
          <a:p>
            <a:endParaRPr lang="pt-BR" sz="1100">
              <a:solidFill>
                <a:schemeClr val="tx1">
                  <a:lumMod val="75000"/>
                  <a:lumOff val="25000"/>
                </a:schemeClr>
              </a:solidFill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  <a:p>
            <a:endParaRPr lang="pt-BR" sz="1100">
              <a:solidFill>
                <a:schemeClr val="tx1">
                  <a:lumMod val="75000"/>
                  <a:lumOff val="25000"/>
                </a:schemeClr>
              </a:solidFill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26" name="Retângulo: Cantos Arredondados 25">
            <a:extLst>
              <a:ext uri="{FF2B5EF4-FFF2-40B4-BE49-F238E27FC236}">
                <a16:creationId xmlns:a16="http://schemas.microsoft.com/office/drawing/2014/main" xmlns="" id="{E1EACF1A-B6E7-0F8B-066A-739BEC8B5B74}"/>
              </a:ext>
            </a:extLst>
          </p:cNvPr>
          <p:cNvSpPr/>
          <p:nvPr/>
        </p:nvSpPr>
        <p:spPr>
          <a:xfrm>
            <a:off x="253161" y="3602261"/>
            <a:ext cx="1782966" cy="689133"/>
          </a:xfrm>
          <a:prstGeom prst="roundRect">
            <a:avLst>
              <a:gd name="adj" fmla="val 5417"/>
            </a:avLst>
          </a:prstGeom>
          <a:solidFill>
            <a:srgbClr val="FFFFFF">
              <a:alpha val="69804"/>
            </a:srgbClr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pt-BR" sz="1100" b="1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Renda a liberar Mensal</a:t>
            </a:r>
          </a:p>
          <a:p>
            <a: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R$ 396,11</a:t>
            </a:r>
          </a:p>
        </p:txBody>
      </p:sp>
      <p:sp>
        <p:nvSpPr>
          <p:cNvPr id="27" name="Retângulo: Cantos Arredondados 26">
            <a:extLst>
              <a:ext uri="{FF2B5EF4-FFF2-40B4-BE49-F238E27FC236}">
                <a16:creationId xmlns:a16="http://schemas.microsoft.com/office/drawing/2014/main" xmlns="" id="{05F06F04-FF52-8869-5BAA-D918E00E9935}"/>
              </a:ext>
            </a:extLst>
          </p:cNvPr>
          <p:cNvSpPr/>
          <p:nvPr/>
        </p:nvSpPr>
        <p:spPr>
          <a:xfrm>
            <a:off x="253161" y="4446907"/>
            <a:ext cx="1782966" cy="689133"/>
          </a:xfrm>
          <a:prstGeom prst="roundRect">
            <a:avLst>
              <a:gd name="adj" fmla="val 5417"/>
            </a:avLst>
          </a:prstGeom>
          <a:solidFill>
            <a:srgbClr val="FFFFFF">
              <a:alpha val="69804"/>
            </a:srgbClr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pt-BR" sz="1100" b="1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Renda a liberar Anual</a:t>
            </a:r>
          </a:p>
          <a:p>
            <a: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R$ 4.753,27</a:t>
            </a:r>
          </a:p>
        </p:txBody>
      </p:sp>
      <p:sp>
        <p:nvSpPr>
          <p:cNvPr id="28" name="Retângulo: Cantos Arredondados 27">
            <a:extLst>
              <a:ext uri="{FF2B5EF4-FFF2-40B4-BE49-F238E27FC236}">
                <a16:creationId xmlns:a16="http://schemas.microsoft.com/office/drawing/2014/main" xmlns="" id="{3D626CE3-2589-BD55-3381-1EFE6249CFCD}"/>
              </a:ext>
            </a:extLst>
          </p:cNvPr>
          <p:cNvSpPr/>
          <p:nvPr/>
        </p:nvSpPr>
        <p:spPr>
          <a:xfrm>
            <a:off x="2421414" y="1201829"/>
            <a:ext cx="1045029" cy="496457"/>
          </a:xfrm>
          <a:prstGeom prst="roundRect">
            <a:avLst>
              <a:gd name="adj" fmla="val 5417"/>
            </a:avLst>
          </a:prstGeom>
          <a:solidFill>
            <a:srgbClr val="FFFFFF">
              <a:alpha val="69804"/>
            </a:srgbClr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r"/>
            <a:r>
              <a:rPr lang="pt-BR" sz="1200" b="1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Idade</a:t>
            </a:r>
          </a:p>
          <a:p>
            <a:pPr algn="r"/>
            <a:r>
              <a:rPr lang="pt-BR" sz="1200" b="1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50</a:t>
            </a:r>
          </a:p>
          <a:p>
            <a:endParaRPr lang="pt-BR" sz="1600" b="1">
              <a:solidFill>
                <a:schemeClr val="tx1">
                  <a:lumMod val="75000"/>
                  <a:lumOff val="25000"/>
                </a:schemeClr>
              </a:solidFill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31" name="CaixaDeTexto 30">
            <a:extLst>
              <a:ext uri="{FF2B5EF4-FFF2-40B4-BE49-F238E27FC236}">
                <a16:creationId xmlns:a16="http://schemas.microsoft.com/office/drawing/2014/main" xmlns="" id="{3F42A321-10E7-46AD-8E05-1E6B580D976C}"/>
              </a:ext>
            </a:extLst>
          </p:cNvPr>
          <p:cNvSpPr txBox="1"/>
          <p:nvPr/>
        </p:nvSpPr>
        <p:spPr>
          <a:xfrm>
            <a:off x="4003674" y="278908"/>
            <a:ext cx="1523999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1200" b="1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Saldo Devedor</a:t>
            </a:r>
          </a:p>
        </p:txBody>
      </p:sp>
      <p:sp>
        <p:nvSpPr>
          <p:cNvPr id="8" name="Retângulo: Cantos Arredondados 7">
            <a:extLst>
              <a:ext uri="{FF2B5EF4-FFF2-40B4-BE49-F238E27FC236}">
                <a16:creationId xmlns:a16="http://schemas.microsoft.com/office/drawing/2014/main" xmlns="" id="{1E600B84-9DDC-67C5-2AF2-C257DA7E029C}"/>
              </a:ext>
            </a:extLst>
          </p:cNvPr>
          <p:cNvSpPr/>
          <p:nvPr/>
        </p:nvSpPr>
        <p:spPr>
          <a:xfrm>
            <a:off x="4003675" y="3109220"/>
            <a:ext cx="1097640" cy="147638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xmlns="" id="{5D40478C-5CDE-3FED-2EAC-D0B4A4F17AF1}"/>
              </a:ext>
            </a:extLst>
          </p:cNvPr>
          <p:cNvSpPr txBox="1"/>
          <p:nvPr/>
        </p:nvSpPr>
        <p:spPr>
          <a:xfrm>
            <a:off x="5037468" y="3049021"/>
            <a:ext cx="449162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1100">
                <a:latin typeface="Segoe UI Black" panose="020B0A02040204020203" pitchFamily="34" charset="0"/>
                <a:ea typeface="Segoe UI Black" panose="020B0A02040204020203" pitchFamily="34" charset="0"/>
              </a:rPr>
              <a:t>80</a:t>
            </a:r>
            <a:r>
              <a:rPr lang="pt-BR" sz="900"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%</a:t>
            </a:r>
            <a:endParaRPr lang="pt-BR" sz="1100"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30" name="Retângulo: Cantos Arredondados 29">
            <a:extLst>
              <a:ext uri="{FF2B5EF4-FFF2-40B4-BE49-F238E27FC236}">
                <a16:creationId xmlns:a16="http://schemas.microsoft.com/office/drawing/2014/main" xmlns="" id="{5C05CF94-4181-C5FF-2069-17EA374CB969}"/>
              </a:ext>
            </a:extLst>
          </p:cNvPr>
          <p:cNvSpPr/>
          <p:nvPr/>
        </p:nvSpPr>
        <p:spPr>
          <a:xfrm>
            <a:off x="5637458" y="3109220"/>
            <a:ext cx="309600" cy="147638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32" name="CaixaDeTexto 31">
            <a:extLst>
              <a:ext uri="{FF2B5EF4-FFF2-40B4-BE49-F238E27FC236}">
                <a16:creationId xmlns:a16="http://schemas.microsoft.com/office/drawing/2014/main" xmlns="" id="{34B35C1E-DA0A-B04A-FD38-66E5E688EE30}"/>
              </a:ext>
            </a:extLst>
          </p:cNvPr>
          <p:cNvSpPr txBox="1"/>
          <p:nvPr/>
        </p:nvSpPr>
        <p:spPr>
          <a:xfrm>
            <a:off x="5916550" y="3049021"/>
            <a:ext cx="449162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1100"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20</a:t>
            </a:r>
            <a:r>
              <a:rPr lang="pt-BR" sz="900"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%</a:t>
            </a:r>
            <a:endParaRPr lang="pt-BR" sz="1100"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xmlns="" id="{C0222199-ACDF-D12E-E649-1E58EA0068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41863" y="180175"/>
            <a:ext cx="1076515" cy="414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1" name="Tabela 5">
            <a:extLst>
              <a:ext uri="{FF2B5EF4-FFF2-40B4-BE49-F238E27FC236}">
                <a16:creationId xmlns:a16="http://schemas.microsoft.com/office/drawing/2014/main" xmlns="" id="{591E8EBD-494C-49C7-2BB2-ADF7E42FDF4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55389422"/>
              </p:ext>
            </p:extLst>
          </p:nvPr>
        </p:nvGraphicFramePr>
        <p:xfrm>
          <a:off x="4087097" y="4171539"/>
          <a:ext cx="7892288" cy="807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7108">
                  <a:extLst>
                    <a:ext uri="{9D8B030D-6E8A-4147-A177-3AD203B41FA5}">
                      <a16:colId xmlns:a16="http://schemas.microsoft.com/office/drawing/2014/main" xmlns="" val="3425756278"/>
                    </a:ext>
                  </a:extLst>
                </a:gridCol>
                <a:gridCol w="797442">
                  <a:extLst>
                    <a:ext uri="{9D8B030D-6E8A-4147-A177-3AD203B41FA5}">
                      <a16:colId xmlns:a16="http://schemas.microsoft.com/office/drawing/2014/main" xmlns="" val="3709485248"/>
                    </a:ext>
                  </a:extLst>
                </a:gridCol>
                <a:gridCol w="1525700">
                  <a:extLst>
                    <a:ext uri="{9D8B030D-6E8A-4147-A177-3AD203B41FA5}">
                      <a16:colId xmlns:a16="http://schemas.microsoft.com/office/drawing/2014/main" xmlns="" val="2728967106"/>
                    </a:ext>
                  </a:extLst>
                </a:gridCol>
                <a:gridCol w="1420179">
                  <a:extLst>
                    <a:ext uri="{9D8B030D-6E8A-4147-A177-3AD203B41FA5}">
                      <a16:colId xmlns:a16="http://schemas.microsoft.com/office/drawing/2014/main" xmlns="" val="1450299585"/>
                    </a:ext>
                  </a:extLst>
                </a:gridCol>
                <a:gridCol w="1441859">
                  <a:extLst>
                    <a:ext uri="{9D8B030D-6E8A-4147-A177-3AD203B41FA5}">
                      <a16:colId xmlns:a16="http://schemas.microsoft.com/office/drawing/2014/main" xmlns="" val="2944605803"/>
                    </a:ext>
                  </a:extLst>
                </a:gridCol>
              </a:tblGrid>
              <a:tr h="120116">
                <a:tc>
                  <a:txBody>
                    <a:bodyPr/>
                    <a:lstStyle/>
                    <a:p>
                      <a:r>
                        <a:rPr lang="pt-BR" sz="1100">
                          <a:solidFill>
                            <a:schemeClr val="bg1"/>
                          </a:solidFill>
                        </a:rPr>
                        <a:t>Produto</a:t>
                      </a:r>
                    </a:p>
                  </a:txBody>
                  <a:tcPr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100">
                          <a:solidFill>
                            <a:schemeClr val="bg1"/>
                          </a:solidFill>
                        </a:rPr>
                        <a:t>Taxa</a:t>
                      </a:r>
                    </a:p>
                  </a:txBody>
                  <a:tcPr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100">
                          <a:solidFill>
                            <a:schemeClr val="bg1"/>
                          </a:solidFill>
                        </a:rPr>
                        <a:t>Valor</a:t>
                      </a:r>
                    </a:p>
                  </a:txBody>
                  <a:tcPr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100">
                          <a:solidFill>
                            <a:schemeClr val="bg1"/>
                          </a:solidFill>
                        </a:rPr>
                        <a:t>Parcela</a:t>
                      </a:r>
                    </a:p>
                  </a:txBody>
                  <a:tcPr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100" err="1">
                          <a:solidFill>
                            <a:schemeClr val="bg1"/>
                          </a:solidFill>
                        </a:rPr>
                        <a:t>Qtd</a:t>
                      </a:r>
                      <a:r>
                        <a:rPr lang="pt-BR" sz="1100">
                          <a:solidFill>
                            <a:schemeClr val="bg1"/>
                          </a:solidFill>
                        </a:rPr>
                        <a:t> Parcelas</a:t>
                      </a:r>
                    </a:p>
                  </a:txBody>
                  <a:tcPr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2168386793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pt-BR" sz="12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BRBSERV (</a:t>
                      </a:r>
                      <a:r>
                        <a:rPr lang="pt-BR" sz="1200" b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com</a:t>
                      </a:r>
                      <a:r>
                        <a:rPr lang="pt-BR" sz="12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 seguro prestamista)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2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1,30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2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R$ 110.582,70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2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R$ 2.100,87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2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144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572663655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pt-BR" sz="12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RENEG (</a:t>
                      </a:r>
                      <a:r>
                        <a:rPr lang="pt-BR" sz="1200" b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com</a:t>
                      </a:r>
                      <a:r>
                        <a:rPr lang="pt-BR" sz="12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 seguro prestamista)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2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1,30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2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R$ 18.930,39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2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R$ 696,91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2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40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3655859648"/>
                  </a:ext>
                </a:extLst>
              </a:tr>
            </a:tbl>
          </a:graphicData>
        </a:graphic>
      </p:graphicFrame>
      <p:graphicFrame>
        <p:nvGraphicFramePr>
          <p:cNvPr id="4" name="Tabela 5">
            <a:extLst>
              <a:ext uri="{FF2B5EF4-FFF2-40B4-BE49-F238E27FC236}">
                <a16:creationId xmlns:a16="http://schemas.microsoft.com/office/drawing/2014/main" xmlns="" id="{13BA13F3-86A4-94CE-1BEE-88E797C1B73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81028180"/>
              </p:ext>
            </p:extLst>
          </p:nvPr>
        </p:nvGraphicFramePr>
        <p:xfrm>
          <a:off x="4087097" y="5096339"/>
          <a:ext cx="7892288" cy="807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7108">
                  <a:extLst>
                    <a:ext uri="{9D8B030D-6E8A-4147-A177-3AD203B41FA5}">
                      <a16:colId xmlns:a16="http://schemas.microsoft.com/office/drawing/2014/main" xmlns="" val="3425756278"/>
                    </a:ext>
                  </a:extLst>
                </a:gridCol>
                <a:gridCol w="786809">
                  <a:extLst>
                    <a:ext uri="{9D8B030D-6E8A-4147-A177-3AD203B41FA5}">
                      <a16:colId xmlns:a16="http://schemas.microsoft.com/office/drawing/2014/main" xmlns="" val="3709485248"/>
                    </a:ext>
                  </a:extLst>
                </a:gridCol>
                <a:gridCol w="1536333">
                  <a:extLst>
                    <a:ext uri="{9D8B030D-6E8A-4147-A177-3AD203B41FA5}">
                      <a16:colId xmlns:a16="http://schemas.microsoft.com/office/drawing/2014/main" xmlns="" val="2728967106"/>
                    </a:ext>
                  </a:extLst>
                </a:gridCol>
                <a:gridCol w="1420179">
                  <a:extLst>
                    <a:ext uri="{9D8B030D-6E8A-4147-A177-3AD203B41FA5}">
                      <a16:colId xmlns:a16="http://schemas.microsoft.com/office/drawing/2014/main" xmlns="" val="1450299585"/>
                    </a:ext>
                  </a:extLst>
                </a:gridCol>
                <a:gridCol w="1441859">
                  <a:extLst>
                    <a:ext uri="{9D8B030D-6E8A-4147-A177-3AD203B41FA5}">
                      <a16:colId xmlns:a16="http://schemas.microsoft.com/office/drawing/2014/main" xmlns="" val="2944605803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pt-BR" sz="1100">
                          <a:solidFill>
                            <a:schemeClr val="bg1"/>
                          </a:solidFill>
                        </a:rPr>
                        <a:t>Produto</a:t>
                      </a:r>
                    </a:p>
                  </a:txBody>
                  <a:tcPr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100">
                          <a:solidFill>
                            <a:schemeClr val="bg1"/>
                          </a:solidFill>
                        </a:rPr>
                        <a:t>Taxa</a:t>
                      </a:r>
                    </a:p>
                  </a:txBody>
                  <a:tcPr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100">
                          <a:solidFill>
                            <a:schemeClr val="bg1"/>
                          </a:solidFill>
                        </a:rPr>
                        <a:t>Valor</a:t>
                      </a:r>
                    </a:p>
                  </a:txBody>
                  <a:tcPr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100">
                          <a:solidFill>
                            <a:schemeClr val="bg1"/>
                          </a:solidFill>
                        </a:rPr>
                        <a:t>Parcela</a:t>
                      </a:r>
                    </a:p>
                  </a:txBody>
                  <a:tcPr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100" err="1">
                          <a:solidFill>
                            <a:schemeClr val="bg1"/>
                          </a:solidFill>
                        </a:rPr>
                        <a:t>Qtd</a:t>
                      </a:r>
                      <a:r>
                        <a:rPr lang="pt-BR" sz="1100">
                          <a:solidFill>
                            <a:schemeClr val="bg1"/>
                          </a:solidFill>
                        </a:rPr>
                        <a:t> Parcelas</a:t>
                      </a:r>
                    </a:p>
                  </a:txBody>
                  <a:tcPr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2168386793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pt-BR" sz="12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BRBSERV (</a:t>
                      </a:r>
                      <a:r>
                        <a:rPr lang="pt-BR" sz="1200" b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sem</a:t>
                      </a:r>
                      <a:r>
                        <a:rPr lang="pt-BR" sz="12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 seguro prestamista)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2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1,80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2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R$ 102.254,27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2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R$ 2.105,07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2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144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572663655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pt-BR" sz="12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RENEG (</a:t>
                      </a:r>
                      <a:r>
                        <a:rPr lang="pt-BR" sz="1200" b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sem</a:t>
                      </a:r>
                      <a:r>
                        <a:rPr lang="pt-BR" sz="12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 seguro prestamista)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2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1,80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2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R$ 27.258,82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2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R$ 697,47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2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78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3655859648"/>
                  </a:ext>
                </a:extLst>
              </a:tr>
            </a:tbl>
          </a:graphicData>
        </a:graphic>
      </p:graphicFrame>
      <p:sp>
        <p:nvSpPr>
          <p:cNvPr id="3" name="Espaço Reservado para Número de Slide 59">
            <a:extLst>
              <a:ext uri="{FF2B5EF4-FFF2-40B4-BE49-F238E27FC236}">
                <a16:creationId xmlns:a16="http://schemas.microsoft.com/office/drawing/2014/main" xmlns="" id="{B92307A5-AA77-292A-1420-1D5FFB07E234}"/>
              </a:ext>
            </a:extLst>
          </p:cNvPr>
          <p:cNvSpPr txBox="1">
            <a:spLocks/>
          </p:cNvSpPr>
          <p:nvPr/>
        </p:nvSpPr>
        <p:spPr>
          <a:xfrm>
            <a:off x="10695978" y="6581891"/>
            <a:ext cx="1422400" cy="243417"/>
          </a:xfrm>
          <a:prstGeom prst="rect">
            <a:avLst/>
          </a:prstGeom>
        </p:spPr>
        <p:txBody>
          <a:bodyPr vert="horz" lIns="60960" tIns="30480" rIns="60960" bIns="30480" rtlCol="0" anchor="ctr"/>
          <a:lstStyle>
            <a:defPPr>
              <a:defRPr lang="en-US"/>
            </a:defPPr>
            <a:lvl1pPr marL="0" algn="r" defTabSz="914400" rtl="0" eaLnBrk="1" latinLnBrk="0" hangingPunct="1">
              <a:defRPr sz="2800" b="1" kern="1200">
                <a:solidFill>
                  <a:srgbClr val="09162E"/>
                </a:solidFill>
                <a:latin typeface="Posterama" panose="020B0504020200020000" pitchFamily="34" charset="0"/>
                <a:ea typeface="+mn-ea"/>
                <a:cs typeface="Posterama" panose="020B0504020200020000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67">
                <a:solidFill>
                  <a:srgbClr val="009FE3"/>
                </a:solidFill>
                <a:latin typeface="Posterama"/>
                <a:cs typeface="Posterama"/>
              </a:rPr>
              <a:t>20/23</a:t>
            </a:r>
            <a:endParaRPr lang="pt-BR" sz="1867">
              <a:solidFill>
                <a:srgbClr val="009FE3"/>
              </a:solidFill>
            </a:endParaRPr>
          </a:p>
        </p:txBody>
      </p:sp>
      <p:cxnSp>
        <p:nvCxnSpPr>
          <p:cNvPr id="10" name="Conector reto 9">
            <a:extLst>
              <a:ext uri="{FF2B5EF4-FFF2-40B4-BE49-F238E27FC236}">
                <a16:creationId xmlns:a16="http://schemas.microsoft.com/office/drawing/2014/main" xmlns="" id="{6C4C1544-5173-346C-B67F-8B721B65E45B}"/>
              </a:ext>
            </a:extLst>
          </p:cNvPr>
          <p:cNvCxnSpPr>
            <a:cxnSpLocks/>
          </p:cNvCxnSpPr>
          <p:nvPr/>
        </p:nvCxnSpPr>
        <p:spPr>
          <a:xfrm>
            <a:off x="3842508" y="314325"/>
            <a:ext cx="0" cy="595313"/>
          </a:xfrm>
          <a:prstGeom prst="line">
            <a:avLst/>
          </a:prstGeom>
          <a:ln w="1016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Imagem 10" descr="Forma&#10;&#10;Descrição gerada automaticamente com confiança baixa">
            <a:extLst>
              <a:ext uri="{FF2B5EF4-FFF2-40B4-BE49-F238E27FC236}">
                <a16:creationId xmlns:a16="http://schemas.microsoft.com/office/drawing/2014/main" xmlns="" id="{3D336505-AF73-F5EE-AD9D-EF72923917E2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05028" y="1284209"/>
            <a:ext cx="331696" cy="3316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685565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áfico 5" descr="Blog com preenchimento sólido">
            <a:extLst>
              <a:ext uri="{FF2B5EF4-FFF2-40B4-BE49-F238E27FC236}">
                <a16:creationId xmlns:a16="http://schemas.microsoft.com/office/drawing/2014/main" xmlns="" id="{E953B7B8-453B-3B16-7C89-063BDD9F14A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p:blipFill>
        <p:spPr>
          <a:xfrm>
            <a:off x="2943507" y="1985806"/>
            <a:ext cx="338482" cy="338482"/>
          </a:xfrm>
          <a:prstGeom prst="rect">
            <a:avLst/>
          </a:prstGeom>
        </p:spPr>
      </p:pic>
      <p:sp>
        <p:nvSpPr>
          <p:cNvPr id="42" name="Freeform 5">
            <a:extLst>
              <a:ext uri="{FF2B5EF4-FFF2-40B4-BE49-F238E27FC236}">
                <a16:creationId xmlns:a16="http://schemas.microsoft.com/office/drawing/2014/main" xmlns="" id="{EB2B159F-149F-8135-FD61-047E387FA155}"/>
              </a:ext>
            </a:extLst>
          </p:cNvPr>
          <p:cNvSpPr/>
          <p:nvPr/>
        </p:nvSpPr>
        <p:spPr>
          <a:xfrm>
            <a:off x="1850" y="0"/>
            <a:ext cx="3829964" cy="6858000"/>
          </a:xfrm>
          <a:custGeom>
            <a:avLst/>
            <a:gdLst/>
            <a:ahLst/>
            <a:cxnLst/>
            <a:rect l="l" t="t" r="r" b="b"/>
            <a:pathLst>
              <a:path w="1783046" h="559183">
                <a:moveTo>
                  <a:pt x="0" y="0"/>
                </a:moveTo>
                <a:lnTo>
                  <a:pt x="1783046" y="0"/>
                </a:lnTo>
                <a:lnTo>
                  <a:pt x="1783046" y="559183"/>
                </a:lnTo>
                <a:lnTo>
                  <a:pt x="0" y="559183"/>
                </a:lnTo>
                <a:close/>
              </a:path>
            </a:pathLst>
          </a:custGeom>
          <a:solidFill>
            <a:srgbClr val="173269"/>
          </a:solidFill>
        </p:spPr>
        <p:txBody>
          <a:bodyPr/>
          <a:lstStyle/>
          <a:p>
            <a:endParaRPr lang="pt-BR" sz="1600"/>
          </a:p>
        </p:txBody>
      </p:sp>
      <p:sp>
        <p:nvSpPr>
          <p:cNvPr id="12" name="TextBox 6">
            <a:extLst>
              <a:ext uri="{FF2B5EF4-FFF2-40B4-BE49-F238E27FC236}">
                <a16:creationId xmlns:a16="http://schemas.microsoft.com/office/drawing/2014/main" xmlns="" id="{D7514FE3-D171-D3B6-35CC-2B9D60B71F16}"/>
              </a:ext>
            </a:extLst>
          </p:cNvPr>
          <p:cNvSpPr txBox="1"/>
          <p:nvPr/>
        </p:nvSpPr>
        <p:spPr>
          <a:xfrm>
            <a:off x="706191" y="-74589"/>
            <a:ext cx="4395124" cy="689134"/>
          </a:xfrm>
          <a:prstGeom prst="rect">
            <a:avLst/>
          </a:prstGeom>
        </p:spPr>
        <p:txBody>
          <a:bodyPr lIns="169333" tIns="169333" rIns="169333" bIns="169333" rtlCol="0" anchor="ctr"/>
          <a:lstStyle/>
          <a:p>
            <a:pPr>
              <a:lnSpc>
                <a:spcPts val="7933"/>
              </a:lnSpc>
            </a:pPr>
            <a:r>
              <a:rPr lang="pt-BR" sz="2400">
                <a:solidFill>
                  <a:srgbClr val="FFFFFF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Crédito Na Medida</a:t>
            </a:r>
          </a:p>
        </p:txBody>
      </p:sp>
      <p:sp>
        <p:nvSpPr>
          <p:cNvPr id="14" name="CaixaDeTexto 13">
            <a:extLst>
              <a:ext uri="{FF2B5EF4-FFF2-40B4-BE49-F238E27FC236}">
                <a16:creationId xmlns:a16="http://schemas.microsoft.com/office/drawing/2014/main" xmlns="" id="{4E605969-3F69-B0E4-0F76-FC557F5CBEE4}"/>
              </a:ext>
            </a:extLst>
          </p:cNvPr>
          <p:cNvSpPr txBox="1"/>
          <p:nvPr/>
        </p:nvSpPr>
        <p:spPr>
          <a:xfrm>
            <a:off x="846617" y="614545"/>
            <a:ext cx="13452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Simulador</a:t>
            </a:r>
          </a:p>
        </p:txBody>
      </p:sp>
      <p:pic>
        <p:nvPicPr>
          <p:cNvPr id="16" name="Gráfico 15" descr="Perfil masculino estrutura de tópicos">
            <a:extLst>
              <a:ext uri="{FF2B5EF4-FFF2-40B4-BE49-F238E27FC236}">
                <a16:creationId xmlns:a16="http://schemas.microsoft.com/office/drawing/2014/main" xmlns="" id="{19C7AF08-DCE8-CB07-F4F2-D0DFE862DD9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5"/>
              </a:ext>
            </a:extLst>
          </a:blip>
          <a:stretch>
            <a:fillRect/>
          </a:stretch>
        </p:blipFill>
        <p:spPr>
          <a:xfrm>
            <a:off x="0" y="116402"/>
            <a:ext cx="914400" cy="914400"/>
          </a:xfrm>
          <a:prstGeom prst="rect">
            <a:avLst/>
          </a:prstGeom>
        </p:spPr>
      </p:pic>
      <p:sp>
        <p:nvSpPr>
          <p:cNvPr id="17" name="Retângulo: Cantos Arredondados 16">
            <a:extLst>
              <a:ext uri="{FF2B5EF4-FFF2-40B4-BE49-F238E27FC236}">
                <a16:creationId xmlns:a16="http://schemas.microsoft.com/office/drawing/2014/main" xmlns="" id="{D108FA12-3846-E09C-2C5A-A2052D086F22}"/>
              </a:ext>
            </a:extLst>
          </p:cNvPr>
          <p:cNvSpPr/>
          <p:nvPr/>
        </p:nvSpPr>
        <p:spPr>
          <a:xfrm>
            <a:off x="4003675" y="1066346"/>
            <a:ext cx="1524000" cy="1917284"/>
          </a:xfrm>
          <a:prstGeom prst="roundRect">
            <a:avLst>
              <a:gd name="adj" fmla="val 5417"/>
            </a:avLst>
          </a:prstGeom>
          <a:noFill/>
          <a:ln w="635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CONSIGNADO</a:t>
            </a:r>
          </a:p>
          <a:p>
            <a:endParaRPr lang="pt-BR" sz="1100">
              <a:solidFill>
                <a:schemeClr val="tx1">
                  <a:lumMod val="75000"/>
                  <a:lumOff val="25000"/>
                </a:schemeClr>
              </a:solidFill>
              <a:latin typeface="Segoe UI Black" panose="020B0A02040204020203" pitchFamily="34" charset="0"/>
              <a:ea typeface="Segoe UI Black" panose="020B0A02040204020203" pitchFamily="34" charset="0"/>
            </a:endParaRPr>
          </a:p>
          <a:p>
            <a:r>
              <a:rPr lang="pt-BR" sz="1100" b="1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Saldo</a:t>
            </a:r>
          </a:p>
          <a:p>
            <a: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R$ 49.029,12</a:t>
            </a:r>
          </a:p>
          <a:p>
            <a:endParaRPr lang="pt-BR" sz="1100">
              <a:solidFill>
                <a:schemeClr val="tx1">
                  <a:lumMod val="75000"/>
                  <a:lumOff val="25000"/>
                </a:schemeClr>
              </a:solidFill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  <a:p>
            <a:r>
              <a:rPr lang="pt-BR" sz="1100" b="1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PCM</a:t>
            </a:r>
          </a:p>
          <a:p>
            <a: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R$ 1.983,96</a:t>
            </a:r>
            <a:b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</a:br>
            <a:endParaRPr lang="pt-BR" sz="1100" b="1">
              <a:solidFill>
                <a:schemeClr val="tx1">
                  <a:lumMod val="75000"/>
                  <a:lumOff val="25000"/>
                </a:schemeClr>
              </a:solidFill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  <a:p>
            <a:r>
              <a:rPr lang="pt-BR" sz="1100" b="1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Taxa Média</a:t>
            </a:r>
          </a:p>
          <a:p>
            <a: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1,65%</a:t>
            </a:r>
          </a:p>
        </p:txBody>
      </p:sp>
      <p:sp>
        <p:nvSpPr>
          <p:cNvPr id="18" name="Retângulo: Cantos Arredondados 17">
            <a:extLst>
              <a:ext uri="{FF2B5EF4-FFF2-40B4-BE49-F238E27FC236}">
                <a16:creationId xmlns:a16="http://schemas.microsoft.com/office/drawing/2014/main" xmlns="" id="{5210B209-8F9D-34D5-5051-ACD3415445ED}"/>
              </a:ext>
            </a:extLst>
          </p:cNvPr>
          <p:cNvSpPr/>
          <p:nvPr/>
        </p:nvSpPr>
        <p:spPr>
          <a:xfrm>
            <a:off x="5637458" y="1066346"/>
            <a:ext cx="1524000" cy="1917284"/>
          </a:xfrm>
          <a:prstGeom prst="roundRect">
            <a:avLst>
              <a:gd name="adj" fmla="val 5417"/>
            </a:avLst>
          </a:prstGeom>
          <a:noFill/>
          <a:ln w="635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PARCELADO</a:t>
            </a:r>
          </a:p>
          <a:p>
            <a:endParaRPr lang="pt-BR" sz="1100">
              <a:solidFill>
                <a:schemeClr val="tx1">
                  <a:lumMod val="75000"/>
                  <a:lumOff val="25000"/>
                </a:schemeClr>
              </a:solidFill>
              <a:latin typeface="Segoe UI Black" panose="020B0A02040204020203" pitchFamily="34" charset="0"/>
              <a:ea typeface="Segoe UI Black" panose="020B0A02040204020203" pitchFamily="34" charset="0"/>
            </a:endParaRPr>
          </a:p>
          <a:p>
            <a:r>
              <a:rPr lang="pt-BR" sz="1100" b="1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Saldo</a:t>
            </a:r>
          </a:p>
          <a:p>
            <a: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R$ 13.400,91</a:t>
            </a:r>
          </a:p>
          <a:p>
            <a:endParaRPr lang="pt-BR" sz="1100">
              <a:solidFill>
                <a:schemeClr val="tx1">
                  <a:lumMod val="75000"/>
                  <a:lumOff val="25000"/>
                </a:schemeClr>
              </a:solidFill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  <a:p>
            <a:r>
              <a:rPr lang="pt-BR" sz="1100" b="1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PCM</a:t>
            </a:r>
          </a:p>
          <a:p>
            <a: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R$ 879,26</a:t>
            </a:r>
            <a:b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</a:br>
            <a:endParaRPr lang="pt-BR" sz="1100" b="1">
              <a:solidFill>
                <a:schemeClr val="tx1">
                  <a:lumMod val="75000"/>
                  <a:lumOff val="25000"/>
                </a:schemeClr>
              </a:solidFill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  <a:p>
            <a:r>
              <a:rPr lang="pt-BR" sz="1100" b="1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Taxa Média</a:t>
            </a:r>
          </a:p>
          <a:p>
            <a: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4,09%</a:t>
            </a:r>
          </a:p>
        </p:txBody>
      </p:sp>
      <p:sp>
        <p:nvSpPr>
          <p:cNvPr id="19" name="Retângulo: Cantos Arredondados 18">
            <a:extLst>
              <a:ext uri="{FF2B5EF4-FFF2-40B4-BE49-F238E27FC236}">
                <a16:creationId xmlns:a16="http://schemas.microsoft.com/office/drawing/2014/main" xmlns="" id="{CB9801A0-4D08-72AA-EC66-ED2B7DC05710}"/>
              </a:ext>
            </a:extLst>
          </p:cNvPr>
          <p:cNvSpPr/>
          <p:nvPr/>
        </p:nvSpPr>
        <p:spPr>
          <a:xfrm>
            <a:off x="7271241" y="1066346"/>
            <a:ext cx="1524000" cy="1917284"/>
          </a:xfrm>
          <a:prstGeom prst="roundRect">
            <a:avLst>
              <a:gd name="adj" fmla="val 5417"/>
            </a:avLst>
          </a:prstGeom>
          <a:noFill/>
          <a:ln w="635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CARTÃO BRB</a:t>
            </a:r>
          </a:p>
          <a:p>
            <a:endParaRPr lang="pt-BR" sz="1100">
              <a:solidFill>
                <a:schemeClr val="tx1">
                  <a:lumMod val="75000"/>
                  <a:lumOff val="25000"/>
                </a:schemeClr>
              </a:solidFill>
              <a:latin typeface="Segoe UI Black" panose="020B0A02040204020203" pitchFamily="34" charset="0"/>
              <a:ea typeface="Segoe UI Black" panose="020B0A02040204020203" pitchFamily="34" charset="0"/>
            </a:endParaRPr>
          </a:p>
          <a:p>
            <a:r>
              <a:rPr lang="pt-BR" sz="1100" b="1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Saldo</a:t>
            </a:r>
          </a:p>
          <a:p>
            <a: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R$ 2.275,41</a:t>
            </a:r>
          </a:p>
          <a:p>
            <a:endParaRPr lang="pt-BR" sz="1100">
              <a:solidFill>
                <a:schemeClr val="tx1">
                  <a:lumMod val="75000"/>
                  <a:lumOff val="25000"/>
                </a:schemeClr>
              </a:solidFill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  <a:p>
            <a:r>
              <a:rPr lang="pt-BR" sz="1100" b="1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PCM</a:t>
            </a:r>
          </a:p>
          <a:p>
            <a: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R$ 105,38</a:t>
            </a:r>
            <a:b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</a:br>
            <a:endParaRPr lang="pt-BR" sz="1100">
              <a:solidFill>
                <a:schemeClr val="tx1">
                  <a:lumMod val="75000"/>
                  <a:lumOff val="25000"/>
                </a:schemeClr>
              </a:solidFill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  <a:p>
            <a:r>
              <a:rPr lang="pt-BR" sz="1100" b="1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Taxa Média</a:t>
            </a:r>
          </a:p>
          <a:p>
            <a: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0,00%</a:t>
            </a:r>
          </a:p>
          <a:p>
            <a:endParaRPr lang="pt-BR" sz="1100" b="1">
              <a:solidFill>
                <a:schemeClr val="tx1">
                  <a:lumMod val="75000"/>
                  <a:lumOff val="25000"/>
                </a:schemeClr>
              </a:solidFill>
              <a:highlight>
                <a:srgbClr val="FFFF00"/>
              </a:highlight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20" name="Retângulo: Cantos Arredondados 19">
            <a:extLst>
              <a:ext uri="{FF2B5EF4-FFF2-40B4-BE49-F238E27FC236}">
                <a16:creationId xmlns:a16="http://schemas.microsoft.com/office/drawing/2014/main" xmlns="" id="{F3A27C51-5D55-B1B9-E781-01710D4320EE}"/>
              </a:ext>
            </a:extLst>
          </p:cNvPr>
          <p:cNvSpPr/>
          <p:nvPr/>
        </p:nvSpPr>
        <p:spPr>
          <a:xfrm>
            <a:off x="8905024" y="1066346"/>
            <a:ext cx="1524000" cy="1917284"/>
          </a:xfrm>
          <a:prstGeom prst="roundRect">
            <a:avLst>
              <a:gd name="adj" fmla="val 5417"/>
            </a:avLst>
          </a:prstGeom>
          <a:noFill/>
          <a:ln w="635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ANTEC. SALARIAL</a:t>
            </a:r>
          </a:p>
          <a:p>
            <a:endParaRPr lang="pt-BR" sz="1100">
              <a:solidFill>
                <a:schemeClr val="tx1">
                  <a:lumMod val="75000"/>
                  <a:lumOff val="25000"/>
                </a:schemeClr>
              </a:solidFill>
              <a:latin typeface="Segoe UI Black" panose="020B0A02040204020203" pitchFamily="34" charset="0"/>
              <a:ea typeface="Segoe UI Black" panose="020B0A02040204020203" pitchFamily="34" charset="0"/>
            </a:endParaRPr>
          </a:p>
          <a:p>
            <a: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/>
            </a:r>
            <a:b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</a:br>
            <a:endParaRPr lang="pt-BR" sz="1100" b="1">
              <a:solidFill>
                <a:schemeClr val="tx1">
                  <a:lumMod val="75000"/>
                  <a:lumOff val="25000"/>
                </a:schemeClr>
              </a:solidFill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21" name="Retângulo: Cantos Arredondados 20">
            <a:extLst>
              <a:ext uri="{FF2B5EF4-FFF2-40B4-BE49-F238E27FC236}">
                <a16:creationId xmlns:a16="http://schemas.microsoft.com/office/drawing/2014/main" xmlns="" id="{7E8A338E-EBB2-0B55-F73A-823F8F4DCDE0}"/>
              </a:ext>
            </a:extLst>
          </p:cNvPr>
          <p:cNvSpPr/>
          <p:nvPr/>
        </p:nvSpPr>
        <p:spPr>
          <a:xfrm>
            <a:off x="10538809" y="1066346"/>
            <a:ext cx="1524000" cy="1917284"/>
          </a:xfrm>
          <a:prstGeom prst="roundRect">
            <a:avLst>
              <a:gd name="adj" fmla="val 5417"/>
            </a:avLst>
          </a:prstGeom>
          <a:noFill/>
          <a:ln w="635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CHEQUE ESPECIAL</a:t>
            </a:r>
          </a:p>
          <a:p>
            <a:endParaRPr lang="pt-BR" sz="1100">
              <a:solidFill>
                <a:schemeClr val="tx1">
                  <a:lumMod val="75000"/>
                  <a:lumOff val="25000"/>
                </a:schemeClr>
              </a:solidFill>
              <a:latin typeface="Segoe UI Black" panose="020B0A02040204020203" pitchFamily="34" charset="0"/>
              <a:ea typeface="Segoe UI Black" panose="020B0A02040204020203" pitchFamily="34" charset="0"/>
            </a:endParaRPr>
          </a:p>
          <a:p>
            <a:r>
              <a:rPr lang="pt-BR" sz="1100" b="1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Saldo</a:t>
            </a:r>
          </a:p>
          <a:p>
            <a: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R$ 1.917,45</a:t>
            </a:r>
          </a:p>
          <a:p>
            <a:endParaRPr lang="pt-BR" sz="1100">
              <a:solidFill>
                <a:schemeClr val="tx1">
                  <a:lumMod val="75000"/>
                  <a:lumOff val="25000"/>
                </a:schemeClr>
              </a:solidFill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  <a:p>
            <a:r>
              <a:rPr lang="pt-BR" sz="1100" b="1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PCM</a:t>
            </a:r>
          </a:p>
          <a:p>
            <a: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R$ 0,00</a:t>
            </a:r>
            <a:b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</a:br>
            <a:endParaRPr lang="pt-BR" sz="1100" b="1">
              <a:solidFill>
                <a:schemeClr val="tx1">
                  <a:lumMod val="75000"/>
                  <a:lumOff val="25000"/>
                </a:schemeClr>
              </a:solidFill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  <a:p>
            <a:r>
              <a:rPr lang="pt-BR" sz="1100" b="1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Taxa Média</a:t>
            </a:r>
          </a:p>
          <a:p>
            <a: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8,01%</a:t>
            </a:r>
          </a:p>
        </p:txBody>
      </p:sp>
      <p:sp>
        <p:nvSpPr>
          <p:cNvPr id="22" name="CaixaDeTexto 21">
            <a:extLst>
              <a:ext uri="{FF2B5EF4-FFF2-40B4-BE49-F238E27FC236}">
                <a16:creationId xmlns:a16="http://schemas.microsoft.com/office/drawing/2014/main" xmlns="" id="{C72282EE-4EE9-CFE1-A375-3E13E39FCB02}"/>
              </a:ext>
            </a:extLst>
          </p:cNvPr>
          <p:cNvSpPr txBox="1"/>
          <p:nvPr/>
        </p:nvSpPr>
        <p:spPr>
          <a:xfrm>
            <a:off x="4003675" y="418627"/>
            <a:ext cx="308289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2400">
                <a:solidFill>
                  <a:schemeClr val="tx1">
                    <a:lumMod val="75000"/>
                    <a:lumOff val="25000"/>
                  </a:schemeClr>
                </a:solidFill>
                <a:latin typeface="Montserrat Black" panose="00000A00000000000000" pitchFamily="2" charset="0"/>
              </a:rPr>
              <a:t>R$ </a:t>
            </a:r>
            <a:r>
              <a:rPr lang="pt-BR" sz="3600">
                <a:solidFill>
                  <a:schemeClr val="tx1">
                    <a:lumMod val="75000"/>
                    <a:lumOff val="25000"/>
                  </a:schemeClr>
                </a:solidFill>
                <a:latin typeface="Montserrat Black" panose="00000A00000000000000" pitchFamily="2" charset="0"/>
              </a:rPr>
              <a:t>66.622,89</a:t>
            </a:r>
          </a:p>
        </p:txBody>
      </p:sp>
      <p:sp>
        <p:nvSpPr>
          <p:cNvPr id="23" name="CaixaDeTexto 22">
            <a:extLst>
              <a:ext uri="{FF2B5EF4-FFF2-40B4-BE49-F238E27FC236}">
                <a16:creationId xmlns:a16="http://schemas.microsoft.com/office/drawing/2014/main" xmlns="" id="{ACBE5A7B-DAFB-E369-A825-D69B5E7F614C}"/>
              </a:ext>
            </a:extLst>
          </p:cNvPr>
          <p:cNvSpPr txBox="1"/>
          <p:nvPr/>
        </p:nvSpPr>
        <p:spPr>
          <a:xfrm>
            <a:off x="6448942" y="3622824"/>
            <a:ext cx="1045029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050"/>
              <a:t>Taxa Média do Cliente</a:t>
            </a:r>
          </a:p>
          <a:p>
            <a:pPr algn="ctr"/>
            <a:r>
              <a:rPr lang="pt-BR" sz="2000">
                <a:latin typeface="Montserrat Black" panose="00000A00000000000000" pitchFamily="2" charset="0"/>
              </a:rPr>
              <a:t>2,10%</a:t>
            </a:r>
          </a:p>
        </p:txBody>
      </p:sp>
      <p:sp>
        <p:nvSpPr>
          <p:cNvPr id="24" name="CaixaDeTexto 23">
            <a:extLst>
              <a:ext uri="{FF2B5EF4-FFF2-40B4-BE49-F238E27FC236}">
                <a16:creationId xmlns:a16="http://schemas.microsoft.com/office/drawing/2014/main" xmlns="" id="{B6EEF2F2-F80A-77DE-9BC2-186223B94810}"/>
              </a:ext>
            </a:extLst>
          </p:cNvPr>
          <p:cNvSpPr txBox="1"/>
          <p:nvPr/>
        </p:nvSpPr>
        <p:spPr>
          <a:xfrm>
            <a:off x="8572510" y="3622824"/>
            <a:ext cx="1045029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050"/>
              <a:t>Taxa do Programa</a:t>
            </a:r>
          </a:p>
          <a:p>
            <a:pPr algn="ctr"/>
            <a:r>
              <a:rPr lang="pt-BR" sz="2000">
                <a:latin typeface="Montserrat Black" panose="00000A00000000000000" pitchFamily="2" charset="0"/>
              </a:rPr>
              <a:t>1,45%</a:t>
            </a:r>
          </a:p>
        </p:txBody>
      </p:sp>
      <p:sp>
        <p:nvSpPr>
          <p:cNvPr id="25" name="Retângulo: Cantos Arredondados 24">
            <a:extLst>
              <a:ext uri="{FF2B5EF4-FFF2-40B4-BE49-F238E27FC236}">
                <a16:creationId xmlns:a16="http://schemas.microsoft.com/office/drawing/2014/main" xmlns="" id="{CFD81E27-B37C-1CA1-36D1-1858989C9EB3}"/>
              </a:ext>
            </a:extLst>
          </p:cNvPr>
          <p:cNvSpPr/>
          <p:nvPr/>
        </p:nvSpPr>
        <p:spPr>
          <a:xfrm>
            <a:off x="253161" y="1201829"/>
            <a:ext cx="1782965" cy="2244919"/>
          </a:xfrm>
          <a:prstGeom prst="roundRect">
            <a:avLst>
              <a:gd name="adj" fmla="val 4274"/>
            </a:avLst>
          </a:prstGeom>
          <a:solidFill>
            <a:srgbClr val="FFFFFF">
              <a:alpha val="69804"/>
            </a:srgbClr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pt-BR" sz="1600" b="1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Renda</a:t>
            </a:r>
          </a:p>
          <a:p>
            <a:r>
              <a:rPr lang="pt-BR" sz="16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R$ 5.088,58</a:t>
            </a:r>
          </a:p>
          <a:p>
            <a:endParaRPr lang="pt-BR" sz="1100">
              <a:solidFill>
                <a:schemeClr val="tx1">
                  <a:lumMod val="75000"/>
                  <a:lumOff val="25000"/>
                </a:schemeClr>
              </a:solidFill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  <a:p>
            <a:r>
              <a:rPr lang="pt-BR" sz="1100" b="1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Comprometimento</a:t>
            </a:r>
          </a:p>
          <a:p>
            <a: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R$ 2.968,60</a:t>
            </a:r>
            <a:b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</a:br>
            <a:endParaRPr lang="pt-BR" sz="1100" b="1">
              <a:solidFill>
                <a:schemeClr val="tx1">
                  <a:lumMod val="75000"/>
                  <a:lumOff val="25000"/>
                </a:schemeClr>
              </a:solidFill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  <a:p>
            <a:r>
              <a:rPr lang="pt-BR" sz="1100" b="1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Comprometimento</a:t>
            </a:r>
          </a:p>
          <a:p>
            <a: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58,34%</a:t>
            </a:r>
          </a:p>
          <a:p>
            <a:endParaRPr lang="pt-BR" sz="1100">
              <a:solidFill>
                <a:schemeClr val="tx1">
                  <a:lumMod val="75000"/>
                  <a:lumOff val="25000"/>
                </a:schemeClr>
              </a:solidFill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  <a:p>
            <a:r>
              <a:rPr lang="pt-BR" sz="1100" b="1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Parcela (40%)</a:t>
            </a:r>
          </a:p>
          <a:p>
            <a: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R$ 2.035,43</a:t>
            </a:r>
          </a:p>
          <a:p>
            <a:endParaRPr lang="pt-BR" sz="1100">
              <a:solidFill>
                <a:schemeClr val="tx1">
                  <a:lumMod val="75000"/>
                  <a:lumOff val="25000"/>
                </a:schemeClr>
              </a:solidFill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  <a:p>
            <a:endParaRPr lang="pt-BR" sz="1100">
              <a:solidFill>
                <a:schemeClr val="tx1">
                  <a:lumMod val="75000"/>
                  <a:lumOff val="25000"/>
                </a:schemeClr>
              </a:solidFill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26" name="Retângulo: Cantos Arredondados 25">
            <a:extLst>
              <a:ext uri="{FF2B5EF4-FFF2-40B4-BE49-F238E27FC236}">
                <a16:creationId xmlns:a16="http://schemas.microsoft.com/office/drawing/2014/main" xmlns="" id="{E1EACF1A-B6E7-0F8B-066A-739BEC8B5B74}"/>
              </a:ext>
            </a:extLst>
          </p:cNvPr>
          <p:cNvSpPr/>
          <p:nvPr/>
        </p:nvSpPr>
        <p:spPr>
          <a:xfrm>
            <a:off x="253161" y="3602261"/>
            <a:ext cx="1782966" cy="689133"/>
          </a:xfrm>
          <a:prstGeom prst="roundRect">
            <a:avLst>
              <a:gd name="adj" fmla="val 5417"/>
            </a:avLst>
          </a:prstGeom>
          <a:solidFill>
            <a:srgbClr val="FFFFFF">
              <a:alpha val="69804"/>
            </a:srgbClr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pt-BR" sz="1100" b="1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Renda a liberar Mensal</a:t>
            </a:r>
          </a:p>
          <a:p>
            <a: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R$ 933,17</a:t>
            </a:r>
          </a:p>
        </p:txBody>
      </p:sp>
      <p:sp>
        <p:nvSpPr>
          <p:cNvPr id="27" name="Retângulo: Cantos Arredondados 26">
            <a:extLst>
              <a:ext uri="{FF2B5EF4-FFF2-40B4-BE49-F238E27FC236}">
                <a16:creationId xmlns:a16="http://schemas.microsoft.com/office/drawing/2014/main" xmlns="" id="{05F06F04-FF52-8869-5BAA-D918E00E9935}"/>
              </a:ext>
            </a:extLst>
          </p:cNvPr>
          <p:cNvSpPr/>
          <p:nvPr/>
        </p:nvSpPr>
        <p:spPr>
          <a:xfrm>
            <a:off x="253161" y="4446907"/>
            <a:ext cx="1782966" cy="689133"/>
          </a:xfrm>
          <a:prstGeom prst="roundRect">
            <a:avLst>
              <a:gd name="adj" fmla="val 5417"/>
            </a:avLst>
          </a:prstGeom>
          <a:solidFill>
            <a:srgbClr val="FFFFFF">
              <a:alpha val="69804"/>
            </a:srgbClr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pt-BR" sz="1100" b="1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Renda a liberar Anual</a:t>
            </a:r>
          </a:p>
          <a:p>
            <a:r>
              <a:rPr lang="pt-BR" sz="110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R$ 11.198,02</a:t>
            </a:r>
          </a:p>
        </p:txBody>
      </p:sp>
      <p:sp>
        <p:nvSpPr>
          <p:cNvPr id="28" name="Retângulo: Cantos Arredondados 27">
            <a:extLst>
              <a:ext uri="{FF2B5EF4-FFF2-40B4-BE49-F238E27FC236}">
                <a16:creationId xmlns:a16="http://schemas.microsoft.com/office/drawing/2014/main" xmlns="" id="{3D626CE3-2589-BD55-3381-1EFE6249CFCD}"/>
              </a:ext>
            </a:extLst>
          </p:cNvPr>
          <p:cNvSpPr/>
          <p:nvPr/>
        </p:nvSpPr>
        <p:spPr>
          <a:xfrm>
            <a:off x="2421414" y="1201829"/>
            <a:ext cx="1045029" cy="496457"/>
          </a:xfrm>
          <a:prstGeom prst="roundRect">
            <a:avLst>
              <a:gd name="adj" fmla="val 5417"/>
            </a:avLst>
          </a:prstGeom>
          <a:solidFill>
            <a:srgbClr val="FFFFFF">
              <a:alpha val="69804"/>
            </a:srgbClr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r"/>
            <a:r>
              <a:rPr lang="pt-BR" sz="1200" b="1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Idade</a:t>
            </a:r>
          </a:p>
          <a:p>
            <a:pPr algn="r"/>
            <a:r>
              <a:rPr lang="pt-BR" sz="1200" b="1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37</a:t>
            </a:r>
          </a:p>
          <a:p>
            <a:endParaRPr lang="pt-BR" sz="1600" b="1">
              <a:solidFill>
                <a:schemeClr val="tx1">
                  <a:lumMod val="75000"/>
                  <a:lumOff val="25000"/>
                </a:schemeClr>
              </a:solidFill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31" name="CaixaDeTexto 30">
            <a:extLst>
              <a:ext uri="{FF2B5EF4-FFF2-40B4-BE49-F238E27FC236}">
                <a16:creationId xmlns:a16="http://schemas.microsoft.com/office/drawing/2014/main" xmlns="" id="{3F42A321-10E7-46AD-8E05-1E6B580D976C}"/>
              </a:ext>
            </a:extLst>
          </p:cNvPr>
          <p:cNvSpPr txBox="1"/>
          <p:nvPr/>
        </p:nvSpPr>
        <p:spPr>
          <a:xfrm>
            <a:off x="4003674" y="259858"/>
            <a:ext cx="1612799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1200" b="1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Saldo Devedor</a:t>
            </a:r>
          </a:p>
        </p:txBody>
      </p:sp>
      <p:sp>
        <p:nvSpPr>
          <p:cNvPr id="8" name="Retângulo: Cantos Arredondados 7">
            <a:extLst>
              <a:ext uri="{FF2B5EF4-FFF2-40B4-BE49-F238E27FC236}">
                <a16:creationId xmlns:a16="http://schemas.microsoft.com/office/drawing/2014/main" xmlns="" id="{1E600B84-9DDC-67C5-2AF2-C257DA7E029C}"/>
              </a:ext>
            </a:extLst>
          </p:cNvPr>
          <p:cNvSpPr/>
          <p:nvPr/>
        </p:nvSpPr>
        <p:spPr>
          <a:xfrm>
            <a:off x="4003675" y="3090170"/>
            <a:ext cx="1097640" cy="147638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xmlns="" id="{5D40478C-5CDE-3FED-2EAC-D0B4A4F17AF1}"/>
              </a:ext>
            </a:extLst>
          </p:cNvPr>
          <p:cNvSpPr txBox="1"/>
          <p:nvPr/>
        </p:nvSpPr>
        <p:spPr>
          <a:xfrm>
            <a:off x="5037468" y="3029971"/>
            <a:ext cx="579005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1100">
                <a:latin typeface="Segoe UI Black" panose="020B0A02040204020203" pitchFamily="34" charset="0"/>
                <a:ea typeface="Segoe UI Black" panose="020B0A02040204020203" pitchFamily="34" charset="0"/>
              </a:rPr>
              <a:t>73,6</a:t>
            </a:r>
            <a:r>
              <a:rPr lang="pt-BR" sz="900"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%</a:t>
            </a:r>
            <a:endParaRPr lang="pt-BR" sz="1100"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30" name="Retângulo: Cantos Arredondados 29">
            <a:extLst>
              <a:ext uri="{FF2B5EF4-FFF2-40B4-BE49-F238E27FC236}">
                <a16:creationId xmlns:a16="http://schemas.microsoft.com/office/drawing/2014/main" xmlns="" id="{5C05CF94-4181-C5FF-2069-17EA374CB969}"/>
              </a:ext>
            </a:extLst>
          </p:cNvPr>
          <p:cNvSpPr/>
          <p:nvPr/>
        </p:nvSpPr>
        <p:spPr>
          <a:xfrm>
            <a:off x="5637458" y="3090170"/>
            <a:ext cx="309600" cy="147638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32" name="CaixaDeTexto 31">
            <a:extLst>
              <a:ext uri="{FF2B5EF4-FFF2-40B4-BE49-F238E27FC236}">
                <a16:creationId xmlns:a16="http://schemas.microsoft.com/office/drawing/2014/main" xmlns="" id="{34B35C1E-DA0A-B04A-FD38-66E5E688EE30}"/>
              </a:ext>
            </a:extLst>
          </p:cNvPr>
          <p:cNvSpPr txBox="1"/>
          <p:nvPr/>
        </p:nvSpPr>
        <p:spPr>
          <a:xfrm>
            <a:off x="5916550" y="3029971"/>
            <a:ext cx="562975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1100"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20,1</a:t>
            </a:r>
            <a:r>
              <a:rPr lang="pt-BR" sz="900"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%</a:t>
            </a:r>
            <a:endParaRPr lang="pt-BR" sz="1100"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33" name="Retângulo: Cantos Arredondados 32">
            <a:extLst>
              <a:ext uri="{FF2B5EF4-FFF2-40B4-BE49-F238E27FC236}">
                <a16:creationId xmlns:a16="http://schemas.microsoft.com/office/drawing/2014/main" xmlns="" id="{8A10929E-5138-77B9-95E8-7D7DFA538BA6}"/>
              </a:ext>
            </a:extLst>
          </p:cNvPr>
          <p:cNvSpPr/>
          <p:nvPr/>
        </p:nvSpPr>
        <p:spPr>
          <a:xfrm>
            <a:off x="7271241" y="3090170"/>
            <a:ext cx="133200" cy="147638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34" name="CaixaDeTexto 33">
            <a:extLst>
              <a:ext uri="{FF2B5EF4-FFF2-40B4-BE49-F238E27FC236}">
                <a16:creationId xmlns:a16="http://schemas.microsoft.com/office/drawing/2014/main" xmlns="" id="{411BA63B-50DD-9712-C829-39E1F138EBC8}"/>
              </a:ext>
            </a:extLst>
          </p:cNvPr>
          <p:cNvSpPr txBox="1"/>
          <p:nvPr/>
        </p:nvSpPr>
        <p:spPr>
          <a:xfrm>
            <a:off x="7353641" y="3029971"/>
            <a:ext cx="497252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1100"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3,4</a:t>
            </a:r>
            <a:r>
              <a:rPr lang="pt-BR" sz="900"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%</a:t>
            </a:r>
            <a:endParaRPr lang="pt-BR" sz="1100"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36" name="CaixaDeTexto 35">
            <a:extLst>
              <a:ext uri="{FF2B5EF4-FFF2-40B4-BE49-F238E27FC236}">
                <a16:creationId xmlns:a16="http://schemas.microsoft.com/office/drawing/2014/main" xmlns="" id="{585BEECC-C057-0F27-F561-DCE4DA7DB786}"/>
              </a:ext>
            </a:extLst>
          </p:cNvPr>
          <p:cNvSpPr txBox="1"/>
          <p:nvPr/>
        </p:nvSpPr>
        <p:spPr>
          <a:xfrm>
            <a:off x="8875160" y="3029971"/>
            <a:ext cx="49725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100"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0,0</a:t>
            </a:r>
            <a:r>
              <a:rPr lang="pt-BR" sz="900"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%</a:t>
            </a:r>
            <a:endParaRPr lang="pt-BR" sz="1100"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37" name="Retângulo: Cantos Arredondados 36">
            <a:extLst>
              <a:ext uri="{FF2B5EF4-FFF2-40B4-BE49-F238E27FC236}">
                <a16:creationId xmlns:a16="http://schemas.microsoft.com/office/drawing/2014/main" xmlns="" id="{F234AB78-B71B-2D76-1FB1-4A38F5C6AD3B}"/>
              </a:ext>
            </a:extLst>
          </p:cNvPr>
          <p:cNvSpPr/>
          <p:nvPr/>
        </p:nvSpPr>
        <p:spPr>
          <a:xfrm>
            <a:off x="10538809" y="3090170"/>
            <a:ext cx="39600" cy="147638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38" name="CaixaDeTexto 37">
            <a:extLst>
              <a:ext uri="{FF2B5EF4-FFF2-40B4-BE49-F238E27FC236}">
                <a16:creationId xmlns:a16="http://schemas.microsoft.com/office/drawing/2014/main" xmlns="" id="{F583A66B-BB54-B167-954A-5A8077D1A399}"/>
              </a:ext>
            </a:extLst>
          </p:cNvPr>
          <p:cNvSpPr txBox="1"/>
          <p:nvPr/>
        </p:nvSpPr>
        <p:spPr>
          <a:xfrm>
            <a:off x="10538809" y="3029971"/>
            <a:ext cx="494046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1100"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2,9</a:t>
            </a:r>
            <a:r>
              <a:rPr lang="pt-BR" sz="900"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%</a:t>
            </a:r>
            <a:endParaRPr lang="pt-BR" sz="1100"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39" name="Seta: para a Direita 38">
            <a:extLst>
              <a:ext uri="{FF2B5EF4-FFF2-40B4-BE49-F238E27FC236}">
                <a16:creationId xmlns:a16="http://schemas.microsoft.com/office/drawing/2014/main" xmlns="" id="{9DAADC18-32C9-9766-6FC3-5C9334A5168C}"/>
              </a:ext>
            </a:extLst>
          </p:cNvPr>
          <p:cNvSpPr/>
          <p:nvPr/>
        </p:nvSpPr>
        <p:spPr>
          <a:xfrm>
            <a:off x="7760245" y="3773753"/>
            <a:ext cx="545991" cy="484632"/>
          </a:xfrm>
          <a:prstGeom prst="rightArrow">
            <a:avLst>
              <a:gd name="adj1" fmla="val 50000"/>
              <a:gd name="adj2" fmla="val 78879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xmlns="" id="{C0222199-ACDF-D12E-E649-1E58EA0068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41863" y="180175"/>
            <a:ext cx="1076515" cy="414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1" name="Tabela 5">
            <a:extLst>
              <a:ext uri="{FF2B5EF4-FFF2-40B4-BE49-F238E27FC236}">
                <a16:creationId xmlns:a16="http://schemas.microsoft.com/office/drawing/2014/main" xmlns="" id="{591E8EBD-494C-49C7-2BB2-ADF7E42FDF4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4626500"/>
              </p:ext>
            </p:extLst>
          </p:nvPr>
        </p:nvGraphicFramePr>
        <p:xfrm>
          <a:off x="4083125" y="4659790"/>
          <a:ext cx="7892288" cy="533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83489">
                  <a:extLst>
                    <a:ext uri="{9D8B030D-6E8A-4147-A177-3AD203B41FA5}">
                      <a16:colId xmlns:a16="http://schemas.microsoft.com/office/drawing/2014/main" xmlns="" val="3425756278"/>
                    </a:ext>
                  </a:extLst>
                </a:gridCol>
                <a:gridCol w="956930">
                  <a:extLst>
                    <a:ext uri="{9D8B030D-6E8A-4147-A177-3AD203B41FA5}">
                      <a16:colId xmlns:a16="http://schemas.microsoft.com/office/drawing/2014/main" xmlns="" val="3709485248"/>
                    </a:ext>
                  </a:extLst>
                </a:gridCol>
                <a:gridCol w="1489831">
                  <a:extLst>
                    <a:ext uri="{9D8B030D-6E8A-4147-A177-3AD203B41FA5}">
                      <a16:colId xmlns:a16="http://schemas.microsoft.com/office/drawing/2014/main" xmlns="" val="2728967106"/>
                    </a:ext>
                  </a:extLst>
                </a:gridCol>
                <a:gridCol w="1420179">
                  <a:extLst>
                    <a:ext uri="{9D8B030D-6E8A-4147-A177-3AD203B41FA5}">
                      <a16:colId xmlns:a16="http://schemas.microsoft.com/office/drawing/2014/main" xmlns="" val="1450299585"/>
                    </a:ext>
                  </a:extLst>
                </a:gridCol>
                <a:gridCol w="1441859">
                  <a:extLst>
                    <a:ext uri="{9D8B030D-6E8A-4147-A177-3AD203B41FA5}">
                      <a16:colId xmlns:a16="http://schemas.microsoft.com/office/drawing/2014/main" xmlns="" val="2944605803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pt-BR" sz="1100">
                          <a:solidFill>
                            <a:schemeClr val="bg1"/>
                          </a:solidFill>
                        </a:rPr>
                        <a:t>Produto</a:t>
                      </a:r>
                    </a:p>
                  </a:txBody>
                  <a:tcPr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100">
                          <a:solidFill>
                            <a:schemeClr val="bg1"/>
                          </a:solidFill>
                        </a:rPr>
                        <a:t>Taxa (%)</a:t>
                      </a:r>
                    </a:p>
                  </a:txBody>
                  <a:tcPr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100">
                          <a:solidFill>
                            <a:schemeClr val="bg1"/>
                          </a:solidFill>
                        </a:rPr>
                        <a:t>Valor</a:t>
                      </a:r>
                    </a:p>
                  </a:txBody>
                  <a:tcPr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100">
                          <a:solidFill>
                            <a:schemeClr val="bg1"/>
                          </a:solidFill>
                        </a:rPr>
                        <a:t>Parcela</a:t>
                      </a:r>
                    </a:p>
                  </a:txBody>
                  <a:tcPr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100" err="1">
                          <a:solidFill>
                            <a:schemeClr val="bg1"/>
                          </a:solidFill>
                        </a:rPr>
                        <a:t>Qtd</a:t>
                      </a:r>
                      <a:r>
                        <a:rPr lang="pt-BR" sz="1100">
                          <a:solidFill>
                            <a:schemeClr val="bg1"/>
                          </a:solidFill>
                        </a:rPr>
                        <a:t> Parcelas</a:t>
                      </a:r>
                    </a:p>
                  </a:txBody>
                  <a:tcPr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2168386793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pt-BR" sz="12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BRBSERV (</a:t>
                      </a:r>
                      <a:r>
                        <a:rPr lang="pt-BR" sz="1200" b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com</a:t>
                      </a:r>
                      <a:r>
                        <a:rPr lang="pt-BR" sz="12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 seguro prestamista)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2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1,45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2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R$ 66.622,89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2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R$ 2.032,71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2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53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572663655"/>
                  </a:ext>
                </a:extLst>
              </a:tr>
            </a:tbl>
          </a:graphicData>
        </a:graphic>
      </p:graphicFrame>
      <p:graphicFrame>
        <p:nvGraphicFramePr>
          <p:cNvPr id="3" name="Tabela 5">
            <a:extLst>
              <a:ext uri="{FF2B5EF4-FFF2-40B4-BE49-F238E27FC236}">
                <a16:creationId xmlns:a16="http://schemas.microsoft.com/office/drawing/2014/main" xmlns="" id="{85B1E3EB-D49B-F59A-68C5-8D31DF6BA7D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11225645"/>
              </p:ext>
            </p:extLst>
          </p:nvPr>
        </p:nvGraphicFramePr>
        <p:xfrm>
          <a:off x="4099592" y="5378942"/>
          <a:ext cx="7892288" cy="533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56389">
                  <a:extLst>
                    <a:ext uri="{9D8B030D-6E8A-4147-A177-3AD203B41FA5}">
                      <a16:colId xmlns:a16="http://schemas.microsoft.com/office/drawing/2014/main" xmlns="" val="3425756278"/>
                    </a:ext>
                  </a:extLst>
                </a:gridCol>
                <a:gridCol w="956931">
                  <a:extLst>
                    <a:ext uri="{9D8B030D-6E8A-4147-A177-3AD203B41FA5}">
                      <a16:colId xmlns:a16="http://schemas.microsoft.com/office/drawing/2014/main" xmlns="" val="3709485248"/>
                    </a:ext>
                  </a:extLst>
                </a:gridCol>
                <a:gridCol w="1516930">
                  <a:extLst>
                    <a:ext uri="{9D8B030D-6E8A-4147-A177-3AD203B41FA5}">
                      <a16:colId xmlns:a16="http://schemas.microsoft.com/office/drawing/2014/main" xmlns="" val="2728967106"/>
                    </a:ext>
                  </a:extLst>
                </a:gridCol>
                <a:gridCol w="1420179">
                  <a:extLst>
                    <a:ext uri="{9D8B030D-6E8A-4147-A177-3AD203B41FA5}">
                      <a16:colId xmlns:a16="http://schemas.microsoft.com/office/drawing/2014/main" xmlns="" val="1450299585"/>
                    </a:ext>
                  </a:extLst>
                </a:gridCol>
                <a:gridCol w="1441859">
                  <a:extLst>
                    <a:ext uri="{9D8B030D-6E8A-4147-A177-3AD203B41FA5}">
                      <a16:colId xmlns:a16="http://schemas.microsoft.com/office/drawing/2014/main" xmlns="" val="2944605803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pt-BR" sz="1100">
                          <a:solidFill>
                            <a:schemeClr val="bg1"/>
                          </a:solidFill>
                        </a:rPr>
                        <a:t>Produto</a:t>
                      </a:r>
                    </a:p>
                  </a:txBody>
                  <a:tcPr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100">
                          <a:solidFill>
                            <a:schemeClr val="bg1"/>
                          </a:solidFill>
                        </a:rPr>
                        <a:t>Taxa (%)</a:t>
                      </a:r>
                    </a:p>
                  </a:txBody>
                  <a:tcPr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100">
                          <a:solidFill>
                            <a:schemeClr val="bg1"/>
                          </a:solidFill>
                        </a:rPr>
                        <a:t>Valor</a:t>
                      </a:r>
                    </a:p>
                  </a:txBody>
                  <a:tcPr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100">
                          <a:solidFill>
                            <a:schemeClr val="bg1"/>
                          </a:solidFill>
                        </a:rPr>
                        <a:t>Parcela</a:t>
                      </a:r>
                    </a:p>
                  </a:txBody>
                  <a:tcPr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100" err="1">
                          <a:solidFill>
                            <a:schemeClr val="bg1"/>
                          </a:solidFill>
                        </a:rPr>
                        <a:t>Qtd</a:t>
                      </a:r>
                      <a:r>
                        <a:rPr lang="pt-BR" sz="1100">
                          <a:solidFill>
                            <a:schemeClr val="bg1"/>
                          </a:solidFill>
                        </a:rPr>
                        <a:t> Parcelas</a:t>
                      </a:r>
                    </a:p>
                  </a:txBody>
                  <a:tcPr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2168386793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pt-BR" sz="12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BRBSERV (</a:t>
                      </a:r>
                      <a:r>
                        <a:rPr lang="pt-BR" sz="1200" b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sem</a:t>
                      </a:r>
                      <a:r>
                        <a:rPr lang="pt-BR" sz="12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 seguro prestamista)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2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1,80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2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R$ 66.622,89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2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R$ 2.075,45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2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53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572663655"/>
                  </a:ext>
                </a:extLst>
              </a:tr>
            </a:tbl>
          </a:graphicData>
        </a:graphic>
      </p:graphicFrame>
      <p:sp>
        <p:nvSpPr>
          <p:cNvPr id="4" name="Espaço Reservado para Número de Slide 59">
            <a:extLst>
              <a:ext uri="{FF2B5EF4-FFF2-40B4-BE49-F238E27FC236}">
                <a16:creationId xmlns:a16="http://schemas.microsoft.com/office/drawing/2014/main" xmlns="" id="{21EB8E69-0A64-2E24-E3B3-4317166B5356}"/>
              </a:ext>
            </a:extLst>
          </p:cNvPr>
          <p:cNvSpPr txBox="1">
            <a:spLocks/>
          </p:cNvSpPr>
          <p:nvPr/>
        </p:nvSpPr>
        <p:spPr>
          <a:xfrm>
            <a:off x="10695978" y="6581891"/>
            <a:ext cx="1422400" cy="243417"/>
          </a:xfrm>
          <a:prstGeom prst="rect">
            <a:avLst/>
          </a:prstGeom>
        </p:spPr>
        <p:txBody>
          <a:bodyPr vert="horz" lIns="60960" tIns="30480" rIns="60960" bIns="30480" rtlCol="0" anchor="ctr"/>
          <a:lstStyle>
            <a:defPPr>
              <a:defRPr lang="en-US"/>
            </a:defPPr>
            <a:lvl1pPr marL="0" algn="r" defTabSz="914400" rtl="0" eaLnBrk="1" latinLnBrk="0" hangingPunct="1">
              <a:defRPr sz="2800" b="1" kern="1200">
                <a:solidFill>
                  <a:srgbClr val="09162E"/>
                </a:solidFill>
                <a:latin typeface="Posterama" panose="020B0504020200020000" pitchFamily="34" charset="0"/>
                <a:ea typeface="+mn-ea"/>
                <a:cs typeface="Posterama" panose="020B0504020200020000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67">
                <a:solidFill>
                  <a:srgbClr val="009FE3"/>
                </a:solidFill>
                <a:latin typeface="Posterama"/>
                <a:cs typeface="Posterama"/>
              </a:rPr>
              <a:t>22/23</a:t>
            </a:r>
            <a:endParaRPr lang="pt-BR" sz="1867">
              <a:solidFill>
                <a:srgbClr val="009FE3"/>
              </a:solidFill>
            </a:endParaRPr>
          </a:p>
        </p:txBody>
      </p:sp>
      <p:cxnSp>
        <p:nvCxnSpPr>
          <p:cNvPr id="10" name="Conector reto 9">
            <a:extLst>
              <a:ext uri="{FF2B5EF4-FFF2-40B4-BE49-F238E27FC236}">
                <a16:creationId xmlns:a16="http://schemas.microsoft.com/office/drawing/2014/main" xmlns="" id="{0F9F7C5B-9781-1383-CA3E-E00D290B41FA}"/>
              </a:ext>
            </a:extLst>
          </p:cNvPr>
          <p:cNvCxnSpPr>
            <a:cxnSpLocks/>
          </p:cNvCxnSpPr>
          <p:nvPr/>
        </p:nvCxnSpPr>
        <p:spPr>
          <a:xfrm>
            <a:off x="3842508" y="314325"/>
            <a:ext cx="0" cy="595313"/>
          </a:xfrm>
          <a:prstGeom prst="line">
            <a:avLst/>
          </a:prstGeom>
          <a:ln w="1016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9" name="Imagem 28" descr="Forma&#10;&#10;Descrição gerada automaticamente com confiança baixa">
            <a:extLst>
              <a:ext uri="{FF2B5EF4-FFF2-40B4-BE49-F238E27FC236}">
                <a16:creationId xmlns:a16="http://schemas.microsoft.com/office/drawing/2014/main" xmlns="" id="{3CA4FFBE-B2D9-5F4E-F8A2-E3A290163948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05028" y="1284209"/>
            <a:ext cx="331696" cy="3316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920151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07F158723B93C04E880E23FDCC966B76" ma:contentTypeVersion="9" ma:contentTypeDescription="Crie um novo documento." ma:contentTypeScope="" ma:versionID="b9a05c638f2028437fac01476388e463">
  <xsd:schema xmlns:xsd="http://www.w3.org/2001/XMLSchema" xmlns:xs="http://www.w3.org/2001/XMLSchema" xmlns:p="http://schemas.microsoft.com/office/2006/metadata/properties" xmlns:ns2="6d9d8e18-7b42-4f3b-8180-ab7df05f2360" xmlns:ns3="330939c5-94ba-4bab-9189-7ea05978ba3a" targetNamespace="http://schemas.microsoft.com/office/2006/metadata/properties" ma:root="true" ma:fieldsID="b7104fde2c60818ef111a0e905838752" ns2:_="" ns3:_="">
    <xsd:import namespace="6d9d8e18-7b42-4f3b-8180-ab7df05f2360"/>
    <xsd:import namespace="330939c5-94ba-4bab-9189-7ea05978ba3a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bjectDetectorVersion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d9d8e18-7b42-4f3b-8180-ab7df05f236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3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6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30939c5-94ba-4bab-9189-7ea05978ba3a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Compartilhado com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Detalhes de Compartilhado Com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ú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96D1F60-CDC2-445B-A347-21A584AB321D}">
  <ds:schemaRefs>
    <ds:schemaRef ds:uri="http://purl.org/dc/elements/1.1/"/>
    <ds:schemaRef ds:uri="http://schemas.microsoft.com/office/2006/metadata/properties"/>
    <ds:schemaRef ds:uri="330939c5-94ba-4bab-9189-7ea05978ba3a"/>
    <ds:schemaRef ds:uri="http://www.w3.org/XML/1998/namespace"/>
    <ds:schemaRef ds:uri="http://schemas.microsoft.com/office/2006/documentManagement/types"/>
    <ds:schemaRef ds:uri="6d9d8e18-7b42-4f3b-8180-ab7df05f2360"/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E4AA0529-9386-49F5-A5B1-A04B0FE577E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BA9E703-D141-4A9B-9C9D-01592AF3711D}">
  <ds:schemaRefs>
    <ds:schemaRef ds:uri="330939c5-94ba-4bab-9189-7ea05978ba3a"/>
    <ds:schemaRef ds:uri="6d9d8e18-7b42-4f3b-8180-ab7df05f2360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</TotalTime>
  <Words>1735</Words>
  <Application>Microsoft Office PowerPoint</Application>
  <PresentationFormat>Personalizar</PresentationFormat>
  <Paragraphs>663</Paragraphs>
  <Slides>25</Slides>
  <Notes>15</Notes>
  <HiddenSlides>0</HiddenSlides>
  <MMClips>4</MMClips>
  <ScaleCrop>false</ScaleCrop>
  <HeadingPairs>
    <vt:vector size="4" baseType="variant">
      <vt:variant>
        <vt:lpstr>Tema</vt:lpstr>
      </vt:variant>
      <vt:variant>
        <vt:i4>1</vt:i4>
      </vt:variant>
      <vt:variant>
        <vt:lpstr>Títulos de slides</vt:lpstr>
      </vt:variant>
      <vt:variant>
        <vt:i4>25</vt:i4>
      </vt:variant>
    </vt:vector>
  </HeadingPairs>
  <TitlesOfParts>
    <vt:vector size="26" baseType="lpstr">
      <vt:lpstr>Office Theme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Apresentação do PowerPoint</dc:title>
  <dc:subject/>
  <dc:creator>Yukie</dc:creator>
  <dc:description/>
  <cp:lastModifiedBy>Cleber Moreira Ramalho</cp:lastModifiedBy>
  <cp:revision>2</cp:revision>
  <cp:lastPrinted>2023-11-30T22:17:21Z</cp:lastPrinted>
  <dcterms:created xsi:type="dcterms:W3CDTF">2021-05-10T22:00:55Z</dcterms:created>
  <dcterms:modified xsi:type="dcterms:W3CDTF">2023-12-07T19:03:43Z</dcterms:modified>
  <dc:language>pt-BR</dc:language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ppVersion">
    <vt:lpwstr>16.0000</vt:lpwstr>
  </property>
  <property fmtid="{D5CDD505-2E9C-101B-9397-08002B2CF9AE}" pid="3" name="ContentTypeId">
    <vt:lpwstr>0x01010007F158723B93C04E880E23FDCC966B76</vt:lpwstr>
  </property>
  <property fmtid="{D5CDD505-2E9C-101B-9397-08002B2CF9AE}" pid="4" name="HiddenSlides">
    <vt:i4>0</vt:i4>
  </property>
  <property fmtid="{D5CDD505-2E9C-101B-9397-08002B2CF9AE}" pid="5" name="HyperlinksChanged">
    <vt:bool>false</vt:bool>
  </property>
  <property fmtid="{D5CDD505-2E9C-101B-9397-08002B2CF9AE}" pid="6" name="LinksUpToDate">
    <vt:bool>false</vt:bool>
  </property>
  <property fmtid="{D5CDD505-2E9C-101B-9397-08002B2CF9AE}" pid="7" name="MMClips">
    <vt:i4>0</vt:i4>
  </property>
  <property fmtid="{D5CDD505-2E9C-101B-9397-08002B2CF9AE}" pid="8" name="Notes">
    <vt:i4>0</vt:i4>
  </property>
  <property fmtid="{D5CDD505-2E9C-101B-9397-08002B2CF9AE}" pid="9" name="PresentationFormat">
    <vt:lpwstr>Widescreen</vt:lpwstr>
  </property>
  <property fmtid="{D5CDD505-2E9C-101B-9397-08002B2CF9AE}" pid="10" name="ScaleCrop">
    <vt:bool>false</vt:bool>
  </property>
  <property fmtid="{D5CDD505-2E9C-101B-9397-08002B2CF9AE}" pid="11" name="ShareDoc">
    <vt:bool>false</vt:bool>
  </property>
  <property fmtid="{D5CDD505-2E9C-101B-9397-08002B2CF9AE}" pid="12" name="Slides">
    <vt:i4>11</vt:i4>
  </property>
  <property fmtid="{D5CDD505-2E9C-101B-9397-08002B2CF9AE}" pid="13" name="Order">
    <vt:r8>5200</vt:r8>
  </property>
  <property fmtid="{D5CDD505-2E9C-101B-9397-08002B2CF9AE}" pid="14" name="xd_Signature">
    <vt:bool>false</vt:bool>
  </property>
  <property fmtid="{D5CDD505-2E9C-101B-9397-08002B2CF9AE}" pid="15" name="xd_ProgID">
    <vt:lpwstr/>
  </property>
  <property fmtid="{D5CDD505-2E9C-101B-9397-08002B2CF9AE}" pid="16" name="ComplianceAssetId">
    <vt:lpwstr/>
  </property>
  <property fmtid="{D5CDD505-2E9C-101B-9397-08002B2CF9AE}" pid="17" name="TemplateUrl">
    <vt:lpwstr/>
  </property>
  <property fmtid="{D5CDD505-2E9C-101B-9397-08002B2CF9AE}" pid="18" name="_ExtendedDescription">
    <vt:lpwstr/>
  </property>
  <property fmtid="{D5CDD505-2E9C-101B-9397-08002B2CF9AE}" pid="19" name="TriggerFlowInfo">
    <vt:lpwstr/>
  </property>
</Properties>
</file>