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98" r:id="rId2"/>
    <p:sldId id="574" r:id="rId3"/>
    <p:sldId id="573" r:id="rId4"/>
    <p:sldId id="575" r:id="rId5"/>
    <p:sldId id="576" r:id="rId6"/>
    <p:sldId id="577" r:id="rId7"/>
    <p:sldId id="578" r:id="rId8"/>
    <p:sldId id="579" r:id="rId9"/>
    <p:sldId id="572" r:id="rId10"/>
    <p:sldId id="580" r:id="rId11"/>
  </p:sldIdLst>
  <p:sldSz cx="9906000" cy="6858000" type="A4"/>
  <p:notesSz cx="9926638" cy="6797675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D7FF"/>
    <a:srgbClr val="292929"/>
    <a:srgbClr val="502604"/>
    <a:srgbClr val="33CCFF"/>
    <a:srgbClr val="6600FF"/>
    <a:srgbClr val="C4C4C4"/>
    <a:srgbClr val="4D4D4D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19DEDA-1BE9-4EF8-8BDD-79646C6939BB}" v="44" dt="2025-08-20T03:06:40.0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4660"/>
  </p:normalViewPr>
  <p:slideViewPr>
    <p:cSldViewPr>
      <p:cViewPr varScale="1">
        <p:scale>
          <a:sx n="97" d="100"/>
          <a:sy n="97" d="100"/>
        </p:scale>
        <p:origin x="1230" y="30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2100" y="10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o Ely" userId="067d35772e4b6785" providerId="LiveId" clId="{2E19DEDA-1BE9-4EF8-8BDD-79646C6939BB}"/>
    <pc:docChg chg="undo custSel addSld delSld modSld sldOrd modMainMaster">
      <pc:chgData name="Fernando Ely" userId="067d35772e4b6785" providerId="LiveId" clId="{2E19DEDA-1BE9-4EF8-8BDD-79646C6939BB}" dt="2025-08-20T03:06:40.062" v="926" actId="1076"/>
      <pc:docMkLst>
        <pc:docMk/>
      </pc:docMkLst>
      <pc:sldChg chg="modSp mod">
        <pc:chgData name="Fernando Ely" userId="067d35772e4b6785" providerId="LiveId" clId="{2E19DEDA-1BE9-4EF8-8BDD-79646C6939BB}" dt="2025-08-20T02:43:04.203" v="11" actId="20577"/>
        <pc:sldMkLst>
          <pc:docMk/>
          <pc:sldMk cId="0" sldId="298"/>
        </pc:sldMkLst>
        <pc:spChg chg="mod">
          <ac:chgData name="Fernando Ely" userId="067d35772e4b6785" providerId="LiveId" clId="{2E19DEDA-1BE9-4EF8-8BDD-79646C6939BB}" dt="2025-08-20T02:42:56.311" v="3" actId="1076"/>
          <ac:spMkLst>
            <pc:docMk/>
            <pc:sldMk cId="0" sldId="298"/>
            <ac:spMk id="4" creationId="{00000000-0000-0000-0000-000000000000}"/>
          </ac:spMkLst>
        </pc:spChg>
        <pc:spChg chg="mod">
          <ac:chgData name="Fernando Ely" userId="067d35772e4b6785" providerId="LiveId" clId="{2E19DEDA-1BE9-4EF8-8BDD-79646C6939BB}" dt="2025-08-20T02:43:04.203" v="11" actId="20577"/>
          <ac:spMkLst>
            <pc:docMk/>
            <pc:sldMk cId="0" sldId="298"/>
            <ac:spMk id="5127" creationId="{00000000-0000-0000-0000-000000000000}"/>
          </ac:spMkLst>
        </pc:spChg>
        <pc:picChg chg="mod">
          <ac:chgData name="Fernando Ely" userId="067d35772e4b6785" providerId="LiveId" clId="{2E19DEDA-1BE9-4EF8-8BDD-79646C6939BB}" dt="2025-08-20T02:42:26.481" v="0" actId="14826"/>
          <ac:picMkLst>
            <pc:docMk/>
            <pc:sldMk cId="0" sldId="298"/>
            <ac:picMk id="5122" creationId="{00000000-0000-0000-0000-000000000000}"/>
          </ac:picMkLst>
        </pc:picChg>
      </pc:sldChg>
      <pc:sldChg chg="addSp delSp modSp mod ord modAnim">
        <pc:chgData name="Fernando Ely" userId="067d35772e4b6785" providerId="LiveId" clId="{2E19DEDA-1BE9-4EF8-8BDD-79646C6939BB}" dt="2025-08-20T03:04:49.611" v="793" actId="403"/>
        <pc:sldMkLst>
          <pc:docMk/>
          <pc:sldMk cId="4188732322" sldId="572"/>
        </pc:sldMkLst>
        <pc:spChg chg="add del mod">
          <ac:chgData name="Fernando Ely" userId="067d35772e4b6785" providerId="LiveId" clId="{2E19DEDA-1BE9-4EF8-8BDD-79646C6939BB}" dt="2025-08-20T02:51:18.439" v="86" actId="478"/>
          <ac:spMkLst>
            <pc:docMk/>
            <pc:sldMk cId="4188732322" sldId="572"/>
            <ac:spMk id="3" creationId="{A7E8202B-3D17-918E-D3A1-950A7FD78FBC}"/>
          </ac:spMkLst>
        </pc:spChg>
        <pc:spChg chg="add mod">
          <ac:chgData name="Fernando Ely" userId="067d35772e4b6785" providerId="LiveId" clId="{2E19DEDA-1BE9-4EF8-8BDD-79646C6939BB}" dt="2025-08-20T03:04:49.611" v="793" actId="403"/>
          <ac:spMkLst>
            <pc:docMk/>
            <pc:sldMk cId="4188732322" sldId="572"/>
            <ac:spMk id="5" creationId="{FD33E3DB-48C4-6865-117C-FB8FCACF04F9}"/>
          </ac:spMkLst>
        </pc:spChg>
        <pc:spChg chg="add mod">
          <ac:chgData name="Fernando Ely" userId="067d35772e4b6785" providerId="LiveId" clId="{2E19DEDA-1BE9-4EF8-8BDD-79646C6939BB}" dt="2025-08-20T03:00:48.497" v="719" actId="20577"/>
          <ac:spMkLst>
            <pc:docMk/>
            <pc:sldMk cId="4188732322" sldId="572"/>
            <ac:spMk id="6" creationId="{3D7DA43B-51C4-1B0C-8CB7-C5ECEA3A465D}"/>
          </ac:spMkLst>
        </pc:spChg>
        <pc:spChg chg="del">
          <ac:chgData name="Fernando Ely" userId="067d35772e4b6785" providerId="LiveId" clId="{2E19DEDA-1BE9-4EF8-8BDD-79646C6939BB}" dt="2025-08-20T02:43:34.638" v="13" actId="478"/>
          <ac:spMkLst>
            <pc:docMk/>
            <pc:sldMk cId="4188732322" sldId="572"/>
            <ac:spMk id="8196" creationId="{7F1986B3-7245-CC8A-5FC4-B19C6A2EC625}"/>
          </ac:spMkLst>
        </pc:spChg>
        <pc:graphicFrameChg chg="del">
          <ac:chgData name="Fernando Ely" userId="067d35772e4b6785" providerId="LiveId" clId="{2E19DEDA-1BE9-4EF8-8BDD-79646C6939BB}" dt="2025-08-20T02:43:20.072" v="12" actId="478"/>
          <ac:graphicFrameMkLst>
            <pc:docMk/>
            <pc:sldMk cId="4188732322" sldId="572"/>
            <ac:graphicFrameMk id="2" creationId="{E1403319-78DF-1A3E-C5EF-CC247A308211}"/>
          </ac:graphicFrameMkLst>
        </pc:graphicFrameChg>
        <pc:graphicFrameChg chg="add del mod">
          <ac:chgData name="Fernando Ely" userId="067d35772e4b6785" providerId="LiveId" clId="{2E19DEDA-1BE9-4EF8-8BDD-79646C6939BB}" dt="2025-08-20T02:51:15.329" v="85" actId="478"/>
          <ac:graphicFrameMkLst>
            <pc:docMk/>
            <pc:sldMk cId="4188732322" sldId="572"/>
            <ac:graphicFrameMk id="4" creationId="{9A28B9F9-6F01-0C44-A2D8-543773C45C10}"/>
          </ac:graphicFrameMkLst>
        </pc:graphicFrameChg>
      </pc:sldChg>
      <pc:sldChg chg="addSp delSp modSp add mod">
        <pc:chgData name="Fernando Ely" userId="067d35772e4b6785" providerId="LiveId" clId="{2E19DEDA-1BE9-4EF8-8BDD-79646C6939BB}" dt="2025-08-20T02:55:38.076" v="309" actId="12788"/>
        <pc:sldMkLst>
          <pc:docMk/>
          <pc:sldMk cId="2137099805" sldId="573"/>
        </pc:sldMkLst>
        <pc:spChg chg="del">
          <ac:chgData name="Fernando Ely" userId="067d35772e4b6785" providerId="LiveId" clId="{2E19DEDA-1BE9-4EF8-8BDD-79646C6939BB}" dt="2025-08-20T02:54:35.305" v="260" actId="478"/>
          <ac:spMkLst>
            <pc:docMk/>
            <pc:sldMk cId="2137099805" sldId="573"/>
            <ac:spMk id="3" creationId="{8C4212E8-8FA2-E4BD-192C-EDD1A2B015D8}"/>
          </ac:spMkLst>
        </pc:spChg>
        <pc:spChg chg="mod">
          <ac:chgData name="Fernando Ely" userId="067d35772e4b6785" providerId="LiveId" clId="{2E19DEDA-1BE9-4EF8-8BDD-79646C6939BB}" dt="2025-08-20T02:55:00.436" v="293" actId="20577"/>
          <ac:spMkLst>
            <pc:docMk/>
            <pc:sldMk cId="2137099805" sldId="573"/>
            <ac:spMk id="5" creationId="{650BFC34-767E-89C0-6B9D-11CF09968F95}"/>
          </ac:spMkLst>
        </pc:spChg>
        <pc:graphicFrameChg chg="del">
          <ac:chgData name="Fernando Ely" userId="067d35772e4b6785" providerId="LiveId" clId="{2E19DEDA-1BE9-4EF8-8BDD-79646C6939BB}" dt="2025-08-20T02:50:12.608" v="38" actId="478"/>
          <ac:graphicFrameMkLst>
            <pc:docMk/>
            <pc:sldMk cId="2137099805" sldId="573"/>
            <ac:graphicFrameMk id="4" creationId="{CBD3414F-DD10-3B34-27F3-0E1D0C201F14}"/>
          </ac:graphicFrameMkLst>
        </pc:graphicFrameChg>
        <pc:picChg chg="add mod">
          <ac:chgData name="Fernando Ely" userId="067d35772e4b6785" providerId="LiveId" clId="{2E19DEDA-1BE9-4EF8-8BDD-79646C6939BB}" dt="2025-08-20T02:55:38.076" v="309" actId="12788"/>
          <ac:picMkLst>
            <pc:docMk/>
            <pc:sldMk cId="2137099805" sldId="573"/>
            <ac:picMk id="6" creationId="{B2F773CC-DE43-A811-2B46-26CD6FF8E3F6}"/>
          </ac:picMkLst>
        </pc:picChg>
      </pc:sldChg>
      <pc:sldChg chg="add">
        <pc:chgData name="Fernando Ely" userId="067d35772e4b6785" providerId="LiveId" clId="{2E19DEDA-1BE9-4EF8-8BDD-79646C6939BB}" dt="2025-08-20T02:51:05.566" v="75" actId="2890"/>
        <pc:sldMkLst>
          <pc:docMk/>
          <pc:sldMk cId="3324262284" sldId="574"/>
        </pc:sldMkLst>
      </pc:sldChg>
      <pc:sldChg chg="addSp delSp modSp add mod">
        <pc:chgData name="Fernando Ely" userId="067d35772e4b6785" providerId="LiveId" clId="{2E19DEDA-1BE9-4EF8-8BDD-79646C6939BB}" dt="2025-08-20T02:56:38.792" v="350" actId="20577"/>
        <pc:sldMkLst>
          <pc:docMk/>
          <pc:sldMk cId="255662293" sldId="575"/>
        </pc:sldMkLst>
        <pc:spChg chg="mod">
          <ac:chgData name="Fernando Ely" userId="067d35772e4b6785" providerId="LiveId" clId="{2E19DEDA-1BE9-4EF8-8BDD-79646C6939BB}" dt="2025-08-20T02:56:38.792" v="350" actId="20577"/>
          <ac:spMkLst>
            <pc:docMk/>
            <pc:sldMk cId="255662293" sldId="575"/>
            <ac:spMk id="5" creationId="{FD55C5F3-6F99-1C2F-1CA6-94656FF9F632}"/>
          </ac:spMkLst>
        </pc:spChg>
        <pc:picChg chg="add del">
          <ac:chgData name="Fernando Ely" userId="067d35772e4b6785" providerId="LiveId" clId="{2E19DEDA-1BE9-4EF8-8BDD-79646C6939BB}" dt="2025-08-20T02:56:07.680" v="313" actId="22"/>
          <ac:picMkLst>
            <pc:docMk/>
            <pc:sldMk cId="255662293" sldId="575"/>
            <ac:picMk id="3" creationId="{DEA44D55-CF10-4DC4-3B4D-5B35545AE89C}"/>
          </ac:picMkLst>
        </pc:picChg>
        <pc:picChg chg="add del">
          <ac:chgData name="Fernando Ely" userId="067d35772e4b6785" providerId="LiveId" clId="{2E19DEDA-1BE9-4EF8-8BDD-79646C6939BB}" dt="2025-08-20T02:56:21.375" v="319" actId="478"/>
          <ac:picMkLst>
            <pc:docMk/>
            <pc:sldMk cId="255662293" sldId="575"/>
            <ac:picMk id="6" creationId="{D35FE8E6-D9A0-33D8-0DD5-9969E73DB259}"/>
          </ac:picMkLst>
        </pc:picChg>
        <pc:picChg chg="add del mod">
          <ac:chgData name="Fernando Ely" userId="067d35772e4b6785" providerId="LiveId" clId="{2E19DEDA-1BE9-4EF8-8BDD-79646C6939BB}" dt="2025-08-20T02:56:20.089" v="318" actId="21"/>
          <ac:picMkLst>
            <pc:docMk/>
            <pc:sldMk cId="255662293" sldId="575"/>
            <ac:picMk id="7" creationId="{3C85AB93-44CA-A419-9A49-C56B8BE9328A}"/>
          </ac:picMkLst>
        </pc:picChg>
        <pc:picChg chg="add mod">
          <ac:chgData name="Fernando Ely" userId="067d35772e4b6785" providerId="LiveId" clId="{2E19DEDA-1BE9-4EF8-8BDD-79646C6939BB}" dt="2025-08-20T02:56:22.262" v="320"/>
          <ac:picMkLst>
            <pc:docMk/>
            <pc:sldMk cId="255662293" sldId="575"/>
            <ac:picMk id="8" creationId="{3C85AB93-44CA-A419-9A49-C56B8BE9328A}"/>
          </ac:picMkLst>
        </pc:picChg>
      </pc:sldChg>
      <pc:sldChg chg="addSp delSp modSp add mod">
        <pc:chgData name="Fernando Ely" userId="067d35772e4b6785" providerId="LiveId" clId="{2E19DEDA-1BE9-4EF8-8BDD-79646C6939BB}" dt="2025-08-20T03:02:07.695" v="735" actId="20577"/>
        <pc:sldMkLst>
          <pc:docMk/>
          <pc:sldMk cId="2668473568" sldId="576"/>
        </pc:sldMkLst>
        <pc:spChg chg="mod">
          <ac:chgData name="Fernando Ely" userId="067d35772e4b6785" providerId="LiveId" clId="{2E19DEDA-1BE9-4EF8-8BDD-79646C6939BB}" dt="2025-08-20T03:02:07.695" v="735" actId="20577"/>
          <ac:spMkLst>
            <pc:docMk/>
            <pc:sldMk cId="2668473568" sldId="576"/>
            <ac:spMk id="5" creationId="{EE4E0821-DDD3-7F24-C4D3-9C9C1759AC49}"/>
          </ac:spMkLst>
        </pc:spChg>
        <pc:picChg chg="add del mod">
          <ac:chgData name="Fernando Ely" userId="067d35772e4b6785" providerId="LiveId" clId="{2E19DEDA-1BE9-4EF8-8BDD-79646C6939BB}" dt="2025-08-20T03:02:00.927" v="725" actId="21"/>
          <ac:picMkLst>
            <pc:docMk/>
            <pc:sldMk cId="2668473568" sldId="576"/>
            <ac:picMk id="3" creationId="{7427512F-3291-D7FE-1945-C5C41D74537A}"/>
          </ac:picMkLst>
        </pc:picChg>
        <pc:picChg chg="add mod">
          <ac:chgData name="Fernando Ely" userId="067d35772e4b6785" providerId="LiveId" clId="{2E19DEDA-1BE9-4EF8-8BDD-79646C6939BB}" dt="2025-08-20T03:02:03.120" v="727"/>
          <ac:picMkLst>
            <pc:docMk/>
            <pc:sldMk cId="2668473568" sldId="576"/>
            <ac:picMk id="4" creationId="{7427512F-3291-D7FE-1945-C5C41D74537A}"/>
          </ac:picMkLst>
        </pc:picChg>
        <pc:picChg chg="del">
          <ac:chgData name="Fernando Ely" userId="067d35772e4b6785" providerId="LiveId" clId="{2E19DEDA-1BE9-4EF8-8BDD-79646C6939BB}" dt="2025-08-20T03:02:02.333" v="726" actId="478"/>
          <ac:picMkLst>
            <pc:docMk/>
            <pc:sldMk cId="2668473568" sldId="576"/>
            <ac:picMk id="8" creationId="{68FB2A69-B794-F6C5-8AC7-E678CF6B6390}"/>
          </ac:picMkLst>
        </pc:picChg>
      </pc:sldChg>
      <pc:sldChg chg="addSp delSp modSp add mod">
        <pc:chgData name="Fernando Ely" userId="067d35772e4b6785" providerId="LiveId" clId="{2E19DEDA-1BE9-4EF8-8BDD-79646C6939BB}" dt="2025-08-20T03:02:46.693" v="756" actId="20577"/>
        <pc:sldMkLst>
          <pc:docMk/>
          <pc:sldMk cId="1369698920" sldId="577"/>
        </pc:sldMkLst>
        <pc:spChg chg="mod">
          <ac:chgData name="Fernando Ely" userId="067d35772e4b6785" providerId="LiveId" clId="{2E19DEDA-1BE9-4EF8-8BDD-79646C6939BB}" dt="2025-08-20T03:02:46.693" v="756" actId="20577"/>
          <ac:spMkLst>
            <pc:docMk/>
            <pc:sldMk cId="1369698920" sldId="577"/>
            <ac:spMk id="5" creationId="{63E622BB-A3AF-83EE-3F2F-1F695D69BE3A}"/>
          </ac:spMkLst>
        </pc:spChg>
        <pc:picChg chg="add mod">
          <ac:chgData name="Fernando Ely" userId="067d35772e4b6785" providerId="LiveId" clId="{2E19DEDA-1BE9-4EF8-8BDD-79646C6939BB}" dt="2025-08-20T03:02:40.693" v="740" actId="1076"/>
          <ac:picMkLst>
            <pc:docMk/>
            <pc:sldMk cId="1369698920" sldId="577"/>
            <ac:picMk id="3" creationId="{D5EA447F-632A-A9F4-6AD3-E451D8195D4C}"/>
          </ac:picMkLst>
        </pc:picChg>
        <pc:picChg chg="del">
          <ac:chgData name="Fernando Ely" userId="067d35772e4b6785" providerId="LiveId" clId="{2E19DEDA-1BE9-4EF8-8BDD-79646C6939BB}" dt="2025-08-20T03:02:30.093" v="737" actId="478"/>
          <ac:picMkLst>
            <pc:docMk/>
            <pc:sldMk cId="1369698920" sldId="577"/>
            <ac:picMk id="4" creationId="{F4FA9447-EC2D-E806-DE6D-D2A396AC0D7E}"/>
          </ac:picMkLst>
        </pc:picChg>
      </pc:sldChg>
      <pc:sldChg chg="addSp delSp modSp add mod">
        <pc:chgData name="Fernando Ely" userId="067d35772e4b6785" providerId="LiveId" clId="{2E19DEDA-1BE9-4EF8-8BDD-79646C6939BB}" dt="2025-08-20T03:03:22.341" v="771" actId="20577"/>
        <pc:sldMkLst>
          <pc:docMk/>
          <pc:sldMk cId="2498946270" sldId="578"/>
        </pc:sldMkLst>
        <pc:spChg chg="mod">
          <ac:chgData name="Fernando Ely" userId="067d35772e4b6785" providerId="LiveId" clId="{2E19DEDA-1BE9-4EF8-8BDD-79646C6939BB}" dt="2025-08-20T03:03:22.341" v="771" actId="20577"/>
          <ac:spMkLst>
            <pc:docMk/>
            <pc:sldMk cId="2498946270" sldId="578"/>
            <ac:spMk id="5" creationId="{A120A1FB-0ADC-8F0D-6674-1B9D6F2E39B0}"/>
          </ac:spMkLst>
        </pc:spChg>
        <pc:picChg chg="del">
          <ac:chgData name="Fernando Ely" userId="067d35772e4b6785" providerId="LiveId" clId="{2E19DEDA-1BE9-4EF8-8BDD-79646C6939BB}" dt="2025-08-20T03:03:07.480" v="758" actId="478"/>
          <ac:picMkLst>
            <pc:docMk/>
            <pc:sldMk cId="2498946270" sldId="578"/>
            <ac:picMk id="3" creationId="{EC41B0A1-27A1-3D58-4011-F5BCE1522AB6}"/>
          </ac:picMkLst>
        </pc:picChg>
        <pc:picChg chg="add mod">
          <ac:chgData name="Fernando Ely" userId="067d35772e4b6785" providerId="LiveId" clId="{2E19DEDA-1BE9-4EF8-8BDD-79646C6939BB}" dt="2025-08-20T03:03:17.829" v="761" actId="1076"/>
          <ac:picMkLst>
            <pc:docMk/>
            <pc:sldMk cId="2498946270" sldId="578"/>
            <ac:picMk id="4" creationId="{201D1444-A812-12DC-F4DF-41125F95C717}"/>
          </ac:picMkLst>
        </pc:picChg>
      </pc:sldChg>
      <pc:sldChg chg="addSp delSp modSp add mod">
        <pc:chgData name="Fernando Ely" userId="067d35772e4b6785" providerId="LiveId" clId="{2E19DEDA-1BE9-4EF8-8BDD-79646C6939BB}" dt="2025-08-20T03:04:23.943" v="791" actId="20577"/>
        <pc:sldMkLst>
          <pc:docMk/>
          <pc:sldMk cId="448652400" sldId="579"/>
        </pc:sldMkLst>
        <pc:spChg chg="mod">
          <ac:chgData name="Fernando Ely" userId="067d35772e4b6785" providerId="LiveId" clId="{2E19DEDA-1BE9-4EF8-8BDD-79646C6939BB}" dt="2025-08-20T03:04:23.943" v="791" actId="20577"/>
          <ac:spMkLst>
            <pc:docMk/>
            <pc:sldMk cId="448652400" sldId="579"/>
            <ac:spMk id="5" creationId="{C696B19B-F3BB-598E-A293-2AC58945A2DB}"/>
          </ac:spMkLst>
        </pc:spChg>
        <pc:picChg chg="add mod">
          <ac:chgData name="Fernando Ely" userId="067d35772e4b6785" providerId="LiveId" clId="{2E19DEDA-1BE9-4EF8-8BDD-79646C6939BB}" dt="2025-08-20T03:04:15.952" v="776" actId="1076"/>
          <ac:picMkLst>
            <pc:docMk/>
            <pc:sldMk cId="448652400" sldId="579"/>
            <ac:picMk id="3" creationId="{9892A953-E8A8-2FD1-E529-F22D18805AB7}"/>
          </ac:picMkLst>
        </pc:picChg>
        <pc:picChg chg="del">
          <ac:chgData name="Fernando Ely" userId="067d35772e4b6785" providerId="LiveId" clId="{2E19DEDA-1BE9-4EF8-8BDD-79646C6939BB}" dt="2025-08-20T03:04:03.961" v="773" actId="478"/>
          <ac:picMkLst>
            <pc:docMk/>
            <pc:sldMk cId="448652400" sldId="579"/>
            <ac:picMk id="4" creationId="{DCACB4B5-178E-EECF-7945-AB713EBEA263}"/>
          </ac:picMkLst>
        </pc:picChg>
      </pc:sldChg>
      <pc:sldChg chg="delSp modSp add mod modAnim">
        <pc:chgData name="Fernando Ely" userId="067d35772e4b6785" providerId="LiveId" clId="{2E19DEDA-1BE9-4EF8-8BDD-79646C6939BB}" dt="2025-08-20T03:06:40.062" v="926" actId="1076"/>
        <pc:sldMkLst>
          <pc:docMk/>
          <pc:sldMk cId="909671985" sldId="580"/>
        </pc:sldMkLst>
        <pc:spChg chg="mod">
          <ac:chgData name="Fernando Ely" userId="067d35772e4b6785" providerId="LiveId" clId="{2E19DEDA-1BE9-4EF8-8BDD-79646C6939BB}" dt="2025-08-20T03:06:40.062" v="926" actId="1076"/>
          <ac:spMkLst>
            <pc:docMk/>
            <pc:sldMk cId="909671985" sldId="580"/>
            <ac:spMk id="5" creationId="{43204D78-8CA5-922E-9A77-1CBAC6371741}"/>
          </ac:spMkLst>
        </pc:spChg>
        <pc:spChg chg="del">
          <ac:chgData name="Fernando Ely" userId="067d35772e4b6785" providerId="LiveId" clId="{2E19DEDA-1BE9-4EF8-8BDD-79646C6939BB}" dt="2025-08-20T03:05:25.611" v="862" actId="478"/>
          <ac:spMkLst>
            <pc:docMk/>
            <pc:sldMk cId="909671985" sldId="580"/>
            <ac:spMk id="6" creationId="{F9CC5071-144F-2828-29F5-7108B933FA12}"/>
          </ac:spMkLst>
        </pc:spChg>
      </pc:sldChg>
      <pc:sldChg chg="del">
        <pc:chgData name="Fernando Ely" userId="067d35772e4b6785" providerId="LiveId" clId="{2E19DEDA-1BE9-4EF8-8BDD-79646C6939BB}" dt="2025-08-20T02:43:39.718" v="14" actId="47"/>
        <pc:sldMkLst>
          <pc:docMk/>
          <pc:sldMk cId="1919856585" sldId="624"/>
        </pc:sldMkLst>
      </pc:sldChg>
      <pc:sldChg chg="del">
        <pc:chgData name="Fernando Ely" userId="067d35772e4b6785" providerId="LiveId" clId="{2E19DEDA-1BE9-4EF8-8BDD-79646C6939BB}" dt="2025-08-20T02:43:39.718" v="14" actId="47"/>
        <pc:sldMkLst>
          <pc:docMk/>
          <pc:sldMk cId="3329491316" sldId="625"/>
        </pc:sldMkLst>
      </pc:sldChg>
      <pc:sldChg chg="del">
        <pc:chgData name="Fernando Ely" userId="067d35772e4b6785" providerId="LiveId" clId="{2E19DEDA-1BE9-4EF8-8BDD-79646C6939BB}" dt="2025-08-20T02:43:39.718" v="14" actId="47"/>
        <pc:sldMkLst>
          <pc:docMk/>
          <pc:sldMk cId="3040991390" sldId="627"/>
        </pc:sldMkLst>
      </pc:sldChg>
      <pc:sldChg chg="del">
        <pc:chgData name="Fernando Ely" userId="067d35772e4b6785" providerId="LiveId" clId="{2E19DEDA-1BE9-4EF8-8BDD-79646C6939BB}" dt="2025-08-20T02:43:39.718" v="14" actId="47"/>
        <pc:sldMkLst>
          <pc:docMk/>
          <pc:sldMk cId="68112395" sldId="628"/>
        </pc:sldMkLst>
      </pc:sldChg>
      <pc:sldChg chg="del">
        <pc:chgData name="Fernando Ely" userId="067d35772e4b6785" providerId="LiveId" clId="{2E19DEDA-1BE9-4EF8-8BDD-79646C6939BB}" dt="2025-08-20T02:43:39.718" v="14" actId="47"/>
        <pc:sldMkLst>
          <pc:docMk/>
          <pc:sldMk cId="598612447" sldId="629"/>
        </pc:sldMkLst>
      </pc:sldChg>
      <pc:sldChg chg="del">
        <pc:chgData name="Fernando Ely" userId="067d35772e4b6785" providerId="LiveId" clId="{2E19DEDA-1BE9-4EF8-8BDD-79646C6939BB}" dt="2025-08-20T02:43:39.718" v="14" actId="47"/>
        <pc:sldMkLst>
          <pc:docMk/>
          <pc:sldMk cId="1216099944" sldId="630"/>
        </pc:sldMkLst>
      </pc:sldChg>
      <pc:sldChg chg="del">
        <pc:chgData name="Fernando Ely" userId="067d35772e4b6785" providerId="LiveId" clId="{2E19DEDA-1BE9-4EF8-8BDD-79646C6939BB}" dt="2025-08-20T02:43:39.718" v="14" actId="47"/>
        <pc:sldMkLst>
          <pc:docMk/>
          <pc:sldMk cId="1356280440" sldId="631"/>
        </pc:sldMkLst>
      </pc:sldChg>
      <pc:sldChg chg="del">
        <pc:chgData name="Fernando Ely" userId="067d35772e4b6785" providerId="LiveId" clId="{2E19DEDA-1BE9-4EF8-8BDD-79646C6939BB}" dt="2025-08-20T02:43:39.718" v="14" actId="47"/>
        <pc:sldMkLst>
          <pc:docMk/>
          <pc:sldMk cId="4275769963" sldId="632"/>
        </pc:sldMkLst>
      </pc:sldChg>
      <pc:sldMasterChg chg="modSldLayout">
        <pc:chgData name="Fernando Ely" userId="067d35772e4b6785" providerId="LiveId" clId="{2E19DEDA-1BE9-4EF8-8BDD-79646C6939BB}" dt="2025-08-20T02:43:55.155" v="15" actId="14826"/>
        <pc:sldMasterMkLst>
          <pc:docMk/>
          <pc:sldMasterMk cId="0" sldId="2147483648"/>
        </pc:sldMasterMkLst>
        <pc:sldLayoutChg chg="modSp">
          <pc:chgData name="Fernando Ely" userId="067d35772e4b6785" providerId="LiveId" clId="{2E19DEDA-1BE9-4EF8-8BDD-79646C6939BB}" dt="2025-08-20T02:43:55.155" v="15" actId="14826"/>
          <pc:sldLayoutMkLst>
            <pc:docMk/>
            <pc:sldMasterMk cId="0" sldId="2147483648"/>
            <pc:sldLayoutMk cId="3246811240" sldId="2147484439"/>
          </pc:sldLayoutMkLst>
          <pc:picChg chg="mod">
            <ac:chgData name="Fernando Ely" userId="067d35772e4b6785" providerId="LiveId" clId="{2E19DEDA-1BE9-4EF8-8BDD-79646C6939BB}" dt="2025-08-20T02:43:55.155" v="15" actId="14826"/>
            <ac:picMkLst>
              <pc:docMk/>
              <pc:sldMasterMk cId="0" sldId="2147483648"/>
              <pc:sldLayoutMk cId="3246811240" sldId="2147484439"/>
              <ac:picMk id="2" creationId="{00000000-0000-0000-0000-000000000000}"/>
            </ac:picMkLst>
          </pc:picChg>
        </pc:sldLayoutChg>
      </pc:sldMasterChg>
    </pc:docChg>
  </pc:docChgLst>
  <pc:docChgLst>
    <pc:chgData name="Fernando Ely" userId="067d35772e4b6785" providerId="LiveId" clId="{33D69793-5D55-4650-B58D-9160F9B8F660}"/>
    <pc:docChg chg="undo custSel addSld delSld modSld sldOrd">
      <pc:chgData name="Fernando Ely" userId="067d35772e4b6785" providerId="LiveId" clId="{33D69793-5D55-4650-B58D-9160F9B8F660}" dt="2025-05-27T13:40:37.647" v="162" actId="113"/>
      <pc:docMkLst>
        <pc:docMk/>
      </pc:docMkLst>
      <pc:sldChg chg="modSp mod">
        <pc:chgData name="Fernando Ely" userId="067d35772e4b6785" providerId="LiveId" clId="{33D69793-5D55-4650-B58D-9160F9B8F660}" dt="2025-05-27T11:54:08.070" v="131" actId="20577"/>
        <pc:sldMkLst>
          <pc:docMk/>
          <pc:sldMk cId="0" sldId="298"/>
        </pc:sldMkLst>
      </pc:sldChg>
      <pc:sldChg chg="modSp mod">
        <pc:chgData name="Fernando Ely" userId="067d35772e4b6785" providerId="LiveId" clId="{33D69793-5D55-4650-B58D-9160F9B8F660}" dt="2025-05-27T13:33:09.989" v="148" actId="20577"/>
        <pc:sldMkLst>
          <pc:docMk/>
          <pc:sldMk cId="1647734554" sldId="587"/>
        </pc:sldMkLst>
      </pc:sldChg>
      <pc:sldChg chg="modSp mod">
        <pc:chgData name="Fernando Ely" userId="067d35772e4b6785" providerId="LiveId" clId="{33D69793-5D55-4650-B58D-9160F9B8F660}" dt="2025-05-27T13:39:03.781" v="161" actId="113"/>
        <pc:sldMkLst>
          <pc:docMk/>
          <pc:sldMk cId="3510912948" sldId="588"/>
        </pc:sldMkLst>
      </pc:sldChg>
      <pc:sldChg chg="del">
        <pc:chgData name="Fernando Ely" userId="067d35772e4b6785" providerId="LiveId" clId="{33D69793-5D55-4650-B58D-9160F9B8F660}" dt="2025-05-27T11:50:49.179" v="0" actId="2696"/>
        <pc:sldMkLst>
          <pc:docMk/>
          <pc:sldMk cId="2507326455" sldId="595"/>
        </pc:sldMkLst>
      </pc:sldChg>
      <pc:sldChg chg="del">
        <pc:chgData name="Fernando Ely" userId="067d35772e4b6785" providerId="LiveId" clId="{33D69793-5D55-4650-B58D-9160F9B8F660}" dt="2025-05-27T11:50:49.179" v="0" actId="2696"/>
        <pc:sldMkLst>
          <pc:docMk/>
          <pc:sldMk cId="418569485" sldId="596"/>
        </pc:sldMkLst>
      </pc:sldChg>
      <pc:sldChg chg="mod modShow">
        <pc:chgData name="Fernando Ely" userId="067d35772e4b6785" providerId="LiveId" clId="{33D69793-5D55-4650-B58D-9160F9B8F660}" dt="2025-05-27T11:51:19.110" v="1" actId="729"/>
        <pc:sldMkLst>
          <pc:docMk/>
          <pc:sldMk cId="3546724159" sldId="608"/>
        </pc:sldMkLst>
      </pc:sldChg>
      <pc:sldChg chg="mod modShow">
        <pc:chgData name="Fernando Ely" userId="067d35772e4b6785" providerId="LiveId" clId="{33D69793-5D55-4650-B58D-9160F9B8F660}" dt="2025-05-27T11:51:19.110" v="1" actId="729"/>
        <pc:sldMkLst>
          <pc:docMk/>
          <pc:sldMk cId="1946113554" sldId="609"/>
        </pc:sldMkLst>
      </pc:sldChg>
      <pc:sldChg chg="mod modShow">
        <pc:chgData name="Fernando Ely" userId="067d35772e4b6785" providerId="LiveId" clId="{33D69793-5D55-4650-B58D-9160F9B8F660}" dt="2025-05-27T11:51:19.110" v="1" actId="729"/>
        <pc:sldMkLst>
          <pc:docMk/>
          <pc:sldMk cId="1886341943" sldId="610"/>
        </pc:sldMkLst>
      </pc:sldChg>
      <pc:sldChg chg="modSp mod">
        <pc:chgData name="Fernando Ely" userId="067d35772e4b6785" providerId="LiveId" clId="{33D69793-5D55-4650-B58D-9160F9B8F660}" dt="2025-05-27T13:31:36.715" v="136" actId="207"/>
        <pc:sldMkLst>
          <pc:docMk/>
          <pc:sldMk cId="3469380213" sldId="612"/>
        </pc:sldMkLst>
      </pc:sldChg>
      <pc:sldChg chg="del">
        <pc:chgData name="Fernando Ely" userId="067d35772e4b6785" providerId="LiveId" clId="{33D69793-5D55-4650-B58D-9160F9B8F660}" dt="2025-05-27T11:50:49.179" v="0" actId="2696"/>
        <pc:sldMkLst>
          <pc:docMk/>
          <pc:sldMk cId="3551774527" sldId="615"/>
        </pc:sldMkLst>
      </pc:sldChg>
      <pc:sldChg chg="del">
        <pc:chgData name="Fernando Ely" userId="067d35772e4b6785" providerId="LiveId" clId="{33D69793-5D55-4650-B58D-9160F9B8F660}" dt="2025-05-27T11:50:49.179" v="0" actId="2696"/>
        <pc:sldMkLst>
          <pc:docMk/>
          <pc:sldMk cId="1651453224" sldId="616"/>
        </pc:sldMkLst>
      </pc:sldChg>
      <pc:sldChg chg="del">
        <pc:chgData name="Fernando Ely" userId="067d35772e4b6785" providerId="LiveId" clId="{33D69793-5D55-4650-B58D-9160F9B8F660}" dt="2025-05-27T11:50:49.179" v="0" actId="2696"/>
        <pc:sldMkLst>
          <pc:docMk/>
          <pc:sldMk cId="867635694" sldId="617"/>
        </pc:sldMkLst>
      </pc:sldChg>
      <pc:sldChg chg="del">
        <pc:chgData name="Fernando Ely" userId="067d35772e4b6785" providerId="LiveId" clId="{33D69793-5D55-4650-B58D-9160F9B8F660}" dt="2025-05-27T11:50:49.179" v="0" actId="2696"/>
        <pc:sldMkLst>
          <pc:docMk/>
          <pc:sldMk cId="2006120430" sldId="618"/>
        </pc:sldMkLst>
      </pc:sldChg>
      <pc:sldChg chg="addSp delSp modSp mod delAnim modAnim">
        <pc:chgData name="Fernando Ely" userId="067d35772e4b6785" providerId="LiveId" clId="{33D69793-5D55-4650-B58D-9160F9B8F660}" dt="2025-05-27T13:36:45.878" v="152" actId="21"/>
        <pc:sldMkLst>
          <pc:docMk/>
          <pc:sldMk cId="1588293617" sldId="620"/>
        </pc:sldMkLst>
      </pc:sldChg>
      <pc:sldChg chg="del">
        <pc:chgData name="Fernando Ely" userId="067d35772e4b6785" providerId="LiveId" clId="{33D69793-5D55-4650-B58D-9160F9B8F660}" dt="2025-05-27T13:36:28.869" v="149" actId="47"/>
        <pc:sldMkLst>
          <pc:docMk/>
          <pc:sldMk cId="2164494531" sldId="621"/>
        </pc:sldMkLst>
      </pc:sldChg>
      <pc:sldChg chg="addSp delSp modSp add mod">
        <pc:chgData name="Fernando Ely" userId="067d35772e4b6785" providerId="LiveId" clId="{33D69793-5D55-4650-B58D-9160F9B8F660}" dt="2025-05-27T13:40:37.647" v="162" actId="113"/>
        <pc:sldMkLst>
          <pc:docMk/>
          <pc:sldMk cId="4279756599" sldId="622"/>
        </pc:sldMkLst>
      </pc:sldChg>
      <pc:sldChg chg="addSp delSp modSp add mod ord modAnim">
        <pc:chgData name="Fernando Ely" userId="067d35772e4b6785" providerId="LiveId" clId="{33D69793-5D55-4650-B58D-9160F9B8F660}" dt="2025-05-27T13:38:07.629" v="160"/>
        <pc:sldMkLst>
          <pc:docMk/>
          <pc:sldMk cId="3825540080" sldId="623"/>
        </pc:sldMkLst>
      </pc:sldChg>
    </pc:docChg>
  </pc:docChgLst>
  <pc:docChgLst>
    <pc:chgData name="Fernando Ely" userId="067d35772e4b6785" providerId="LiveId" clId="{6DCBD6E9-5E6C-4954-9E64-C14D44C59C2D}"/>
    <pc:docChg chg="undo custSel addSld delSld modSld sldOrd modNotesMaster modHandout">
      <pc:chgData name="Fernando Ely" userId="067d35772e4b6785" providerId="LiveId" clId="{6DCBD6E9-5E6C-4954-9E64-C14D44C59C2D}" dt="2025-07-30T13:15:44.131" v="1662"/>
      <pc:docMkLst>
        <pc:docMk/>
      </pc:docMkLst>
      <pc:sldChg chg="modSp mod">
        <pc:chgData name="Fernando Ely" userId="067d35772e4b6785" providerId="LiveId" clId="{6DCBD6E9-5E6C-4954-9E64-C14D44C59C2D}" dt="2025-07-09T17:52:41.257" v="1661" actId="20577"/>
        <pc:sldMkLst>
          <pc:docMk/>
          <pc:sldMk cId="0" sldId="298"/>
        </pc:sldMkLst>
      </pc:sldChg>
      <pc:sldChg chg="del">
        <pc:chgData name="Fernando Ely" userId="067d35772e4b6785" providerId="LiveId" clId="{6DCBD6E9-5E6C-4954-9E64-C14D44C59C2D}" dt="2025-07-09T13:22:02.988" v="0" actId="47"/>
        <pc:sldMkLst>
          <pc:docMk/>
          <pc:sldMk cId="0" sldId="481"/>
        </pc:sldMkLst>
      </pc:sldChg>
      <pc:sldChg chg="addSp delSp modSp mod">
        <pc:chgData name="Fernando Ely" userId="067d35772e4b6785" providerId="LiveId" clId="{6DCBD6E9-5E6C-4954-9E64-C14D44C59C2D}" dt="2025-07-09T13:35:57.080" v="494" actId="14734"/>
        <pc:sldMkLst>
          <pc:docMk/>
          <pc:sldMk cId="4188732322" sldId="572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1798831348" sldId="582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1647734554" sldId="587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3510912948" sldId="588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2753425917" sldId="589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4265371473" sldId="590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45193870" sldId="591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3362933416" sldId="592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3450977029" sldId="598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3271130994" sldId="599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3539822038" sldId="600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25870503" sldId="601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4265829205" sldId="602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410805446" sldId="604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3284393722" sldId="605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3679017518" sldId="607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3546724159" sldId="608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1946113554" sldId="609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1886341943" sldId="610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3469380213" sldId="612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3194015683" sldId="613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1867344549" sldId="614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427286821" sldId="619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1588293617" sldId="620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4279756599" sldId="622"/>
        </pc:sldMkLst>
      </pc:sldChg>
      <pc:sldChg chg="del">
        <pc:chgData name="Fernando Ely" userId="067d35772e4b6785" providerId="LiveId" clId="{6DCBD6E9-5E6C-4954-9E64-C14D44C59C2D}" dt="2025-07-09T15:09:58.348" v="1532" actId="47"/>
        <pc:sldMkLst>
          <pc:docMk/>
          <pc:sldMk cId="3825540080" sldId="623"/>
        </pc:sldMkLst>
      </pc:sldChg>
      <pc:sldChg chg="addSp delSp modSp add mod">
        <pc:chgData name="Fernando Ely" userId="067d35772e4b6785" providerId="LiveId" clId="{6DCBD6E9-5E6C-4954-9E64-C14D44C59C2D}" dt="2025-07-09T15:36:36.544" v="1616" actId="1076"/>
        <pc:sldMkLst>
          <pc:docMk/>
          <pc:sldMk cId="1919856585" sldId="624"/>
        </pc:sldMkLst>
      </pc:sldChg>
      <pc:sldChg chg="addSp delSp modSp add mod">
        <pc:chgData name="Fernando Ely" userId="067d35772e4b6785" providerId="LiveId" clId="{6DCBD6E9-5E6C-4954-9E64-C14D44C59C2D}" dt="2025-07-09T14:23:22.049" v="1214" actId="5793"/>
        <pc:sldMkLst>
          <pc:docMk/>
          <pc:sldMk cId="3329491316" sldId="625"/>
        </pc:sldMkLst>
      </pc:sldChg>
      <pc:sldChg chg="add del">
        <pc:chgData name="Fernando Ely" userId="067d35772e4b6785" providerId="LiveId" clId="{6DCBD6E9-5E6C-4954-9E64-C14D44C59C2D}" dt="2025-07-09T13:59:15.311" v="769" actId="47"/>
        <pc:sldMkLst>
          <pc:docMk/>
          <pc:sldMk cId="30853297" sldId="626"/>
        </pc:sldMkLst>
      </pc:sldChg>
      <pc:sldChg chg="add del">
        <pc:chgData name="Fernando Ely" userId="067d35772e4b6785" providerId="LiveId" clId="{6DCBD6E9-5E6C-4954-9E64-C14D44C59C2D}" dt="2025-07-09T14:06:59.891" v="776" actId="47"/>
        <pc:sldMkLst>
          <pc:docMk/>
          <pc:sldMk cId="3472045132" sldId="626"/>
        </pc:sldMkLst>
      </pc:sldChg>
      <pc:sldChg chg="delSp modSp add mod ord">
        <pc:chgData name="Fernando Ely" userId="067d35772e4b6785" providerId="LiveId" clId="{6DCBD6E9-5E6C-4954-9E64-C14D44C59C2D}" dt="2025-07-09T15:08:24.090" v="1448" actId="478"/>
        <pc:sldMkLst>
          <pc:docMk/>
          <pc:sldMk cId="3040991390" sldId="627"/>
        </pc:sldMkLst>
      </pc:sldChg>
      <pc:sldChg chg="delSp modSp add mod">
        <pc:chgData name="Fernando Ely" userId="067d35772e4b6785" providerId="LiveId" clId="{6DCBD6E9-5E6C-4954-9E64-C14D44C59C2D}" dt="2025-07-09T14:32:15.435" v="1439" actId="20577"/>
        <pc:sldMkLst>
          <pc:docMk/>
          <pc:sldMk cId="68112395" sldId="628"/>
        </pc:sldMkLst>
      </pc:sldChg>
      <pc:sldChg chg="delSp modSp add mod">
        <pc:chgData name="Fernando Ely" userId="067d35772e4b6785" providerId="LiveId" clId="{6DCBD6E9-5E6C-4954-9E64-C14D44C59C2D}" dt="2025-07-09T15:10:18.085" v="1551" actId="6549"/>
        <pc:sldMkLst>
          <pc:docMk/>
          <pc:sldMk cId="598612447" sldId="629"/>
        </pc:sldMkLst>
      </pc:sldChg>
      <pc:sldChg chg="add del">
        <pc:chgData name="Fernando Ely" userId="067d35772e4b6785" providerId="LiveId" clId="{6DCBD6E9-5E6C-4954-9E64-C14D44C59C2D}" dt="2025-07-09T15:08:18.915" v="1447" actId="47"/>
        <pc:sldMkLst>
          <pc:docMk/>
          <pc:sldMk cId="987521505" sldId="629"/>
        </pc:sldMkLst>
      </pc:sldChg>
      <pc:sldChg chg="addSp delSp modSp add mod">
        <pc:chgData name="Fernando Ely" userId="067d35772e4b6785" providerId="LiveId" clId="{6DCBD6E9-5E6C-4954-9E64-C14D44C59C2D}" dt="2025-07-09T16:09:33.687" v="1644" actId="465"/>
        <pc:sldMkLst>
          <pc:docMk/>
          <pc:sldMk cId="1216099944" sldId="630"/>
        </pc:sldMkLst>
      </pc:sldChg>
      <pc:sldChg chg="addSp delSp modSp add mod">
        <pc:chgData name="Fernando Ely" userId="067d35772e4b6785" providerId="LiveId" clId="{6DCBD6E9-5E6C-4954-9E64-C14D44C59C2D}" dt="2025-07-09T15:37:05.669" v="1621" actId="1076"/>
        <pc:sldMkLst>
          <pc:docMk/>
          <pc:sldMk cId="1356280440" sldId="631"/>
        </pc:sldMkLst>
      </pc:sldChg>
      <pc:sldChg chg="add del">
        <pc:chgData name="Fernando Ely" userId="067d35772e4b6785" providerId="LiveId" clId="{6DCBD6E9-5E6C-4954-9E64-C14D44C59C2D}" dt="2025-07-09T15:17:31.793" v="1571" actId="47"/>
        <pc:sldMkLst>
          <pc:docMk/>
          <pc:sldMk cId="1288981513" sldId="632"/>
        </pc:sldMkLst>
      </pc:sldChg>
      <pc:sldChg chg="addSp delSp modSp add mod">
        <pc:chgData name="Fernando Ely" userId="067d35772e4b6785" providerId="LiveId" clId="{6DCBD6E9-5E6C-4954-9E64-C14D44C59C2D}" dt="2025-07-09T17:43:35.745" v="1656" actId="14100"/>
        <pc:sldMkLst>
          <pc:docMk/>
          <pc:sldMk cId="4275769963" sldId="63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%20and%20Settings\anacarolina.TCBR2\Meus%20documentos\MatsPM24hga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Pt>
            <c:idx val="25"/>
            <c:invertIfNegative val="0"/>
            <c:bubble3D val="0"/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9AB-411C-A7DB-A540A6F561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'Auto + TC PMga (2)'!$C$112:$C$142</c:f>
              <c:strCache>
                <c:ptCount val="31"/>
                <c:pt idx="0">
                  <c:v>Brasília</c:v>
                </c:pt>
                <c:pt idx="1">
                  <c:v>Taguatinga</c:v>
                </c:pt>
                <c:pt idx="2">
                  <c:v>Ceilândia</c:v>
                </c:pt>
                <c:pt idx="3">
                  <c:v>SIA</c:v>
                </c:pt>
                <c:pt idx="4">
                  <c:v>Lago Sul</c:v>
                </c:pt>
                <c:pt idx="5">
                  <c:v>Guará</c:v>
                </c:pt>
                <c:pt idx="6">
                  <c:v>Gama</c:v>
                </c:pt>
                <c:pt idx="7">
                  <c:v>Samambaia</c:v>
                </c:pt>
                <c:pt idx="8">
                  <c:v>Águas Claras</c:v>
                </c:pt>
                <c:pt idx="9">
                  <c:v>Sudoeste</c:v>
                </c:pt>
                <c:pt idx="10">
                  <c:v>Planaltina</c:v>
                </c:pt>
                <c:pt idx="11">
                  <c:v>Sobradinho</c:v>
                </c:pt>
                <c:pt idx="12">
                  <c:v>Santa Maria</c:v>
                </c:pt>
                <c:pt idx="13">
                  <c:v>Recanto das Emas</c:v>
                </c:pt>
                <c:pt idx="14">
                  <c:v>Núcleo Bandeirante</c:v>
                </c:pt>
                <c:pt idx="15">
                  <c:v>Lago Norte</c:v>
                </c:pt>
                <c:pt idx="16">
                  <c:v>Vicente Pires</c:v>
                </c:pt>
                <c:pt idx="17">
                  <c:v>Paranoá</c:v>
                </c:pt>
                <c:pt idx="18">
                  <c:v>Brazlândia</c:v>
                </c:pt>
                <c:pt idx="19">
                  <c:v>Cruzeiro</c:v>
                </c:pt>
                <c:pt idx="20">
                  <c:v>São Sebastião</c:v>
                </c:pt>
                <c:pt idx="21">
                  <c:v>Riacho Fundo I</c:v>
                </c:pt>
                <c:pt idx="22">
                  <c:v>Park Way</c:v>
                </c:pt>
                <c:pt idx="23">
                  <c:v>Estrutural</c:v>
                </c:pt>
                <c:pt idx="24">
                  <c:v>Sobradinho II</c:v>
                </c:pt>
                <c:pt idx="25">
                  <c:v>Entorno </c:v>
                </c:pt>
                <c:pt idx="26">
                  <c:v>Candangolândia</c:v>
                </c:pt>
                <c:pt idx="27">
                  <c:v>Riacho Fundo II</c:v>
                </c:pt>
                <c:pt idx="28">
                  <c:v>Itapuã</c:v>
                </c:pt>
                <c:pt idx="29">
                  <c:v>Jardim Botânico</c:v>
                </c:pt>
                <c:pt idx="30">
                  <c:v>Varjão</c:v>
                </c:pt>
              </c:strCache>
            </c:strRef>
          </c:cat>
          <c:val>
            <c:numRef>
              <c:f>'Auto + TC PMga (2)'!$D$112:$D$142</c:f>
              <c:numCache>
                <c:formatCode>0.0%</c:formatCode>
                <c:ptCount val="31"/>
                <c:pt idx="0">
                  <c:v>0.41350948734327536</c:v>
                </c:pt>
                <c:pt idx="1">
                  <c:v>9.5577343098717946E-2</c:v>
                </c:pt>
                <c:pt idx="2">
                  <c:v>7.5516241828791977E-2</c:v>
                </c:pt>
                <c:pt idx="3">
                  <c:v>4.5362099926528614E-2</c:v>
                </c:pt>
                <c:pt idx="4">
                  <c:v>3.7884523873851952E-2</c:v>
                </c:pt>
                <c:pt idx="5">
                  <c:v>3.1084203784355273E-2</c:v>
                </c:pt>
                <c:pt idx="6">
                  <c:v>3.0357976927419279E-2</c:v>
                </c:pt>
                <c:pt idx="7">
                  <c:v>2.7102166381226651E-2</c:v>
                </c:pt>
                <c:pt idx="8">
                  <c:v>2.5181951331548175E-2</c:v>
                </c:pt>
                <c:pt idx="9">
                  <c:v>2.4243716000516481E-2</c:v>
                </c:pt>
                <c:pt idx="10">
                  <c:v>2.2459839267214322E-2</c:v>
                </c:pt>
                <c:pt idx="11">
                  <c:v>1.7543314615205193E-2</c:v>
                </c:pt>
                <c:pt idx="12">
                  <c:v>1.7386061538806459E-2</c:v>
                </c:pt>
                <c:pt idx="13">
                  <c:v>1.7284128641541763E-2</c:v>
                </c:pt>
                <c:pt idx="14">
                  <c:v>1.5846179373923044E-2</c:v>
                </c:pt>
                <c:pt idx="15">
                  <c:v>1.1703010173891332E-2</c:v>
                </c:pt>
                <c:pt idx="16">
                  <c:v>1.1066046898329424E-2</c:v>
                </c:pt>
                <c:pt idx="17">
                  <c:v>1.0773687938181379E-2</c:v>
                </c:pt>
                <c:pt idx="18">
                  <c:v>9.1185954169913028E-3</c:v>
                </c:pt>
                <c:pt idx="19">
                  <c:v>9.0415499173578748E-3</c:v>
                </c:pt>
                <c:pt idx="20">
                  <c:v>8.2757940244011022E-3</c:v>
                </c:pt>
                <c:pt idx="21">
                  <c:v>6.8888129376041812E-3</c:v>
                </c:pt>
                <c:pt idx="22">
                  <c:v>6.6746655849251402E-3</c:v>
                </c:pt>
                <c:pt idx="23">
                  <c:v>6.6503360721133324E-3</c:v>
                </c:pt>
                <c:pt idx="24">
                  <c:v>5.7235926677471193E-3</c:v>
                </c:pt>
                <c:pt idx="25">
                  <c:v>5.0000000000000114E-3</c:v>
                </c:pt>
                <c:pt idx="26">
                  <c:v>3.5860224792975282E-3</c:v>
                </c:pt>
                <c:pt idx="27">
                  <c:v>3.5844993982245494E-3</c:v>
                </c:pt>
                <c:pt idx="28">
                  <c:v>2.4057728605806272E-3</c:v>
                </c:pt>
                <c:pt idx="29">
                  <c:v>1.7655578489396981E-3</c:v>
                </c:pt>
                <c:pt idx="30">
                  <c:v>1.0094048678975865E-3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AB-411C-A7DB-A540A6F561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309234512"/>
        <c:axId val="309234904"/>
      </c:barChart>
      <c:catAx>
        <c:axId val="3092345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pt-BR"/>
          </a:p>
        </c:txPr>
        <c:crossAx val="309234904"/>
        <c:crosses val="autoZero"/>
        <c:auto val="1"/>
        <c:lblAlgn val="ctr"/>
        <c:lblOffset val="100"/>
        <c:noMultiLvlLbl val="0"/>
      </c:catAx>
      <c:valAx>
        <c:axId val="309234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pt-BR"/>
          </a:p>
        </c:txPr>
        <c:crossAx val="30923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latin typeface="Aptos" panose="020B0004020202020204" pitchFamily="34" charset="0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Cabeçalho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4302705" cy="339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4079" tIns="47040" rIns="94079" bIns="4704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Espaço Reservado para Data 2"/>
          <p:cNvSpPr>
            <a:spLocks noGrp="1"/>
          </p:cNvSpPr>
          <p:nvPr>
            <p:ph type="dt" sz="quarter" idx="1"/>
          </p:nvPr>
        </p:nvSpPr>
        <p:spPr bwMode="auto">
          <a:xfrm>
            <a:off x="5620764" y="0"/>
            <a:ext cx="4304290" cy="339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4079" tIns="47040" rIns="94079" bIns="4704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C709781-C6F2-4629-8851-84687628FF80}" type="datetimeFigureOut">
              <a:rPr lang="pt-BR"/>
              <a:pPr>
                <a:defRPr/>
              </a:pPr>
              <a:t>19/08/2025</a:t>
            </a:fld>
            <a:endParaRPr lang="pt-BR"/>
          </a:p>
        </p:txBody>
      </p:sp>
      <p:sp>
        <p:nvSpPr>
          <p:cNvPr id="13316" name="Espaço Reservado para Rodapé 3"/>
          <p:cNvSpPr>
            <a:spLocks noGrp="1"/>
          </p:cNvSpPr>
          <p:nvPr>
            <p:ph type="ftr" sz="quarter" idx="2"/>
          </p:nvPr>
        </p:nvSpPr>
        <p:spPr bwMode="auto">
          <a:xfrm>
            <a:off x="0" y="6457792"/>
            <a:ext cx="4302705" cy="338311"/>
          </a:xfrm>
          <a:prstGeom prst="rect">
            <a:avLst/>
          </a:prstGeom>
          <a:noFill/>
          <a:ln>
            <a:noFill/>
          </a:ln>
        </p:spPr>
        <p:txBody>
          <a:bodyPr vert="horz" wrap="square" lIns="94079" tIns="47040" rIns="94079" bIns="4704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Espaço Reservado para Número de Slide 4"/>
          <p:cNvSpPr>
            <a:spLocks noGrp="1"/>
          </p:cNvSpPr>
          <p:nvPr>
            <p:ph type="sldNum" sz="quarter" idx="3"/>
          </p:nvPr>
        </p:nvSpPr>
        <p:spPr bwMode="auto">
          <a:xfrm>
            <a:off x="5620764" y="6457792"/>
            <a:ext cx="4304290" cy="338311"/>
          </a:xfrm>
          <a:prstGeom prst="rect">
            <a:avLst/>
          </a:prstGeom>
          <a:noFill/>
          <a:ln>
            <a:noFill/>
          </a:ln>
        </p:spPr>
        <p:txBody>
          <a:bodyPr vert="horz" wrap="square" lIns="94079" tIns="47040" rIns="94079" bIns="4704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693A30-F884-488A-974C-C6FDC51492B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01554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705" cy="339884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0764" y="0"/>
            <a:ext cx="4304290" cy="339884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ADEBC63-A2BC-43E2-B86C-39E2848A1DD2}" type="datetimeFigureOut">
              <a:rPr lang="pt-BR"/>
              <a:pPr>
                <a:defRPr/>
              </a:pPr>
              <a:t>19/08/2025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308350" y="850900"/>
            <a:ext cx="3309938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3" rIns="91425" bIns="45713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3298" y="3271382"/>
            <a:ext cx="7940043" cy="2675011"/>
          </a:xfrm>
          <a:prstGeom prst="rect">
            <a:avLst/>
          </a:prstGeom>
        </p:spPr>
        <p:txBody>
          <a:bodyPr vert="horz" lIns="91425" tIns="45713" rIns="91425" bIns="45713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7791"/>
            <a:ext cx="4302705" cy="339884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0764" y="6457791"/>
            <a:ext cx="4304290" cy="339884"/>
          </a:xfrm>
          <a:prstGeom prst="rect">
            <a:avLst/>
          </a:prstGeom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FDD4ACD-3EE6-42DE-A6B9-4AD94954EE1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5045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DD4ACD-3EE6-42DE-A6B9-4AD94954EE17}" type="slidenum">
              <a:rPr lang="pt-BR" altLang="pt-BR" smtClean="0"/>
              <a:pPr>
                <a:defRPr/>
              </a:pPr>
              <a:t>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1172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8588" y="-99671"/>
            <a:ext cx="9906001" cy="67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reto 2"/>
          <p:cNvCxnSpPr/>
          <p:nvPr userDrawn="1"/>
        </p:nvCxnSpPr>
        <p:spPr>
          <a:xfrm>
            <a:off x="0" y="549275"/>
            <a:ext cx="9906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/>
          <p:cNvCxnSpPr/>
          <p:nvPr userDrawn="1"/>
        </p:nvCxnSpPr>
        <p:spPr>
          <a:xfrm>
            <a:off x="0" y="6742113"/>
            <a:ext cx="9906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811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7A884-E842-425D-B406-3DFE25F16FBF}" type="datetimeFigureOut">
              <a:rPr lang="pt-BR"/>
              <a:pPr>
                <a:defRPr/>
              </a:pPr>
              <a:t>19/08/2025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C532E-84FB-472E-B361-FC4895E2C7F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91503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262CD-011B-44E7-8F98-BE113735ADC8}" type="datetimeFigureOut">
              <a:rPr lang="pt-BR"/>
              <a:pPr>
                <a:defRPr/>
              </a:pPr>
              <a:t>19/08/2025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F10B0-77F0-45AC-84DE-8D323257278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40403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5102D-E543-4C84-99B9-496B2DBC304D}" type="datetimeFigureOut">
              <a:rPr lang="pt-BR"/>
              <a:pPr>
                <a:defRPr/>
              </a:pPr>
              <a:t>19/08/2025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E1347-FFAD-48AD-92BB-E170EAABDDA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92210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46896-994B-4108-B3DE-76586FA4C2FC}" type="datetimeFigureOut">
              <a:rPr lang="pt-BR"/>
              <a:pPr>
                <a:defRPr/>
              </a:pPr>
              <a:t>19/08/2025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213B5-D546-47FB-A51F-85108B26FF1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5865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452C1-C5B0-422F-A006-08A4888810E4}" type="datetimeFigureOut">
              <a:rPr lang="pt-BR"/>
              <a:pPr>
                <a:defRPr/>
              </a:pPr>
              <a:t>19/08/2025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72522-5C07-43DE-A472-DDB39A9216A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6739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12BBB-B6CF-41C2-9645-2F246FC50C42}" type="datetimeFigureOut">
              <a:rPr lang="pt-BR"/>
              <a:pPr>
                <a:defRPr/>
              </a:pPr>
              <a:t>19/08/2025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F1ADB-2F14-4F01-BD47-2A53C7567F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7311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0FA44-BBDE-469A-A4F2-0CAB1F21808A}" type="datetimeFigureOut">
              <a:rPr lang="pt-BR"/>
              <a:pPr>
                <a:defRPr/>
              </a:pPr>
              <a:t>19/08/2025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769FB-7F9D-4E26-ACBA-621244EDC00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6942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B5EA0-56E8-47E4-8204-D5E844BDB004}" type="datetimeFigureOut">
              <a:rPr lang="pt-BR"/>
              <a:pPr>
                <a:defRPr/>
              </a:pPr>
              <a:t>19/08/2025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B92A-941D-4852-921A-41AFBC054C8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4145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5AC87-0084-4A2D-A0D2-71B0A515F8F6}" type="datetimeFigureOut">
              <a:rPr lang="pt-BR"/>
              <a:pPr>
                <a:defRPr/>
              </a:pPr>
              <a:t>19/08/2025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25990-C150-4E2F-8842-D536C1F5C68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4265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8C3D7-D75F-47B3-9B6B-0B93383CDB2F}" type="datetimeFigureOut">
              <a:rPr lang="pt-BR"/>
              <a:pPr>
                <a:defRPr/>
              </a:pPr>
              <a:t>19/08/2025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F3ED2-E20B-4257-90DA-6E2BED7A47E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1304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06880D6-E9C4-4542-850F-4CB10D353C79}" type="datetimeFigureOut">
              <a:rPr lang="pt-BR"/>
              <a:pPr>
                <a:defRPr/>
              </a:pPr>
              <a:t>19/08/2025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10C6F5-44F1-4801-9843-CC8C936200C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fely@volar.com.br" TargetMode="External"/><Relationship Id="rId2" Type="http://schemas.openxmlformats.org/officeDocument/2006/relationships/hyperlink" Target="http://www.volar.com.br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768" y="-11113"/>
            <a:ext cx="9956736" cy="704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CaixaDeTexto 7"/>
          <p:cNvSpPr txBox="1">
            <a:spLocks noChangeArrowheads="1"/>
          </p:cNvSpPr>
          <p:nvPr/>
        </p:nvSpPr>
        <p:spPr bwMode="auto">
          <a:xfrm>
            <a:off x="7977336" y="6076565"/>
            <a:ext cx="1444625" cy="2778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200" b="1" dirty="0">
                <a:solidFill>
                  <a:schemeClr val="bg1"/>
                </a:solidFill>
                <a:latin typeface="Aptos" panose="020B0004020202020204" pitchFamily="34" charset="0"/>
                <a:ea typeface="Kozuka Gothic Pro EL" pitchFamily="34" charset="-128"/>
              </a:rPr>
              <a:t>Agosto / 2025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257256" y="4745192"/>
            <a:ext cx="2232819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1600" b="1" dirty="0"/>
              <a:t>Desafios e possibilidades da integração ferroviária da RIDE</a:t>
            </a:r>
            <a:endParaRPr lang="pt-BR" sz="13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</a:endParaRPr>
          </a:p>
          <a:p>
            <a:pPr algn="r">
              <a:defRPr/>
            </a:pPr>
            <a:endParaRPr lang="pt-BR" sz="13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BBC97-5609-0195-5185-6EFDA6076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3204D78-8CA5-922E-9A77-1CBAC6371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544" y="4005064"/>
            <a:ext cx="8358187" cy="222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altLang="pt-BR" b="1" dirty="0">
                <a:solidFill>
                  <a:schemeClr val="tx1"/>
                </a:solidFill>
                <a:latin typeface="Aptos" panose="020B0004020202020204" pitchFamily="34" charset="0"/>
              </a:rPr>
              <a:t>Obrigado</a:t>
            </a:r>
          </a:p>
          <a:p>
            <a:pPr algn="r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sz="1800" dirty="0">
                <a:solidFill>
                  <a:schemeClr val="tx1"/>
                </a:solidFill>
                <a:latin typeface="Aptos" panose="020B0004020202020204" pitchFamily="34" charset="0"/>
              </a:rPr>
              <a:t>Fernando Ely</a:t>
            </a:r>
          </a:p>
          <a:p>
            <a:pPr algn="r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sz="1800" dirty="0">
                <a:solidFill>
                  <a:schemeClr val="tx1"/>
                </a:solidFill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www.volar.com.br</a:t>
            </a:r>
            <a:endParaRPr lang="pt-BR" altLang="pt-BR" sz="18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r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sz="1800" dirty="0">
                <a:solidFill>
                  <a:schemeClr val="tx1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fely@volar.com.br</a:t>
            </a:r>
            <a:endParaRPr lang="pt-BR" altLang="pt-BR" sz="18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r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sz="1800" dirty="0">
                <a:solidFill>
                  <a:schemeClr val="tx1"/>
                </a:solidFill>
                <a:latin typeface="Aptos" panose="020B0004020202020204" pitchFamily="34" charset="0"/>
              </a:rPr>
              <a:t>(61) 3532.9205</a:t>
            </a:r>
          </a:p>
        </p:txBody>
      </p:sp>
    </p:spTree>
    <p:extLst>
      <p:ext uri="{BB962C8B-B14F-4D97-AF65-F5344CB8AC3E}">
        <p14:creationId xmlns:p14="http://schemas.microsoft.com/office/powerpoint/2010/main" val="909671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7F825-716D-8AAE-B5FC-F846DC2E4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6">
            <a:extLst>
              <a:ext uri="{FF2B5EF4-FFF2-40B4-BE49-F238E27FC236}">
                <a16:creationId xmlns:a16="http://schemas.microsoft.com/office/drawing/2014/main" id="{1F998EDE-FEDA-DEDE-D591-F2C6546E0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5856288"/>
            <a:ext cx="52149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800" dirty="0">
                <a:latin typeface="+mj-lt"/>
                <a:cs typeface="+mn-cs"/>
              </a:rPr>
              <a:t>Fonte: Pesquisa Domiciliar Origem Destino, 2009 (dados preliminares).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60BDB36-8C78-F19F-2F36-35E214A99985}"/>
              </a:ext>
            </a:extLst>
          </p:cNvPr>
          <p:cNvGraphicFramePr/>
          <p:nvPr/>
        </p:nvGraphicFramePr>
        <p:xfrm>
          <a:off x="416496" y="1412776"/>
          <a:ext cx="889248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4">
            <a:extLst>
              <a:ext uri="{FF2B5EF4-FFF2-40B4-BE49-F238E27FC236}">
                <a16:creationId xmlns:a16="http://schemas.microsoft.com/office/drawing/2014/main" id="{A9EF8360-0864-F1AA-863F-B8215311A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857250"/>
            <a:ext cx="8358187" cy="34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altLang="pt-BR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Destinos das viagens (auto e ônibus) – </a:t>
            </a:r>
            <a:r>
              <a:rPr lang="pt-BR" altLang="pt-BR" sz="1400" b="1" u="sng" dirty="0">
                <a:solidFill>
                  <a:schemeClr val="tx1"/>
                </a:solidFill>
                <a:latin typeface="Aptos" panose="020B0004020202020204" pitchFamily="34" charset="0"/>
              </a:rPr>
              <a:t>ORIGEM: DISTRITO FEDERAL  (PICO MANHÃ)</a:t>
            </a:r>
          </a:p>
        </p:txBody>
      </p:sp>
    </p:spTree>
    <p:extLst>
      <p:ext uri="{BB962C8B-B14F-4D97-AF65-F5344CB8AC3E}">
        <p14:creationId xmlns:p14="http://schemas.microsoft.com/office/powerpoint/2010/main" val="3324262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68866-A66C-5FE1-E615-D27EFEE28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650BFC34-767E-89C0-6B9D-11CF09968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857250"/>
            <a:ext cx="8358187" cy="61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Entorno: Transporte Público – Destinos </a:t>
            </a:r>
          </a:p>
          <a:p>
            <a:pPr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sz="1400" b="1" u="sng" dirty="0">
                <a:solidFill>
                  <a:schemeClr val="tx1"/>
                </a:solidFill>
                <a:latin typeface="Aptos" panose="020B0004020202020204" pitchFamily="34" charset="0"/>
              </a:rPr>
              <a:t>Águas Lindas de Goiás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2F773CC-DE43-A811-2B46-26CD6FF8E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564" y="1556792"/>
            <a:ext cx="681887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99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C3635-0D7B-BC38-0B10-132C19A62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FD55C5F3-6F99-1C2F-1CA6-94656FF9F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857250"/>
            <a:ext cx="8358187" cy="61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Entorno: Transporte Público – Destinos </a:t>
            </a:r>
          </a:p>
          <a:p>
            <a:pPr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sz="1400" b="1" u="sng" dirty="0">
                <a:solidFill>
                  <a:schemeClr val="tx1"/>
                </a:solidFill>
                <a:latin typeface="Aptos" panose="020B0004020202020204" pitchFamily="34" charset="0"/>
              </a:rPr>
              <a:t>Santo Antônio do Descoberto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C85AB93-44CA-A419-9A49-C56B8BE93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563" y="1556792"/>
            <a:ext cx="6831866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2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B4276-04F8-1E19-DF3F-8D804BA26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EE4E0821-DDD3-7F24-C4D3-9C9C1759A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857250"/>
            <a:ext cx="8358187" cy="61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Entorno: Transporte Público – Destinos </a:t>
            </a:r>
          </a:p>
          <a:p>
            <a:pPr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sz="1400" b="1" u="sng" dirty="0">
                <a:solidFill>
                  <a:schemeClr val="tx1"/>
                </a:solidFill>
                <a:latin typeface="Aptos" panose="020B0004020202020204" pitchFamily="34" charset="0"/>
              </a:rPr>
              <a:t>Luziânia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27512F-3291-D7FE-1945-C5C41D745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563" y="1556792"/>
            <a:ext cx="6844442" cy="4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73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40E0A-CECE-BBFF-732A-73EDCA33E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63E622BB-A3AF-83EE-3F2F-1F695D69B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857250"/>
            <a:ext cx="8358187" cy="61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Entorno: Transporte Público – Destinos </a:t>
            </a:r>
          </a:p>
          <a:p>
            <a:pPr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sz="1400" b="1" u="sng" dirty="0">
                <a:solidFill>
                  <a:schemeClr val="tx1"/>
                </a:solidFill>
                <a:latin typeface="Aptos" panose="020B0004020202020204" pitchFamily="34" charset="0"/>
              </a:rPr>
              <a:t>Cidade Ocidental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5EA447F-632A-A9F4-6AD3-E451D8195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611" y="1502272"/>
            <a:ext cx="6832778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98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C8196-B73A-24B5-BF4A-36D812C02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A120A1FB-0ADC-8F0D-6674-1B9D6F2E3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857250"/>
            <a:ext cx="8358187" cy="61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Entorno: Transporte Público – Destinos </a:t>
            </a:r>
          </a:p>
          <a:p>
            <a:pPr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sz="1400" b="1" u="sng" dirty="0">
                <a:solidFill>
                  <a:schemeClr val="tx1"/>
                </a:solidFill>
                <a:latin typeface="Aptos" panose="020B0004020202020204" pitchFamily="34" charset="0"/>
              </a:rPr>
              <a:t>Valparaíso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01D1444-A812-12DC-F4DF-41125F95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941" y="1556792"/>
            <a:ext cx="6790679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46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00B57-83CB-E83F-0914-349EC79A2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C696B19B-F3BB-598E-A293-2AC58945A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857250"/>
            <a:ext cx="8358187" cy="61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Entorno: Transporte Público – Destinos </a:t>
            </a:r>
          </a:p>
          <a:p>
            <a:pPr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sz="1400" b="1" u="sng" dirty="0">
                <a:solidFill>
                  <a:schemeClr val="tx1"/>
                </a:solidFill>
                <a:latin typeface="Aptos" panose="020B0004020202020204" pitchFamily="34" charset="0"/>
              </a:rPr>
              <a:t>Planaltina/GO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892A953-E8A8-2FD1-E529-F22D18805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25" y="1628800"/>
            <a:ext cx="6830312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52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C834F-5B9D-A813-5246-B1461F297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FD33E3DB-48C4-6865-117C-FB8FCACF0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857250"/>
            <a:ext cx="8358187" cy="41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altLang="pt-BR" sz="1800" b="1" dirty="0">
                <a:solidFill>
                  <a:schemeClr val="tx1"/>
                </a:solidFill>
                <a:latin typeface="Aptos" panose="020B0004020202020204" pitchFamily="34" charset="0"/>
              </a:rPr>
              <a:t>Desafios e Oportunidades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3D7DA43B-51C4-1B0C-8CB7-C5ECEA3A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1428747"/>
            <a:ext cx="8358187" cy="2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altLang="pt-BR" sz="1400" dirty="0">
                <a:solidFill>
                  <a:schemeClr val="tx1"/>
                </a:solidFill>
                <a:latin typeface="Aptos" panose="020B0004020202020204" pitchFamily="34" charset="0"/>
              </a:rPr>
              <a:t>Transporte ferroviário é um sistema de transporte de alta capacidade;</a:t>
            </a:r>
          </a:p>
          <a:p>
            <a:pPr marL="285750" indent="-285750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altLang="pt-BR" sz="1400" dirty="0">
                <a:solidFill>
                  <a:schemeClr val="tx1"/>
                </a:solidFill>
                <a:latin typeface="Aptos" panose="020B0004020202020204" pitchFamily="34" charset="0"/>
              </a:rPr>
              <a:t>Sistema integrado em rede;</a:t>
            </a:r>
          </a:p>
          <a:p>
            <a:pPr marL="285750" indent="-285750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altLang="pt-BR" sz="1400" dirty="0">
                <a:solidFill>
                  <a:schemeClr val="tx1"/>
                </a:solidFill>
                <a:latin typeface="Aptos" panose="020B0004020202020204" pitchFamily="34" charset="0"/>
              </a:rPr>
              <a:t>Sistema tronco-alimentador;</a:t>
            </a:r>
          </a:p>
          <a:p>
            <a:pPr marL="285750" indent="-285750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altLang="pt-BR" sz="1400" dirty="0">
                <a:solidFill>
                  <a:schemeClr val="tx1"/>
                </a:solidFill>
                <a:latin typeface="Aptos" panose="020B0004020202020204" pitchFamily="34" charset="0"/>
              </a:rPr>
              <a:t>Transporte ferroviário tem um custo alto de implantação e operação;</a:t>
            </a:r>
          </a:p>
          <a:p>
            <a:pPr marL="285750" indent="-285750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altLang="pt-BR" sz="1400" dirty="0">
                <a:solidFill>
                  <a:schemeClr val="tx1"/>
                </a:solidFill>
                <a:latin typeface="Aptos" panose="020B0004020202020204" pitchFamily="34" charset="0"/>
              </a:rPr>
              <a:t>Transporte mais seguro, sustentável e confiável;</a:t>
            </a:r>
          </a:p>
          <a:p>
            <a:pPr marL="285750" indent="-285750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altLang="pt-BR" sz="1400" dirty="0">
                <a:solidFill>
                  <a:schemeClr val="tx1"/>
                </a:solidFill>
                <a:latin typeface="Aptos" panose="020B0004020202020204" pitchFamily="34" charset="0"/>
              </a:rPr>
              <a:t>Vazios urbanos do Distrito Federal e Entorno;</a:t>
            </a:r>
          </a:p>
          <a:p>
            <a:pPr marL="285750" indent="-285750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altLang="pt-BR" sz="1400" dirty="0">
                <a:solidFill>
                  <a:schemeClr val="tx1"/>
                </a:solidFill>
                <a:latin typeface="Aptos" panose="020B0004020202020204" pitchFamily="34" charset="0"/>
              </a:rPr>
              <a:t>Lei Federal Nº 14.273/2021 – Novo Marco Ferroviário </a:t>
            </a:r>
          </a:p>
          <a:p>
            <a:pPr marL="285750" indent="-285750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altLang="pt-BR" sz="1400" dirty="0">
                <a:solidFill>
                  <a:schemeClr val="tx1"/>
                </a:solidFill>
                <a:latin typeface="Aptos" panose="020B0004020202020204" pitchFamily="34" charset="0"/>
              </a:rPr>
              <a:t>Integração operacional e tarifária – DF/GO.</a:t>
            </a:r>
          </a:p>
        </p:txBody>
      </p:sp>
    </p:spTree>
    <p:extLst>
      <p:ext uri="{BB962C8B-B14F-4D97-AF65-F5344CB8AC3E}">
        <p14:creationId xmlns:p14="http://schemas.microsoft.com/office/powerpoint/2010/main" val="41887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8BE812253ECDB4BBC7E170F4D66571A" ma:contentTypeVersion="14" ma:contentTypeDescription="Crie um novo documento." ma:contentTypeScope="" ma:versionID="a9580425abf10b60a3bdd661fb88553a">
  <xsd:schema xmlns:xsd="http://www.w3.org/2001/XMLSchema" xmlns:xs="http://www.w3.org/2001/XMLSchema" xmlns:p="http://schemas.microsoft.com/office/2006/metadata/properties" xmlns:ns2="da384f1a-26ac-4e64-8d38-1286b0541ed4" xmlns:ns3="043c51d7-1484-4b42-ae56-96b89c2f4c26" targetNamespace="http://schemas.microsoft.com/office/2006/metadata/properties" ma:root="true" ma:fieldsID="42d8572011ec0c2615fa3e369d5e4637" ns2:_="" ns3:_="">
    <xsd:import namespace="da384f1a-26ac-4e64-8d38-1286b0541ed4"/>
    <xsd:import namespace="043c51d7-1484-4b42-ae56-96b89c2f4c2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_x00da_ltimaaltera_x00e7__x00e3_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384f1a-26ac-4e64-8d38-1286b0541ed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Marcações de imagem" ma:readOnly="false" ma:fieldId="{5cf76f15-5ced-4ddc-b409-7134ff3c332f}" ma:taxonomyMulti="true" ma:sspId="18d130e2-d8de-4285-9cce-e23c6c017b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_x00da_ltimaaltera_x00e7__x00e3_o" ma:index="21" nillable="true" ma:displayName="Última alteração" ma:format="DateTime" ma:internalName="_x00da_ltimaaltera_x00e7__x00e3_o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3c51d7-1484-4b42-ae56-96b89c2f4c2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677f9d5-cfed-42d5-8f3e-a16bc63abb96}" ma:internalName="TaxCatchAll" ma:showField="CatchAllData" ma:web="043c51d7-1484-4b42-ae56-96b89c2f4c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384f1a-26ac-4e64-8d38-1286b0541ed4">
      <Terms xmlns="http://schemas.microsoft.com/office/infopath/2007/PartnerControls"/>
    </lcf76f155ced4ddcb4097134ff3c332f>
    <TaxCatchAll xmlns="043c51d7-1484-4b42-ae56-96b89c2f4c26" xsi:nil="true"/>
    <_x00da_ltimaaltera_x00e7__x00e3_o xmlns="da384f1a-26ac-4e64-8d38-1286b0541ed4" xsi:nil="true"/>
  </documentManagement>
</p:properties>
</file>

<file path=customXml/itemProps1.xml><?xml version="1.0" encoding="utf-8"?>
<ds:datastoreItem xmlns:ds="http://schemas.openxmlformats.org/officeDocument/2006/customXml" ds:itemID="{5C3BBB33-4716-4B2C-87D2-581F849F13A8}"/>
</file>

<file path=customXml/itemProps2.xml><?xml version="1.0" encoding="utf-8"?>
<ds:datastoreItem xmlns:ds="http://schemas.openxmlformats.org/officeDocument/2006/customXml" ds:itemID="{EB7AB550-9B0F-44E2-8789-E88D4AE37EB0}"/>
</file>

<file path=customXml/itemProps3.xml><?xml version="1.0" encoding="utf-8"?>
<ds:datastoreItem xmlns:ds="http://schemas.openxmlformats.org/officeDocument/2006/customXml" ds:itemID="{91BB9CDD-573E-4652-979D-93ABF38BC18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9675</TotalTime>
  <Words>179</Words>
  <Application>Microsoft Office PowerPoint</Application>
  <PresentationFormat>Papel A4 (210 x 297 mm)</PresentationFormat>
  <Paragraphs>31</Paragraphs>
  <Slides>10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Aptos</vt:lpstr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marianaely</dc:creator>
  <cp:lastModifiedBy>Fernando Ely</cp:lastModifiedBy>
  <cp:revision>629</cp:revision>
  <cp:lastPrinted>2024-12-18T19:03:57Z</cp:lastPrinted>
  <dcterms:created xsi:type="dcterms:W3CDTF">2011-11-08T11:14:06Z</dcterms:created>
  <dcterms:modified xsi:type="dcterms:W3CDTF">2025-08-20T03:06:50Z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0x01010008BE812253ECDB4BBC7E170F4D66571A</vt:lpwstr>
  </property>
</Properties>
</file>