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9" r:id="rId6"/>
    <p:sldId id="268" r:id="rId7"/>
    <p:sldId id="260" r:id="rId8"/>
    <p:sldId id="264" r:id="rId9"/>
    <p:sldId id="26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5D67D-9D26-FCF7-5789-2FD06B39D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AE25B1-C30D-1FDB-945C-3A7E4B4E8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D51ACD-0F57-0882-A304-5F26D549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BF44AC-6D56-135D-7896-583335F2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7EC427-6D21-9091-17D1-1CC8644A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7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0717F-39AC-5C71-53ED-3B1C4A6E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53AE2B-B281-9ACF-177C-AFF2B3099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0D8548-1BA2-845B-AD30-EB5CF592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994507-CC94-9656-A784-AF99FCBE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6106BE-2DC1-E51A-8B28-C1211A5D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71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CA5836-B230-54E5-EBA0-DC10F836D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AE64FE-E0E1-B4A6-AFA4-CACD93B99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091808-BB89-4D7A-A86E-5CD10F0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F20C25-F938-B8EE-1650-1654FEF2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3E699C-4EA2-0897-819F-BC55F12E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51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26F86-B189-17F3-FBC4-DDA742EC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856C0C-DD39-6CCE-CD35-02F45A7AC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2801A2-44D1-2A2B-9C74-F6808A7F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622755-AA89-6595-0CB6-F6A47AB1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9F905B-940B-C23A-7D37-BF549755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73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C1B1E-CB6F-59E3-DB59-A722DB03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E89466-68FE-7A74-F5AF-E6A4A1417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399D83-E56D-B57C-93DE-A03B4BE9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BB4EA6-0B90-09AF-0289-41756BF9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B833FF-C7DF-2416-83C8-0F391685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4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343B0-2CF4-2C58-D591-854D87FA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9DD223-C143-9433-3FBD-E3F1DF121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9B15B1-5679-BA9D-0F9E-C90EAE0B5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A8EBAA-B4A5-34FD-8528-D02EFED2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BBAADA-ED0A-4C88-E57C-3B8D9F02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F7A638-AD5B-2449-561D-7BB7BB4C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57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5944F-E930-F4DE-B394-65B21A37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1B72DF-B27E-9B46-EA55-73B88EA6F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182882-7971-3F95-8628-B36A9353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4343B4-A5E0-9AF7-397C-F09F6EB19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6B4C2F7-72C2-B085-57FF-64BE702EC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BDB915-0336-3CCE-E067-6C6B0F76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44263E-FDB4-1BE6-872B-96B0CFD9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CF79FD-4027-A9D3-5491-48483742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21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3CCC0-D982-0DB4-1A94-2CA9190A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EC01B54-A5D9-D0C4-950D-C30507C2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17DC22A-F691-D55A-9AC1-5254030B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46AADF-C35E-5659-8903-C49829DF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25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6D58867-AAEA-D30D-900F-BB958212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495AB1-8624-8BCF-3890-4FE37556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7B987B-4652-040F-7A4A-D0528D48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71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21A66-4531-A98A-94CD-C7D5C819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B5D7C9-69F5-45C5-1019-1F2D253A9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1BA1B8-458C-7310-E04B-2C8954FB5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0CB7F-EFB0-308C-5FC9-96E50B9A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618013-9695-4690-3D34-FCCCAE8B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F89730-8D15-8CA0-2FDD-BAF43D2E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83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20745-7422-ABB6-D3EE-F8E49EB0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31957FD-A24E-0ED1-2A32-EC3E15C21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40AF8E-CE40-E72E-BC9E-BF5259D16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4B5AFA-1252-6D19-96BF-BBADEE8C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33E5E7-D6A1-AA42-34F6-B1D0C2CB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9C4F78-2B6F-2B06-16E8-81BC3475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10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25DCE4-133C-9E77-B5EA-A58A96EF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1E45ED-33F0-0E08-652D-F61D83411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18D1D8-0C73-F856-3A7F-AC449C863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9797FB-5063-4318-AE9F-067AD6C9DE64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B6CD28-94C9-AF13-6781-CDEBDA795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77CE2F-403C-ADB7-0E76-C0CDA95D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0BF5B5-F70F-42B3-9298-5F6837E0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01FF5-3590-AED4-2FC9-4FE71118A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991" y="1865680"/>
            <a:ext cx="9144000" cy="4859583"/>
          </a:xfrm>
        </p:spPr>
        <p:txBody>
          <a:bodyPr>
            <a:normAutofit fontScale="90000"/>
          </a:bodyPr>
          <a:lstStyle/>
          <a:p>
            <a:r>
              <a:rPr lang="pt-BR" dirty="0"/>
              <a:t>FÁBIO ZANCHETTA</a:t>
            </a:r>
            <a:br>
              <a:rPr lang="pt-BR" dirty="0"/>
            </a:br>
            <a:r>
              <a:rPr lang="pt-BR" dirty="0"/>
              <a:t>CEFTRU / UNB</a:t>
            </a:r>
            <a:br>
              <a:rPr lang="pt-BR" dirty="0"/>
            </a:br>
            <a:br>
              <a:rPr lang="pt-BR" dirty="0"/>
            </a:br>
            <a:r>
              <a:rPr lang="pt-BR" dirty="0"/>
              <a:t>CÂMARA LEGISLATIVA – DF</a:t>
            </a:r>
            <a:br>
              <a:rPr lang="pt-BR" dirty="0"/>
            </a:br>
            <a:br>
              <a:rPr lang="pt-BR" dirty="0"/>
            </a:br>
            <a:r>
              <a:rPr lang="pt-BR" dirty="0"/>
              <a:t>FINATEC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228756-7E6A-D647-7F69-C4D2A296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" y="0"/>
            <a:ext cx="3429008" cy="16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22131-5674-C24F-6731-6D1D4AE5C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93465-60B8-51A2-FE0A-067F9F26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746" y="345756"/>
            <a:ext cx="5869366" cy="1325563"/>
          </a:xfrm>
        </p:spPr>
        <p:txBody>
          <a:bodyPr/>
          <a:lstStyle/>
          <a:p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MOBILIDADE ELÉTRICA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DD760E-85D5-081A-0092-A532BECF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05" y="3253269"/>
            <a:ext cx="2801701" cy="770091"/>
          </a:xfrm>
        </p:spPr>
        <p:txBody>
          <a:bodyPr/>
          <a:lstStyle/>
          <a:p>
            <a:r>
              <a:rPr lang="pt-BR" sz="3600" dirty="0"/>
              <a:t>REALIDADE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460F85-7E2E-3CC4-1B56-4D94B4F94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575" y="1414931"/>
            <a:ext cx="8525289" cy="513335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8254E2A-B557-9317-A146-273641D8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2" y="0"/>
            <a:ext cx="3429008" cy="16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1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5BE9D-FB85-625E-9F17-78E618D7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337" y="235976"/>
            <a:ext cx="5946058" cy="1325563"/>
          </a:xfrm>
        </p:spPr>
        <p:txBody>
          <a:bodyPr/>
          <a:lstStyle/>
          <a:p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MOBILIDADE ELÉTRICA  -  DESAFIOS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4416640-9367-EF41-D87D-D16931DC3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2610" y="1769288"/>
            <a:ext cx="11017303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33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Quais são os requisitos de energia dos carregadores e quando a energia será necessária?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pt-PT" altLang="pt-BR" sz="33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33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 é a capacidade atual disponível na rede local de Baixa Tensão (BT) e Média Tensão (MT)?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pt-PT" altLang="pt-BR" sz="33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33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é que os fatores acima poderão mudar durante a próxima década e, qual é o impacto destes fatores acima no custo de ligação à rede?</a:t>
            </a:r>
            <a:r>
              <a:rPr kumimoji="0" lang="pt-BR" altLang="pt-BR" sz="33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 </a:t>
            </a:r>
            <a:endParaRPr kumimoji="0" lang="pt-BR" altLang="pt-BR" sz="33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2CA592-4856-32BA-EE69-E92A3C61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" y="0"/>
            <a:ext cx="3429008" cy="16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8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C0706-7DF8-EBF3-49AF-4651320F1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85801-B6EE-0439-BF14-783CF3F0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335" y="326056"/>
            <a:ext cx="6237849" cy="1325563"/>
          </a:xfrm>
        </p:spPr>
        <p:txBody>
          <a:bodyPr/>
          <a:lstStyle/>
          <a:p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MOBILIDADE ELÉTRICA  -  DESAFIOS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75746B5-3DCD-4613-AC1D-A9E5D598CF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2610" y="1482801"/>
            <a:ext cx="11017303" cy="518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Carregador</a:t>
            </a:r>
            <a:r>
              <a:rPr lang="pt-BR" sz="4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 </a:t>
            </a: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lento ou normal;</a:t>
            </a:r>
          </a:p>
          <a:p>
            <a:pPr>
              <a:lnSpc>
                <a:spcPct val="200000"/>
              </a:lnSpc>
            </a:pP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Carregador semirrápido;</a:t>
            </a:r>
          </a:p>
          <a:p>
            <a:pPr>
              <a:lnSpc>
                <a:spcPct val="200000"/>
              </a:lnSpc>
            </a:pP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Carregador rápido e,</a:t>
            </a:r>
          </a:p>
          <a:p>
            <a:pPr>
              <a:lnSpc>
                <a:spcPct val="200000"/>
              </a:lnSpc>
            </a:pP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Carregador ultrarrápido. </a:t>
            </a:r>
            <a:r>
              <a:rPr lang="pt-BR" sz="4000" dirty="0"/>
              <a:t> 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CAC9D7-BD61-FF74-79F0-EF272109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" y="0"/>
            <a:ext cx="3429008" cy="16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4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5201D-1063-7CBA-2F95-7BB1B1CA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096E9-267B-5F6B-F30A-A7FF8A7D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06" y="184150"/>
            <a:ext cx="5680587" cy="1325563"/>
          </a:xfrm>
        </p:spPr>
        <p:txBody>
          <a:bodyPr/>
          <a:lstStyle/>
          <a:p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MOBILIDADE ELÉTRICA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F2944E-CD5D-7BC5-783D-AF67EB9D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95" y="1365476"/>
            <a:ext cx="3957975" cy="734695"/>
          </a:xfrm>
        </p:spPr>
        <p:txBody>
          <a:bodyPr/>
          <a:lstStyle/>
          <a:p>
            <a:r>
              <a:rPr lang="pt-BR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PERSPECTIVAS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CB8C1D-9CE4-7415-F00E-BDCE352E8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5588"/>
            <a:ext cx="12192000" cy="40172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3D77BCE-16F4-A2A4-BF0A-836A6DAAB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2" y="0"/>
            <a:ext cx="3429008" cy="16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4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4E85D-1058-06AA-83F8-8EC708E8A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8E74D-8443-1EC4-FB3A-5A5A358B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06" y="184150"/>
            <a:ext cx="5680587" cy="1325563"/>
          </a:xfrm>
        </p:spPr>
        <p:txBody>
          <a:bodyPr/>
          <a:lstStyle/>
          <a:p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MOBILIDADE ELÉTRICA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B5F6EA-E7C2-38DC-74E1-D4F2C7E2A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95" y="1365476"/>
            <a:ext cx="3957975" cy="734695"/>
          </a:xfrm>
        </p:spPr>
        <p:txBody>
          <a:bodyPr/>
          <a:lstStyle/>
          <a:p>
            <a:r>
              <a:rPr lang="pt-BR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PERSPECTIVAS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5D564E-2879-7474-D454-494E1D00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" y="0"/>
            <a:ext cx="3429008" cy="16516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C31DF0-DDCD-FD4E-61FA-38A880C51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7001"/>
            <a:ext cx="7649827" cy="49761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8804952-C3C1-BA75-28D1-827E32045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854" y="2587092"/>
            <a:ext cx="4553610" cy="30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1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CE89-100A-4020-44EA-31EBFC2A9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56EB2-6114-08C2-15E1-0FB7A5A0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4546"/>
            <a:ext cx="5908945" cy="1325563"/>
          </a:xfrm>
        </p:spPr>
        <p:txBody>
          <a:bodyPr/>
          <a:lstStyle/>
          <a:p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MOBILIDADE ELÉTRICA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05D7455-F82A-C076-D113-F359BE653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02" y="1305800"/>
            <a:ext cx="5908945" cy="547025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891D68-5D2B-00FF-6B01-9EC1A545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2" y="0"/>
            <a:ext cx="3429008" cy="16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2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B4AC7-33B8-5D29-7056-FC51A3251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C3FA9-87AC-D213-81E8-3A3D85E1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50" y="365125"/>
            <a:ext cx="8595360" cy="2348578"/>
          </a:xfrm>
        </p:spPr>
        <p:txBody>
          <a:bodyPr>
            <a:normAutofit/>
          </a:bodyPr>
          <a:lstStyle/>
          <a:p>
            <a:r>
              <a:rPr lang="pt-BR" dirty="0"/>
              <a:t>          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MOBILIDADE ELÉTRICA</a:t>
            </a:r>
            <a:b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PROVOCAÇÕES FINAIS / REFLEXÃO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BD25F6-5729-1A79-542F-D7FFF29D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779" y="3029094"/>
            <a:ext cx="6807364" cy="351919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ESTAMOS PRONTOS?</a:t>
            </a:r>
          </a:p>
          <a:p>
            <a:endParaRPr lang="pt-BR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pt-BR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É A MELHOR OPÇÃO?</a:t>
            </a:r>
          </a:p>
          <a:p>
            <a:endParaRPr lang="pt-BR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pt-BR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 SIM, COMO VIABILIZAR?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3F5987-5543-D04A-340A-43A62E1A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" y="0"/>
            <a:ext cx="3429008" cy="16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4FEFF-13A6-10E9-4732-FD809B34D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205F3-8FCA-9F1E-A444-088950C5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55" y="1589013"/>
            <a:ext cx="10515600" cy="5182089"/>
          </a:xfrm>
        </p:spPr>
        <p:txBody>
          <a:bodyPr>
            <a:normAutofit/>
          </a:bodyPr>
          <a:lstStyle/>
          <a:p>
            <a:r>
              <a:rPr lang="pt-BR" sz="7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OBRIGADO !</a:t>
            </a:r>
            <a:br>
              <a:rPr lang="pt-BR" sz="7200" dirty="0"/>
            </a:br>
            <a:br>
              <a:rPr lang="pt-BR" sz="7200" dirty="0"/>
            </a:br>
            <a:br>
              <a:rPr lang="pt-BR" sz="7200" dirty="0"/>
            </a:br>
            <a:r>
              <a:rPr lang="pt-BR" sz="7200" dirty="0"/>
              <a:t>fabio.zanchetta@unb.br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721AE4B-1426-DDA5-60B2-F961A4B3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557" y="86897"/>
            <a:ext cx="4902655" cy="510307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D409486-0A41-1948-AED3-90E5B29E8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2" y="0"/>
            <a:ext cx="3429008" cy="16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4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BE812253ECDB4BBC7E170F4D66571A" ma:contentTypeVersion="14" ma:contentTypeDescription="Crie um novo documento." ma:contentTypeScope="" ma:versionID="a9580425abf10b60a3bdd661fb88553a">
  <xsd:schema xmlns:xsd="http://www.w3.org/2001/XMLSchema" xmlns:xs="http://www.w3.org/2001/XMLSchema" xmlns:p="http://schemas.microsoft.com/office/2006/metadata/properties" xmlns:ns2="da384f1a-26ac-4e64-8d38-1286b0541ed4" xmlns:ns3="043c51d7-1484-4b42-ae56-96b89c2f4c26" targetNamespace="http://schemas.microsoft.com/office/2006/metadata/properties" ma:root="true" ma:fieldsID="42d8572011ec0c2615fa3e369d5e4637" ns2:_="" ns3:_="">
    <xsd:import namespace="da384f1a-26ac-4e64-8d38-1286b0541ed4"/>
    <xsd:import namespace="043c51d7-1484-4b42-ae56-96b89c2f4c2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x00da_ltimaaltera_x00e7__x00e3_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84f1a-26ac-4e64-8d38-1286b0541ed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d130e2-d8de-4285-9cce-e23c6c017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_x00da_ltimaaltera_x00e7__x00e3_o" ma:index="21" nillable="true" ma:displayName="Última alteração" ma:format="DateTime" ma:internalName="_x00da_ltimaaltera_x00e7__x00e3_o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c51d7-1484-4b42-ae56-96b89c2f4c2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677f9d5-cfed-42d5-8f3e-a16bc63abb96}" ma:internalName="TaxCatchAll" ma:showField="CatchAllData" ma:web="043c51d7-1484-4b42-ae56-96b89c2f4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384f1a-26ac-4e64-8d38-1286b0541ed4">
      <Terms xmlns="http://schemas.microsoft.com/office/infopath/2007/PartnerControls"/>
    </lcf76f155ced4ddcb4097134ff3c332f>
    <TaxCatchAll xmlns="043c51d7-1484-4b42-ae56-96b89c2f4c26" xsi:nil="true"/>
    <_x00da_ltimaaltera_x00e7__x00e3_o xmlns="da384f1a-26ac-4e64-8d38-1286b0541ed4" xsi:nil="true"/>
  </documentManagement>
</p:properties>
</file>

<file path=customXml/itemProps1.xml><?xml version="1.0" encoding="utf-8"?>
<ds:datastoreItem xmlns:ds="http://schemas.openxmlformats.org/officeDocument/2006/customXml" ds:itemID="{5EBEB074-E6A5-43A7-AF8F-D67DC8394B35}"/>
</file>

<file path=customXml/itemProps2.xml><?xml version="1.0" encoding="utf-8"?>
<ds:datastoreItem xmlns:ds="http://schemas.openxmlformats.org/officeDocument/2006/customXml" ds:itemID="{018303B1-B7D3-4E1D-B4F6-3627252F2EDA}"/>
</file>

<file path=customXml/itemProps3.xml><?xml version="1.0" encoding="utf-8"?>
<ds:datastoreItem xmlns:ds="http://schemas.openxmlformats.org/officeDocument/2006/customXml" ds:itemID="{7E65EA62-26F6-405A-BCF9-14E426D0D1A8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152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Tema do Office</vt:lpstr>
      <vt:lpstr>FÁBIO ZANCHETTA CEFTRU / UNB  CÂMARA LEGISLATIVA – DF  FINATEC</vt:lpstr>
      <vt:lpstr>MOBILIDADE ELÉTRICA</vt:lpstr>
      <vt:lpstr>MOBILIDADE ELÉTRICA  -  DESAFIOS</vt:lpstr>
      <vt:lpstr>MOBILIDADE ELÉTRICA  -  DESAFIOS</vt:lpstr>
      <vt:lpstr>MOBILIDADE ELÉTRICA</vt:lpstr>
      <vt:lpstr>MOBILIDADE ELÉTRICA</vt:lpstr>
      <vt:lpstr>MOBILIDADE ELÉTRICA</vt:lpstr>
      <vt:lpstr>          MOBILIDADE ELÉTRICA  PROVOCAÇÕES FINAIS / REFLEXÃO</vt:lpstr>
      <vt:lpstr>OBRIGADO !   fabio.zanchetta@unb.br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Fabio Zanchetta</dc:creator>
  <cp:lastModifiedBy>Fabio Zanchetta</cp:lastModifiedBy>
  <cp:revision>8</cp:revision>
  <dcterms:created xsi:type="dcterms:W3CDTF">2025-08-21T18:58:31Z</dcterms:created>
  <dcterms:modified xsi:type="dcterms:W3CDTF">2025-08-21T20:07:41Z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0x01010008BE812253ECDB4BBC7E170F4D66571A</vt:lpwstr>
  </property>
</Properties>
</file>