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44" r:id="rId1"/>
  </p:sldMasterIdLst>
  <p:notesMasterIdLst>
    <p:notesMasterId r:id="rId16"/>
  </p:notesMasterIdLst>
  <p:sldIdLst>
    <p:sldId id="315" r:id="rId2"/>
    <p:sldId id="256" r:id="rId3"/>
    <p:sldId id="318" r:id="rId4"/>
    <p:sldId id="319" r:id="rId5"/>
    <p:sldId id="328" r:id="rId6"/>
    <p:sldId id="327" r:id="rId7"/>
    <p:sldId id="304" r:id="rId8"/>
    <p:sldId id="335" r:id="rId9"/>
    <p:sldId id="334" r:id="rId10"/>
    <p:sldId id="333" r:id="rId11"/>
    <p:sldId id="316" r:id="rId12"/>
    <p:sldId id="312" r:id="rId13"/>
    <p:sldId id="317" r:id="rId14"/>
    <p:sldId id="27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B835"/>
    <a:srgbClr val="E2B834"/>
    <a:srgbClr val="E2B734"/>
    <a:srgbClr val="7030A0"/>
    <a:srgbClr val="AB2400"/>
    <a:srgbClr val="B31166"/>
    <a:srgbClr val="C15D42"/>
    <a:srgbClr val="30501B"/>
    <a:srgbClr val="3756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34" autoAdjust="0"/>
    <p:restoredTop sz="95597" autoAdjust="0"/>
  </p:normalViewPr>
  <p:slideViewPr>
    <p:cSldViewPr snapToGrid="0" showGuides="1">
      <p:cViewPr varScale="1">
        <p:scale>
          <a:sx n="91" d="100"/>
          <a:sy n="91" d="100"/>
        </p:scale>
        <p:origin x="53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presProps" Target="presProps.xml" /><Relationship Id="rId2" Type="http://schemas.openxmlformats.org/officeDocument/2006/relationships/slide" Target="slides/slide1.xml" /><Relationship Id="rId16" Type="http://schemas.openxmlformats.org/officeDocument/2006/relationships/notesMaster" Target="notesMasters/notesMaster1.xml" /><Relationship Id="rId20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srv\home\daniel.santini\apresenta&#231;&#245;es\cidades%20com%20tarifa%20zero\evolu&#231;&#227;o.xlsx" TargetMode="External" /><Relationship Id="rId2" Type="http://schemas.microsoft.com/office/2011/relationships/chartColorStyle" Target="colors1.xml" /><Relationship Id="rId1" Type="http://schemas.microsoft.com/office/2011/relationships/chartStyle" Target="style1.xml" 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 /><Relationship Id="rId2" Type="http://schemas.microsoft.com/office/2011/relationships/chartColorStyle" Target="colors2.xml" /><Relationship Id="rId1" Type="http://schemas.microsoft.com/office/2011/relationships/chartStyle" Target="style2.xml" 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Cidades</a:t>
            </a:r>
            <a:r>
              <a:rPr lang="en-US" dirty="0"/>
              <a:t> com Tarifa Zero universal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Sheet1!$D$4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Sheet1!$E$2:$AH$2</c:f>
              <c:numCache>
                <c:formatCode>General</c:formatCode>
                <c:ptCount val="30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  <c:pt idx="23">
                  <c:v>2017</c:v>
                </c:pt>
                <c:pt idx="24">
                  <c:v>2018</c:v>
                </c:pt>
                <c:pt idx="25">
                  <c:v>2019</c:v>
                </c:pt>
                <c:pt idx="26">
                  <c:v>2020</c:v>
                </c:pt>
                <c:pt idx="27">
                  <c:v>2021</c:v>
                </c:pt>
                <c:pt idx="28">
                  <c:v>2022</c:v>
                </c:pt>
                <c:pt idx="29">
                  <c:v>2023</c:v>
                </c:pt>
              </c:numCache>
            </c:numRef>
          </c:cat>
          <c:val>
            <c:numRef>
              <c:f>Sheet1!$E$4:$AH$4</c:f>
              <c:numCache>
                <c:formatCode>General</c:formatCode>
                <c:ptCount val="30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4</c:v>
                </c:pt>
                <c:pt idx="6">
                  <c:v>4</c:v>
                </c:pt>
                <c:pt idx="7">
                  <c:v>6</c:v>
                </c:pt>
                <c:pt idx="8">
                  <c:v>7</c:v>
                </c:pt>
                <c:pt idx="9">
                  <c:v>7</c:v>
                </c:pt>
                <c:pt idx="10">
                  <c:v>8</c:v>
                </c:pt>
                <c:pt idx="11">
                  <c:v>8</c:v>
                </c:pt>
                <c:pt idx="12">
                  <c:v>8</c:v>
                </c:pt>
                <c:pt idx="13">
                  <c:v>8</c:v>
                </c:pt>
                <c:pt idx="14">
                  <c:v>11</c:v>
                </c:pt>
                <c:pt idx="15">
                  <c:v>12</c:v>
                </c:pt>
                <c:pt idx="16">
                  <c:v>14</c:v>
                </c:pt>
                <c:pt idx="17">
                  <c:v>16</c:v>
                </c:pt>
                <c:pt idx="18">
                  <c:v>16</c:v>
                </c:pt>
                <c:pt idx="19">
                  <c:v>17</c:v>
                </c:pt>
                <c:pt idx="20">
                  <c:v>20</c:v>
                </c:pt>
                <c:pt idx="21">
                  <c:v>21</c:v>
                </c:pt>
                <c:pt idx="22">
                  <c:v>21</c:v>
                </c:pt>
                <c:pt idx="23">
                  <c:v>23</c:v>
                </c:pt>
                <c:pt idx="24">
                  <c:v>27</c:v>
                </c:pt>
                <c:pt idx="25">
                  <c:v>31</c:v>
                </c:pt>
                <c:pt idx="26">
                  <c:v>33</c:v>
                </c:pt>
                <c:pt idx="27">
                  <c:v>49</c:v>
                </c:pt>
                <c:pt idx="28">
                  <c:v>60</c:v>
                </c:pt>
                <c:pt idx="29">
                  <c:v>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6C-49FF-BF78-A6AA68AC4C8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772233536"/>
        <c:axId val="772224800"/>
      </c:barChart>
      <c:catAx>
        <c:axId val="7722335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72224800"/>
        <c:crosses val="autoZero"/>
        <c:auto val="1"/>
        <c:lblAlgn val="ctr"/>
        <c:lblOffset val="100"/>
        <c:noMultiLvlLbl val="0"/>
      </c:catAx>
      <c:valAx>
        <c:axId val="77222480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72233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dirty="0"/>
              <a:t>passageiros</a:t>
            </a:r>
            <a:r>
              <a:rPr lang="pt-BR" baseline="0" dirty="0"/>
              <a:t> transportados</a:t>
            </a:r>
          </a:p>
          <a:p>
            <a:pPr>
              <a:defRPr/>
            </a:pPr>
            <a:r>
              <a:rPr lang="pt-BR" baseline="0" dirty="0"/>
              <a:t>nos ônibus por mês em SP</a:t>
            </a:r>
            <a:endParaRPr lang="en-US" dirty="0"/>
          </a:p>
        </c:rich>
      </c:tx>
      <c:layout>
        <c:manualLayout>
          <c:xMode val="edge"/>
          <c:yMode val="edge"/>
          <c:x val="0.13960131570152601"/>
          <c:y val="0.47561813014186866"/>
        </c:manualLayout>
      </c:layout>
      <c:overlay val="0"/>
      <c:spPr>
        <a:gradFill flip="none" rotWithShape="1">
          <a:gsLst>
            <a:gs pos="0">
              <a:srgbClr val="E2B834">
                <a:tint val="66000"/>
                <a:satMod val="160000"/>
              </a:srgbClr>
            </a:gs>
            <a:gs pos="50000">
              <a:srgbClr val="E2B834">
                <a:tint val="44500"/>
                <a:satMod val="160000"/>
              </a:srgbClr>
            </a:gs>
            <a:gs pos="100000">
              <a:srgbClr val="E2B834">
                <a:tint val="23500"/>
                <a:satMod val="160000"/>
              </a:srgbClr>
            </a:gs>
          </a:gsLst>
          <a:lin ang="13500000" scaled="1"/>
          <a:tileRect/>
        </a:gra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14402932059270107"/>
          <c:y val="8.1076944475163004E-2"/>
          <c:w val="0.89449526063128115"/>
          <c:h val="0.7082017324917734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passageiros/mês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88900" dist="38100" dir="5040000" rotWithShape="0">
                <a:srgbClr val="000000">
                  <a:alpha val="60000"/>
                </a:srgbClr>
              </a:outerShdw>
            </a:effectLst>
          </c:spPr>
          <c:marker>
            <c:symbol val="none"/>
          </c:marker>
          <c:trendline>
            <c:spPr>
              <a:ln w="19050" cap="rnd">
                <a:solidFill>
                  <a:schemeClr val="accent2"/>
                </a:solidFill>
              </a:ln>
              <a:effectLst/>
            </c:spPr>
            <c:trendlineType val="linear"/>
            <c:dispRSqr val="0"/>
            <c:dispEq val="0"/>
          </c:trendline>
          <c:cat>
            <c:numRef>
              <c:f>Sheet1!$A$2:$A$12</c:f>
              <c:numCache>
                <c:formatCode>General</c:formatCod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numCache>
            </c:numRef>
          </c:cat>
          <c:val>
            <c:numRef>
              <c:f>Sheet1!$B$2:$B$12</c:f>
              <c:numCache>
                <c:formatCode>#,##0</c:formatCode>
                <c:ptCount val="11"/>
                <c:pt idx="0">
                  <c:v>243684372.08333334</c:v>
                </c:pt>
                <c:pt idx="1">
                  <c:v>243356528.33333334</c:v>
                </c:pt>
                <c:pt idx="2">
                  <c:v>241309038.16666666</c:v>
                </c:pt>
                <c:pt idx="3">
                  <c:v>242945334.25</c:v>
                </c:pt>
                <c:pt idx="4">
                  <c:v>238688839.5</c:v>
                </c:pt>
                <c:pt idx="5">
                  <c:v>233242968.5</c:v>
                </c:pt>
                <c:pt idx="6">
                  <c:v>219847099.5</c:v>
                </c:pt>
                <c:pt idx="7">
                  <c:v>130271056.75</c:v>
                </c:pt>
                <c:pt idx="8">
                  <c:v>139543959.41666666</c:v>
                </c:pt>
                <c:pt idx="9">
                  <c:v>170850293.33333334</c:v>
                </c:pt>
                <c:pt idx="10">
                  <c:v>165499045.5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78B-45FE-B95D-04B0B1BEA7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15199088"/>
        <c:axId val="1815197840"/>
      </c:lineChart>
      <c:catAx>
        <c:axId val="1815199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15197840"/>
        <c:crosses val="autoZero"/>
        <c:auto val="1"/>
        <c:lblAlgn val="ctr"/>
        <c:lblOffset val="100"/>
        <c:noMultiLvlLbl val="0"/>
      </c:catAx>
      <c:valAx>
        <c:axId val="1815197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1519908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</c:dTable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2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7A0983-569C-4F48-ABC3-43FF9FFDC30D}" type="datetimeFigureOut">
              <a:rPr lang="pt-BR" smtClean="0"/>
              <a:t>15/06/2023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F379DF-B369-4AE3-BCF9-77CF27250D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2454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4DE8F-04ED-491E-B9FF-B38E22B9BE5E}" type="datetimeFigureOut">
              <a:rPr lang="pt-BR" smtClean="0"/>
              <a:t>15/06/2023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FFA18-EFD2-47E7-A0F1-CF7BEACFE1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9953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4DE8F-04ED-491E-B9FF-B38E22B9BE5E}" type="datetimeFigureOut">
              <a:rPr lang="pt-BR" smtClean="0"/>
              <a:t>15/06/2023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FFA18-EFD2-47E7-A0F1-CF7BEACFE1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2660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4DE8F-04ED-491E-B9FF-B38E22B9BE5E}" type="datetimeFigureOut">
              <a:rPr lang="pt-BR" smtClean="0"/>
              <a:t>15/06/2023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FFA18-EFD2-47E7-A0F1-CF7BEACFE1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7235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4DE8F-04ED-491E-B9FF-B38E22B9BE5E}" type="datetimeFigureOut">
              <a:rPr lang="pt-BR" smtClean="0"/>
              <a:t>15/06/2023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FFA18-EFD2-47E7-A0F1-CF7BEACFE1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3187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4DE8F-04ED-491E-B9FF-B38E22B9BE5E}" type="datetimeFigureOut">
              <a:rPr lang="pt-BR" smtClean="0"/>
              <a:t>15/06/2023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FFA18-EFD2-47E7-A0F1-CF7BEACFE1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3854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4DE8F-04ED-491E-B9FF-B38E22B9BE5E}" type="datetimeFigureOut">
              <a:rPr lang="pt-BR" smtClean="0"/>
              <a:t>15/06/2023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FFA18-EFD2-47E7-A0F1-CF7BEACFE1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742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4DE8F-04ED-491E-B9FF-B38E22B9BE5E}" type="datetimeFigureOut">
              <a:rPr lang="pt-BR" smtClean="0"/>
              <a:t>15/06/2023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FFA18-EFD2-47E7-A0F1-CF7BEACFE1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817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4DE8F-04ED-491E-B9FF-B38E22B9BE5E}" type="datetimeFigureOut">
              <a:rPr lang="pt-BR" smtClean="0"/>
              <a:t>15/06/2023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FFA18-EFD2-47E7-A0F1-CF7BEACFE1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3518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4DE8F-04ED-491E-B9FF-B38E22B9BE5E}" type="datetimeFigureOut">
              <a:rPr lang="pt-BR" smtClean="0"/>
              <a:t>15/06/2023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FFA18-EFD2-47E7-A0F1-CF7BEACFE1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928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4DE8F-04ED-491E-B9FF-B38E22B9BE5E}" type="datetimeFigureOut">
              <a:rPr lang="pt-BR" smtClean="0"/>
              <a:t>15/06/2023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FFA18-EFD2-47E7-A0F1-CF7BEACFE1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2794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4DE8F-04ED-491E-B9FF-B38E22B9BE5E}" type="datetimeFigureOut">
              <a:rPr lang="pt-BR" smtClean="0"/>
              <a:t>15/06/2023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FFA18-EFD2-47E7-A0F1-CF7BEACFE1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1869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34DE8F-04ED-491E-B9FF-B38E22B9BE5E}" type="datetimeFigureOut">
              <a:rPr lang="pt-BR" smtClean="0"/>
              <a:t>15/06/2023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FFA18-EFD2-47E7-A0F1-CF7BEACFE1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1462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5" r:id="rId1"/>
    <p:sldLayoutId id="2147484346" r:id="rId2"/>
    <p:sldLayoutId id="2147484347" r:id="rId3"/>
    <p:sldLayoutId id="2147484348" r:id="rId4"/>
    <p:sldLayoutId id="2147484349" r:id="rId5"/>
    <p:sldLayoutId id="2147484350" r:id="rId6"/>
    <p:sldLayoutId id="2147484351" r:id="rId7"/>
    <p:sldLayoutId id="2147484352" r:id="rId8"/>
    <p:sldLayoutId id="2147484353" r:id="rId9"/>
    <p:sldLayoutId id="2147484354" r:id="rId10"/>
    <p:sldLayoutId id="21474843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5.xml" /><Relationship Id="rId4" Type="http://schemas.openxmlformats.org/officeDocument/2006/relationships/image" Target="../media/image3.png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 /><Relationship Id="rId2" Type="http://schemas.openxmlformats.org/officeDocument/2006/relationships/hyperlink" Target="https://docs.google.com/spreadsheets/d/1FFgkyuQEeYYBgk5kWC1P9HKZzlECBS4H/edit#gid=647725414" TargetMode="External" /><Relationship Id="rId1" Type="http://schemas.openxmlformats.org/officeDocument/2006/relationships/slideLayout" Target="../slideLayouts/slideLayout5.xml" /><Relationship Id="rId5" Type="http://schemas.openxmlformats.org/officeDocument/2006/relationships/image" Target="../media/image15.jpeg" /><Relationship Id="rId4" Type="http://schemas.openxmlformats.org/officeDocument/2006/relationships/image" Target="../media/image14.pn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FFgkyuQEeYYBgk5kWC1P9HKZzlECBS4H/edit#gid=647725414" TargetMode="External" /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5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 /><Relationship Id="rId1" Type="http://schemas.openxmlformats.org/officeDocument/2006/relationships/slideLayout" Target="../slideLayouts/slideLayout5.xml" 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rosalux.org.br/terceiro-seminario-internacional-sobre-tarifa-zero-acontece-em-junho-em-brasilia/" TargetMode="External" /><Relationship Id="rId3" Type="http://schemas.openxmlformats.org/officeDocument/2006/relationships/image" Target="../media/image19.jpg" /><Relationship Id="rId7" Type="http://schemas.openxmlformats.org/officeDocument/2006/relationships/image" Target="../media/image23.jpg" /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5.xml" /><Relationship Id="rId6" Type="http://schemas.openxmlformats.org/officeDocument/2006/relationships/image" Target="../media/image22.png" /><Relationship Id="rId5" Type="http://schemas.openxmlformats.org/officeDocument/2006/relationships/image" Target="../media/image21.png" /><Relationship Id="rId4" Type="http://schemas.openxmlformats.org/officeDocument/2006/relationships/image" Target="../media/image20.jpg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image" Target="../media/image24.png" /><Relationship Id="rId1" Type="http://schemas.openxmlformats.org/officeDocument/2006/relationships/slideLayout" Target="../slideLayouts/slideLayout3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1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maps/d/viewer?mid=1Yz0tdeejoc6xqqEl7z_QafV3ubh70lom&amp;hl=en&amp;usp=sharing" TargetMode="External" /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5.xml" /><Relationship Id="rId4" Type="http://schemas.openxmlformats.org/officeDocument/2006/relationships/image" Target="../media/image7.pn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 /><Relationship Id="rId2" Type="http://schemas.openxmlformats.org/officeDocument/2006/relationships/hyperlink" Target="https://ipmmu.com.br/josum/article/view/29" TargetMode="External" /><Relationship Id="rId1" Type="http://schemas.openxmlformats.org/officeDocument/2006/relationships/slideLayout" Target="../slideLayouts/slideLayout5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5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efeitura.sp.gov.br/cidade/secretarias/mobilidade/institucional/sptrans/acesso_a_informacao/index.php?p=245234" TargetMode="External" /><Relationship Id="rId2" Type="http://schemas.openxmlformats.org/officeDocument/2006/relationships/chart" Target="../charts/chart2.xml" /><Relationship Id="rId1" Type="http://schemas.openxmlformats.org/officeDocument/2006/relationships/slideLayout" Target="../slideLayouts/slideLayout5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 /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5.xml" /><Relationship Id="rId4" Type="http://schemas.openxmlformats.org/officeDocument/2006/relationships/hyperlink" Target="https://semob.df.gov.br/calculo-da-tarifa-tecnica-2/" TargetMode="Externa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FFgkyuQEeYYBgk5kWC1P9HKZzlECBS4H/edit#gid=647725414" TargetMode="External" /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5.xml" /><Relationship Id="rId4" Type="http://schemas.openxmlformats.org/officeDocument/2006/relationships/image" Target="../media/image12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B8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71951"/>
            <a:ext cx="5404990" cy="26860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0937" y="533401"/>
            <a:ext cx="5421469" cy="312896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3475" y="5881688"/>
            <a:ext cx="3333750" cy="82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4829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850" y="329186"/>
            <a:ext cx="6699399" cy="928114"/>
          </a:xfrm>
        </p:spPr>
        <p:txBody>
          <a:bodyPr>
            <a:noAutofit/>
          </a:bodyPr>
          <a:lstStyle/>
          <a:p>
            <a:r>
              <a:rPr lang="pt-BR" sz="4000" dirty="0">
                <a:solidFill>
                  <a:srgbClr val="E2B834"/>
                </a:solidFill>
                <a:latin typeface="AvenirNext LT Pro HeavyCn" panose="020B0906020202020204" pitchFamily="34" charset="0"/>
              </a:rPr>
              <a:t>Tendência no Paraná </a:t>
            </a:r>
            <a:br>
              <a:rPr lang="pt-BR" sz="4000" dirty="0">
                <a:solidFill>
                  <a:srgbClr val="E2B834"/>
                </a:solidFill>
                <a:latin typeface="AvenirNext LT Pro HeavyCn" panose="020B0906020202020204" pitchFamily="34" charset="0"/>
              </a:rPr>
            </a:br>
            <a:r>
              <a:rPr lang="pt-BR" sz="4000" dirty="0">
                <a:solidFill>
                  <a:srgbClr val="E2B834"/>
                </a:solidFill>
                <a:latin typeface="AvenirNext LT Pro HeavyCn" panose="020B0906020202020204" pitchFamily="34" charset="0"/>
              </a:rPr>
              <a:t>e em Santa Catarina?</a:t>
            </a:r>
            <a:endParaRPr lang="en-US" sz="4000" dirty="0"/>
          </a:p>
        </p:txBody>
      </p:sp>
      <p:sp>
        <p:nvSpPr>
          <p:cNvPr id="14" name="AutoShape 8" descr="data:image/png;base64,iVBORw0KGgoAAAANSUhEUgAABnQAAAKuCAYAAACYFfIEAAAgAElEQVR4XuzdCbQWxZ3w/4pGuCi7ggKKsjiKYoSoIYiCwkRwg7whIwrO/Ceuo2bmdTSvxqhHPUkm6gRP5kyiiYZkMnGJJuS4sZmIQTYXiOCgyCgiIIviwmLC4pL//XVSN/XU7e6q3p6nn+d++xyPep/u6upPVW/166r61J+aF8WCAAIIIIAAAggggAACCCCAAAIIIIAAAggggAACCCBQWoFPEdApbdmQMQQQQAABBBBAAAEEEEAAAQQQQAABBBBAAAEEEEAgECCgQ0VAAAEEEEAAAQQQQAABBBBAAAEEEEAAAQQQQAABBEouQECn5AVE9hBAAAEEEEAAAQQQQAABBBBAAAEEEEAAAQQQQAABAjrUAQQQQAABBBBAAAEEEEAAAQQQQAABBBBAAAEEEECg5AIEdEpeQGQPAQQQQAABBBBAAAEEEEAAAQQQQAABBBBAAAEEECCgQx1AAAEEEEAAAQQQQAABBBBAAAEEEEAAAQQQQAABBEouQECn5AVE9hBAAAEEEEAAAQQQQAABBBBAAAEEEEAAAQQQQAABAjrUAQQQQAABBBBAAAEEEEAAAQQQQAABBBBAAAEEEECg5AIEdEpeQGQPAQQQQAABBBBAAAEEEEAAAQQQQAABBBBAAAEEECCgQx1AAAEEEEAAAQQQQAABBBBAAAEEEEAAAQQQQAABBEouQECn5AVE9hBAAAEEEEAAAQQQQAABBBBAAAEEEEAAAQQQQAABAjrUAQQQQAABBBBAAAEEEEAAAQQQQAABBBBAAAEEEECg5AIEdEpeQGQPAQQQQAABBBBAAAEEEEAAAQQQQAABBBBAAAEEECCgQx1AAAEEEEAAAQQQQAABBBBAAAEEEEAAAQQQQAABBEouQECn5AVE9hBAAAEEEEAAAQQQQAABBBBAAAEEEEAAAQQQQAABAjrUAQQQQAABBBBAAAEEEEAAAQQQQAABBBBAAAEEEECg5AIEdEpeQGQPAQQQQAABBBBAAAEEEEAAAQQQQAABBBBAAAEEECCgQx1AAAEEEEAAAQQQQAABBBBAAAEEEEAAAQQQQAABBEouQECn5AVE9hBAAAEEEEAAAQQQQAABBBBAAAEEEEAAAQQQQAABAjrUAQQQQAABBBBAAAEEEEAAAQQQQAABBBBAAAEEEECg5AIEdEpeQGQPAQQQQAABBBBAAAEEEEAAAQQQQAABBBBAAAEEECCgQx1AAAEEEEAAAQQQQAABBBBAAAEEEEAAAQQQQAABBEouQECn5AVE9hBAAAEEEEAAAQQQQAABBBBAAAEEEEAAAQQQQAABAjrUAQQQQAABBBBAAAEEEEAAAQQQQAABBBBAAAEEEECg5AIEdEpeQGQPAQQQQAABBBBAAAEEEEAAAQQQQAABBBBAAAEEECCgQx1AAAEEEEAAAQQQQAABBBBAAAEEEEAAAQQQQAABBEouQECn5AVE9hBAAAEEEEAAAQQQQAABBBBAAAEEEEAAAQQQQAABAjrUAQQQQAABBBBAAAEEEEAAAQQQQAABBBBAAAEEEECg5AIEdEpeQGQPAQQQQAABBBBAAAEEEEAAAQQQQAABBBBAAAEEECCgQx1AAAEEEEAAAQQQQAABBBBAAAEEEEAAAQQQQAABBEouQECn5AVE9hBAAAEEEEAAAQQQQAABBBBAAAEEEEAAAQQQQAABAjrUAQQQQAABBBBAAAEEEEAAAQQQQAABBBBAAAEEEECg5AIEdEpeQGQPAQQQQAABBBBAAAEEEEAAAQQQQAABBBBAAAEEECCgQx1AAAEEEEAAAQQQQAABBBBAAAEEEEAAAQQQQAABBEouQECn5AVE9hBAAAEEEEAAAQQQQAABBBBAAAEEEEAAAQQQQAABAjrUAQQQQAABBBBAAAEEEEAAAQQQQAABBBBAAAEEEECg5AJ1GdBZvXq1WrFihdqxY4d65513WojbtWunDjjgANWzZ091yimnlJw+Ontz5sxRK1eubFnhyiuvzHQsPunde++9FZZZ95kpwzXe2PbyzU7nzp1Vx44dg/o3ePDgoC6y1FbgzjvvVHv27GnJxJAhQ1JdG8zzQ8r1/PPPr+2BsfdEAt/73vcSrS8r9+7dW3Xp0kUdd9xxNT+Xfa7hiQ+woA3svI4ePVp95jOfSbU3u9zq4b5UT2WVqlDYyCnw4osvqrlz5zrXM1dolOfXRAcdsfJDDz2kNm7cmPm+bSdvp6uvTXZ5Zblm5XH8jZBGmnMg7rjta389PpOZ97NBgwapsWPHNkJRcwx/EfApX591AEUAAQQQQAABBHwF6iqgIw0ly5YtU++++67z+OTlWBqR5MWs3hrW5aVzyZIlLcd4++23xx6vBLjWr18f2VDtk548ZJov0K59OgugjlewvdIcitS/I488Uo0bN67u6p8cr6tOpTGp9ja/+93v1MyZMyt2K430aRqFzfMjbRrVPn7291eBa665JhOHnMvjx4+v2bnscw3PdIA5bmzndeLEiWrYsGGp9mCXWz3cl+qprFIVSs4byUc5S5cubajGzWeffVZNnz49tZR+fj3nnHNSp1HPG8qz/pNPPtlyCIcddpi6/PLLMx/SDTfc0PKBR6dOndSNN94YpGmXV5ZrVppMNsLzln3cWc8BOz372l+Pz2Tm/ez4449XbeX8/slPfqK2b9/eUqSN+lGUT/n6rJPmGsI2CCCAAAIIINA2BeoioCMvBk888UTQIyfpIi9tEyZMSP2FcNL95bG+b4OQNITMnj1byZdwcS8HPukR0PlryeUR0NGp1Vv9861TedTzotOQl8hXXnml1W4uvfRSNWDAgES7r8fGg0QH2OArZw3oCE8tz2Wfa3hZipCATrIPMspSbrXIxyOPPKKef/75IFCaJtBeizz77DOvxmz5eEB6g9bbR0k+Rq51zOCLrCvX8CwO9gce5jNzrQI6jfS8ZZdnXueATpeAjuuMKefvdj2Q56jLLrss07lcziP98zVKL1Hv5D7rlPX4yBcCCCCAAAIIlE+g9AEd+0s9TaiHp5AXXr3Iy5H03gkL/IwZM6ZuvgD1bbwzX3gJ6OR3ctn+UsfMeha1pw8++EBt2LChVf3bf//91bXXXptfBgtMybdOFZiFXJKWa4HZACBloHv2SW+LCy64INF+COgk4irdyuZLtDQoHHHEEbF5lPoj9xG7N2itzmXfe0IZ4AnoENDxqYcyHOYbb7wRrNpovR7tRkyfZwjpIS3XHPv5VXqat8UhPu0PMkaMGBF8nJV2MeubpGF+2FGrgE6jPG+FlUmacyCubO3eLPX4TNYWG/PNcpL3dinHtEOwpj33q7WdT/n6rFOt/LIfBBBAAAEEEKh/gVIHdMKCOdKgJsO3xM2RI1/izZ8/v+LFuJ4eJGX4BXNuoKjhanwfDH3So4fOX09mu0Ey6dAI8tXxwoULK64OSdOo1aXFt07VKn+++zXLQBrw5QVSl4lcC+Rr8CRf+9Zj44GvVVtYz6zXSRqPpVHqscceq5iHqRbnMgGdP9fSehhyzed+2xbOOdcxNvI11W7MTnLNCHt+qPYQYK6yq8bv0vNc5knRS5Zguv2Bh30PkN/lvNWL9OBN8nyQ1qNRnrfCjj/LOeDjWY/XDzHRi9SvpD3FfVzKtE6tAqW1MvA5n9taHahVWbBfBBBAAAEE2opAaQM69sucFEiSL+vlBW3atGkVX1hneSEsY4XweXj0zTcBnb9KZQ3oSEp2o4w5XrtvmdRivTzrVC3yr/d52223VfTIGTVqlPrRj37UkqWkPfbqsfGglv5l23fagI4ch30vqsW5TEDnzzWqHgI6Zav7Zc1PI19TszZm288PSZ59y1reafJl3sdl+zTDpYY9jyW9/6fJu882jfK8FXasWc8Bl18jXz9cx14vv5tlVJZzrki7Rj6fi3QjbQQQQAABBBBIL1DagI79IpfmhVaCOvJAuWfPntQNuelpi98yz4dHAjp/La88AjqS2je/+c2KXmIybErZhxrIs04VfwaE78FugNcvkuY1JWlwl8aDWpVmPvvNEtCRHNj3o6zzOSQ9KgI6fxYjoJO05pR3/Ua+pmZtzA4bMrRehm3Ns8bZga20w66Z12/pofutb30rz2ymTqsRnreiDj7rOeBCbeTrh+vY6+V33RulQ4cOpX/3ycO0kc/nPHxIAwEEEEAAAQTyFyhlQMceai1p46vJlGda+fNnSzHPh0cCOn8ti7wCOjJciAQX9FIPX6jlWaey1e70W9vuuvHdbhxKEmCj8SB9eZRhy6wBnTznhUnjQUDnz2oEdNLUnnJu08jX1Dwas3kmU8HQw+Y5n6Z3pAylZvbOLdOcRI3wvEVAp5zXV3JVfYFGPp+rr8keEUAAAQQQQMBHoJQBHftF9owzzoidM8d1oHriUT0xrT25pjS6z507tyWZ0aNHe31NJPnUi4yHHDZxrbmOTldeMBcvXtwyT47kS3og6d4bEoRauXJlS9oy34dezN9kEl29yIuu/KOXqG3kd/M3vX5U44G8UMvcIxs2bGjp6ST57dmzZ+oykcaOtWvXBsdv9p7q3Lmz6tixY4WFq2yL+D2vgE6adKQuvvLKKxU28kWp1C+zjsQdt12fdXmL+0svvaS2b9+uJM0+ffqowYMHq9dee62lvvnWqbD9y9xVb7/9tjLTkDKVgKzsp1rjhZsTDR922GHq8ssvD7JrN+wk6fWXtvExqjy1fRoTOW+WLl2qtmzZ0nIN0eUpXzDrsf8lsKXn4ho0aJAaO3ZsRbElrSdxeY0qeznO4447rirzEcSdE1kDOlFBQp/rTx51IG1ApxbnZJ7BL7PcxNo3oFOL66g+P+Lu33IM5jOBT/0JWyfsHm6uF3aNkN/l2tCjRw/vc9I8FvMaotOX5wK5n8hi3lOirhXmNce8/+t7nD4G1zNY3PEdfPDBqZ9N0paHvV0eAZ20PUrlPrdixYpgyFFdNpK/rM9tkq48K5j3HX3cknaXLl2861US55/85CfBM5FeknyIIdvY1+6w7ZO+A0QZ+5xfaZ7hw7zK/hydxzkQV0/SPpPlcU80y9B895O/S92Q9xp59rWff8xrf9gzWdjxSt1cs2ZNq/NZXzN938XM50Hz+qrrsvmOF5b3JOdsHsbmOWkah917suY3r2umT0AnaR0Is0z6Tpik7FgXAQQQQAABBOpLoHQBHfuLvDyGR5AHw7ihrtJO3OjTSGiuIxPbbt26VT355JOhtUS/aMY13tm/RVU3s+HLpzEwLKAjPRqef/75iqCLuT8JIJ122mlq2LBhXrVe8rFq1aqKYciiNpQGAlejjtdOU6yUJhATths7nbjhQqQOSpDPDIaEpeljbtdnqQt2o4hOW84vOTeWLFnilIpqTJWX2Oeee85ZrlKmZ599dqGBHXn5mTlzZsux2MHgO++8U73xxhvB73Ls0jDqM/lx0sYDKYMnnngidxPXOanLU4LWZp7DJuVOWk/Chqlx5UcXhNSxcePGeVk7K2KKFXyu1XHJmo2rvl+J51kHfK7hZv5reU7WMqBTy+uoPj9cZWUHqVJU58jAljw/yccp8sxjfiwRtg+fc9I8Fn0Nkbo1f/782PQlWD5+/PhW57t9zYk6dnlWCnuukOObPXt2Rc/XsDTkOnjCCSeoCRMmpOHNvE3Wxmz7Odjn4wNplJw3b15F8CMPG6lLCxYsaLlvxuGY95/MiH9JwL6nJ+1hYw59G9Xb3/cdQMrl0UcfdRpL1qPOgTTP8KZlvTxHZz0HXPUn6TNZnvdEswzluVbe3ew5W3X+zY+KfBr89XZS78VQArOuRZ5JTj755NhAtumlr692sNPeT9LzOU9js/6IsTyry98ee+yxyHtP0ut+3tdMn/L1WUfKQcpf7rM7duyILX6fsnfVH35HAAEEEEAAgfoVKF1Ax35583mRzcrv+zJn78enkdB+eItqODdfNMsQ0BF386vIOGPXUGLyEhz1suMqu6iGHdd2WX7PK6BjBg8kP1HH4vuCbx5TXKNG2It0VL2TdOQlKE1AR8pV8q4DJD7msi958bR7i/hs67OOHbCxgxD2EIyuuqv3maTxIGl5+ppEBeXCXOT8la+zdYDQJ6Aj68TVE7MHYpqylxdPaWCtxTxSPtfqqPqVps7kXQdcQQKd9zTl4lv/fM4/WadWAZ2k5pLXPK+j+vxwlVXWgE7URy7S8D5r1iyvBkBdlq5z0g7ofPDBB97PBWGN51kCOmmOTze2+gTtfeu3z3pZG7Pta/2ll14a+yGEPDf/9re/dQbxzLz72NjXPp9jl3V0A6zv+q71zKCMb0Bd0rTLIep+7/MOEDYnpyvfcq5+5StfqSg73+uU/QFNvT1HZz0HXLa+z2RF3BPtgI7kNepjLPOjIt/G/CTPeqZT2HNe2DOs5Mk3WOS6T8rvRRjbAZ0hQ4ZUfKwVVz982g2KuGb6lK/POr7XCNMgaaDbdX7xOwIIIIAAAgjUh0DpAjpJejXkRezzMhe2L59GwrDGG3khlYevgw46KOixI13dpWu+buSOaxCSL4r0MErTp09vyZY8wB599NEt/29+3epqYJKN7B46OiF5IZW0Dz/88OBPkl8ZDs5+eYkbFs8ObOg0ZWgUmSxTpysOdhApyct7XvUhj4BO2Mt/2ETq9rwucgzSECbmUj9k2bx5czDkgm0e9QAf1WgmjSwyzEPXrl1b0pQeM/qFTP7tW6dkXbtc5W/yNaIMtyP7kEWG1gvrlZV1GMWwsvYZUs0uF9/5uXwbD8JexKQs5fzWJlHlGRe8jEq3f//+wTm0c+dO9frrr0c2tvoEdLRpVD0xh1Gyrxdh53RY2SfpFZXX+Szp+Fyr7f3p3g5mkMunvhRRB3yu4WU5J2sR0CnDdVSfH66y0hNF+9RvOa/thvqw64TU1bvuuqvia1451+T6YF4j3nzzzeAaYfbeCWt01nkzj0Xqvv5a3D7fo54L7OuO5FOu07JIg5pOT9I+5ZRTWkjE0gzChN1P5dngiCOOUIceemiwnViFHV/ewQWfckvbmC02EkQxP5JwNdRJoEu+tDcXsenXr1/Fc1vY81Xc9SwsXbGUdPWzSdw93vdjCR9PuyeB74c+dsN42DOY7N/nHcC+54VZvPrqq63OL7v+pXmGD7u2l/05Ou054FMfZB3fZ7IinlOjGtzlWU9fb+X5R57ZzeExfRrzw+5l9jNk1LVOXKKCv6aXeS23r6PyfCrnvt0zJO6cK8LYrD+Sx927d1cM+63fZaKefeOum0VdM33K17WOfd5Enedh7+G+10Xfc4z1EEAAAQQQQKD8AqUL6Pj2asiT1udlLmx/Po2EdkBHHkwvu+yy2KGHXA1COi+uB0O9nk96YQEdeej/8pe/HPplqP3SEXVctq2keeGFF0YevzxoS9rmy0TSMdOz1o08Ajp2PTaHXdD5C3upiGsECfuiLOwBPiygE7Z/V52O+9rPLn956ZBhvqJ6X9imRTTs23mKqjdpxuT3aTwIq+unn356pIk9fETUOWQHqsROAnFhQxJJnRJre7gl34COTz2xy1K2kbKP+greLheffWQ9h+3tzWulPV9H2L7k+mM3aPh80V5UHfC5hpflnLTzKtf89u3bpypSO4gdNuxj2a6jPmXli2HfR6LuD/Z6cffZsK+po4IeYQ2Xcee73aMj7oMMn2uqdrKfT+LuTWHDYsUNd+pbFknWs68D9hyHYWnZcwrKOq5gTlggL+7r9LBeTlGWtrkrQGMHXfK8zvt8rGGb2kHAOBfXO4B9jYmrT2E9aaIa2X2f4evxOTrNORB2XkTNF+Zz/Sjqnhh2XfS5xrjK266zrudqWV/OO/M+GZWPsHe8uOuo/Zwcdf4UZRz2HhPXmzhsODbfjx/yuma6ylfqt2sd817uai+w77c+PZOS3MdYFwEEEEAAAQTKL1C6gI790FmNL05cL3NRxZgmoON6KZZ9+TYIuR4MswR0fBrc7XyGHVvSoUMkz/ZDahG9OeJOzSwBnahxr8OCC76NdWZe7boa1hAX9iLkGrJF78O3Tt1www0tQQPXS2dUPYx7mUxz6fQdlsX28XkJ8mk8MNfxOX/kGO28hL2M2+eQ65oYFtTxDei46ond4OD79bt9TlU7SJt1mCvfxsmi6oDPPaEs52Sa4UJ8z/ewgE7ZrqM+ZeVzvL4NanZjs+ujCb1vn2ct+1h8esza6Ub1ivC5poZdI33vG/a5GDYHmE85pFnHd2i5uLR9GojtxlSfe1lYo7E9l1yaAIoci898NWk8ZZuk5Wk/R8bdN13vALZz1HyC+tjM9OI+wPB93qrH5+g8zgHxjLL2uX4UdU9Mc12UY3GVd5rhXe1zNSoIbF+XXdcK397sRRmH1R/X+7O9TdhzW1HXTJ/y9VnH9PS515nl6vucmvYazHYIIIAAAgggUD4BAjohjaquBlNdjGkCOlGNG2bV8G0Qcr0c6DR90kv6Naak7fPAbza2+T5s2g1UPg+1eZ5aYS9r0pAVt8hwAFGTl4bl35702LdhXPLg6mES9jXntdde60XkU6fsea6SlI/Z4BM1F4RXRq2VknxBK5va+bAbtOw8uBoP7JfqJCa33XZbxdBDZlmlmRxb8u4TlExTT5I0kpmG9nG4vjxPUwfitska0JG0XZPPFlUHwsrTbuQq0zlZzYBOGa+jPvdbV/22z7O4e2fa4ajs+hq2D5+PNuxjsRvMop6nXNdUna55v/MNlMu29jlRzQ9D8mrMlueC0aNHR/byNO8dSWzs+mUHj+yv3X0D8HZw1RX4cJ0H5u9JP/Sxv3S/8cYbI3fnCujY54HrwwfZkaQZ1ovWzITP85asX4/P0XmdA2kDOkXeE+364Ps84ypv89qZ5PnYDAJEvUvY73g+ddh1Phdp7PPxWtgJbefZfucu6popeXGVr886ZhquoJukp4cwNYdETnJdZV0EEEAAAQQQqG8BAjp/efEy5w4pKqDjM/+CT+OdrnI+D4++6dkP+74v4nZwIWq7pA+dvsdWxOmXZ4NkVMN+mi/x9LHaL1FhjTFmffZ92fR52ZB10nwtqvNuNz76NhS5yjlpnuwydn0N7Wp8tBsxfV6W9THZeTFfQNM2SvoEF+wXZp96kqSRzC4zewx33yCjq+x9fjevJ3rM+LjtZMg6CRaETXQc5VRUHfC5hiet/+ax531O2vVZGiU6duzoU0yt1jHnL5If7ftLGa+jWQM69jnv6nHj2zMxrADsxi27F0vahmyf5ynXNVXn12ys9GngMo/TPO99rm+pKmnIRmGNkdLQGrd88MEHasuWLaEfhoQFo9L2opE82IHQuIChT2Ai6l7m+xzp455kCDXbxnV/dwV0wj5+kGCNOe+TzzHY6yR9zq2n5+g050CYoQznGra4rh9F3hPt66JvsNi3vPWzR9QQxnHPVj4BHZ+elrV+7rDrj69x3DNz0ddMn/J1rRM2vOhxxx0XOvR5mmsO2yCAAAIIIIBAYwmULqDTyHPo+PbC8G0Qcj0YJnnJdr0cRVV7369xfU4beYlZsWJFq8ndk/R28NmPa52sAR09GfWoUaMiH8LTNJRFNVTZjVz2i1ASP586ZdYV3xdDnXc7b64hFFxlpX83G/18eoLZL3au43CdH3bjgavxzjwue74WM6AcF+xx2ZgNvT5DrvnUE7tnU9S8OWF5s+eIyLOxz2Xh05syKs9z585VdmAhrHGhqDrg07BSpnPSrrO+H0iE+ds9q+w6U8brqO/9O+x47eES5V7yla98JbYxJ+kXveZ+XX5pjsXVOK7377qmynph12lXb1nz+MyArO/zl+ta4vN7lnuwHLMEKt94442WXYXVg6z30izXDNtA6u2aNWtaTaae9zXet7dW0uC6T5017336+KVcpF716dNH9evXL7InVVSd8Xne8qlv5jpleY7Ocg74HLPr+pGlfrvOrbT3uLzLW/L56quvqldeeaVlCGSfgI7vtdB1/S/S2C4D32tJ3MdMrnJ11TvX8fqUr2sd+yMVnSf5sEOuMwcffLAaPHhw7Dy8ruPgdwQQQAABBBBoHIHSBXTSDPGRtTh8XuZcjU1RD8hpGltcD9E6L64HQ72eT3ppx+FNYycv/zt37lRr164NsiiNLmGTkOv8+zQ0Z60D5va2l5StTwN9z549Vffu3b1e6n17NkUdV9wQC1leWnzqlNmw4ftiqI+jiOH0wibi9mn0s3tfxDU8J2k8yFoXzXy4hryI25eZZ5+Ajk9wLY+hy3SefV/Qs3rK9mkDOnrfdgNhWADQ/rIyS77tuui6hpfpnEzb2OW6x8rvdp0p43XUVVZR9UIaon7605+2NMzJeq4ejD498eLqoeuDjDTH4vtM4LqmSr7zGrZJ0kp6r8py/ubRmG1f++0PN9IOf6mPK+m9RQIFUt+2bt2qtm3bpqRH0fbt20N7MRZ1jbefH6LuWWbPM58PPHzqbNjcdHYdkfuCNLr279/fq/eOz/NWVD0s+3N0HueA7/NN2Lld5D3RFQiPynea8pZzTs69zZs3KxnaWf5b3peihniuZkCnSGOz/iQZfs5+3jOffYu+ZvqUr8869nNNWH2ScpYgsgR3GG4ty92abRFAAAEEEKhvgdIFdOwHrmoMk+HzMudqbPIJ6PgGJnwbUXweDCXfPum5Gn+jqrmvnbyUzJs3L+h9I8MZJVl83ZKkGbeu7VXE/tMOcafzHdcY5lsmrjodddxZG8d9661veebVkB43nI+r8TGvPMgxm435WeqJ65xOU0/aakBHysVsJLTLSf6/qDrgcw0v0zlZzYBOlvPDLjP7Hp7m/PApq7DrmjTSTZs2raKRzifAmrXR1HWMPs8O9vG40vS5h+l12nJAxx4WTUzMgGbW88y3bOWZfNmyZZENyHH36SKC9mYjcliwxg76+AzV5FtnJW3psRk2FKftII3Q8v4icyBF9WRN+ixUT8/RWa9Nruc/1zNZkfdE33PHPgbf8pZzX+rZqlWrguBNkqWaAZ0ijW/93cIAACAASURBVM36kzQYH5Wvoq+ZPuXrs45+jpDrjc/7svgMHz7cOWdXknrEuggggAACCCBQHwKlC+jYX5z6zjsTx627pUd1VfZ9mYt7OG+kgE6SIJqPnT1HQ1RZydeNUt6dO3cOhu7QSxEBlbj6Ug8Bnbgv43zKJOr4fV42srzEZf2i3M63nV7Wy64cW1jji6vxwB6K4bTTTkudFfnaTuchS4N10QEdaUyTsb3TLq4Jo9OmG7Zdljqr03NdF4qqA/rl3hz2zW4ozXJ8eZ+TWRtNzPJzDbmW5fyQ/RRxHU3T2Gcfh+89OGujqeuL5TTH4nv/cV1TpXzCju/QQw9NdWno0KGDV+/ZVIlbG2UtF52cXS/ihuNMOrShq3ebPINJDy6fBmV5/pV71oYNGyoCP0UEdOxeZfY923ze9P2y37fO6nKRa+bSpUuDYeaiekrodePmwPJ53tLp1NtzdF7nQNT56Lp+FHlPTHNdlOPwKW+5Js+fP9/ZkC91W8456aWxcOHCFqZ6Cei4njvyCuiY99Kszyaua6ZP+fqsY9Z5qQ9yXfX5GNLnI5A87m+kgQACCCCAAALlEShdQEdo7C+hk0wwHkZrP4TZDz1JX+b0PnxeGJI+vPk03oXtPy7o4fPy4Xo5iqqy9gSUrqGCJB0duJGXkS5duqiuXbsGXcZ1I3bRL4Ku08/VcOva3ud3nzKJSyeu7qWtz74vnGnriqSfd9najkknYJcvbc2vbaMmT3Ydc9aG5aiydr1AxtWRogM6Sb+a9DkvilrH51rt2rfrulBUHfC5J7jqZ9yxFX1OJm1oNvPqCuiU8TqaNE/2Oe4zRFSUUdKPH1wNXEmPJewaH1X+PnU277rpOsfz+j2vfMcFdLLc5+U4465X0kNAfre/DteBG2lMlsCaHSQr8hqoy8ZuCLaf580gbdrAaJJrlp6z5s0332wV0NJ5jur96/t+YJ+H9fAcndc5EHVOuq4frt+z3BPTXBd9nq/DeiTqwI2ce+3bt1cHHXRQ8K5kDrPl83yTxsN1nGnS1O6u+mH+7huYdb0bF3nN9Clf33Wi6qaeq0wCPPLeEtZ7J2t7SV73QNJBAAEEEEAAgeoIlDKgY3+BFzcUkosp7MXUfuCxH/J8hmiwH8waqYdOkl5R9gO/+bWk/eItD+V/+7d/6xxb3PWg7yrzrL+7Gm6zpi/bu+YuiNtHki/bJJ0kjRM+DQxJx943j8X1RXhSW7PxRurXlVdemWiyUDsgGTY3iuTJ9eJqfz3rmvvC9zjtupgkXVdZpnm5NYPtSV+yfY+5iPV8Gjxc+3VdF4qqA5IvV8NKmc5JV5DA5Wz+7grolPE66ior8/js/Md9zR/lFjefmsvaFTBOcix6X77XFdc1VdKzhx1LGuxyHX9Rv+f1DBMX0Mk6H11c77SwIOM555zjvLdWI6AjZWZe78znVft+7tu46VtnfeqL7r1j9qiU7cJ6K7nu0bJdvT5H53UORJm7rh9F3hPTXBflOFzlbZ6Tsr5vgN7n+cblFebsOs4ije36E9V73s63vZ0Z8C3ymulTvr7r+FxnZB253snxmr0EfeuM7z5YDwEEEEAAAQTKLVDKgE5YECZJQ6ZJbjeyhQVe0rx42Ns0UkBHP3RGjftt+poNvHZjuN1Y5dsd3G70r/YDqqvhNo9T2n6x8P2SVPZtu9oByCyNE64XTp/9x/nYL4C+L2lhadrHmTbwa79EhwXAXC/DRc39ZdeTqB5ErpfasHMoTT2xG/p8g995nDNZ0vBp8HCl7+rpWVQdkHy5GlZc14RqnZNheU0SULbz6QrolPE66iorfYx2fZEA6Ve+8pXEExxnuaaawaCwDzl8j8UsN9/riuuaqtO0r89Z7hmuczyv39M8U4bt2z52O0DhKr+o43GdN2a6UR85+OS3iCHXZL9RgRvzGp2kB6mrzsrva9euDb6I79Gjhxo7dqyzqtjvHmHXwTTPW/XyHJ3XORAF7bp+FHlPTHNd1O9V+njsZzL7nPR9nrUDftUccq1I47jATNzJZ5931bpmuspX5znunJeyfO2119S2bduCjxkuv/xy53XG/ughyXXPmTgrIIAAAggggEDpBUoZ0AlrFJKXysmTJydq7LAbTCTdqMYl8yHL50HabtxrtICOTxDFfuC2gxJpv9S2v/L0yUueZ1o1AjqS3zS9S+Th/a677qoY195u4HI1TsRZ+TQw+L5A2vuxX1iT9AQLy3NewQX7BTDs/Hc1HtgvVUkaZ+WlWIZQ0AFUmZfGHE7DrCe+jWt2I29eAR27IS1JGUp5ydKxY8fg3/LFd7WWrAEdn56eRdYBVwNSWc7JsHt3kQGdMl5HXWUleZZroaynh0yR64WcD3IPTbqk/QDCbowL+6jA51js/Pref1zXVJ2ufX32/fhBzkfZVq6r4ivDu/o0xCf1D1s/j8ZsO42wa799D/Q91+z7gx2YT3O9DBsuqqiAjpibQSf9oYP5N9/Ah6TlqrPmPdj3nufTu9bneaten6PzOAfizkXX9aPIe2Ka66IcS1x5p/Wy81LNgE6Rxr4fTZp1xH5OCztXi7pmuspX5zOuDtj3ct8Ppsw066UXax73WdJAAAEEEEAAAaVKG9CRB7Np06ZVdCX2HbIrrFFJ/hbXEGC+CLqGbrIbNSXtWgd04o7N5+XDDqLIMcX1igprkLK/Lk4TGLEftiUfjRrQsX18htuxG2LCgg+uxom4C5/5YhBXp+z64gqChgWikjS42Hm2X9yyDP9lv5TqFzOzh5qr8UC2seuuT3naL3BhjXb2Oi7rsEB2XgEdOU77q3FXfsJsfLbJ8wadpoFS7z/sXhR1vS+qDqS5hruM8z4ntVfaBsiw8nb10Am71/ucd0VeR11lZd875RjyvBb6pGcH12WbsOGpXMcSVma+9x/zmhrXSB52fXZ5hZ2zrm3yvN6kbZzVeQirIz7XcJ/AoB3IC7vnmOed63lY8hyWX/l7kQEdM9An1+MhQ4aomTNnBoQ+eTbL21Vn7aCiT10y63fU84nP81a9PkdnPQdc56PPM1lRz6lprov6uVIfl30+pwlghD3rVTOgI8dSlHFYgNjVQ92+r4edp3a6eV0zXeWryz0uoGN/FOTzLGMfj8vIdV7xOwIIIIAAAgjUl0BpAzpxL4nykCONVf369av4olUebDZv3hy8XO7YsaOiJFwPRmENcaeccooaNmxYSzrysDV37lxlj40tK9QioGP38Ij6wtfn5SMsoCMPuieccIKaMGFChaW8RMyfP79iQsawxoawRqOoh00Jki1btqxigvqoFx+z0UPKQy/SAC9BqKxLmhfotPs0h6yTNKSeSp2TumcuUrfFyBwrOarRwtU4EZdX3zoljWw//elPK+qAfBl20kkntfrKPKy+ZB0WIO/hrez6b9dTn8aDsF4c0lh28skntyrPqHH2o77Is+uJWMvX5mZPHtn/7Nmzg+ufvfg0Bvp+3R32oi3lOXr06FZlL3lZsGCBeuONN1qyFNd7SRrO5Dj0EpZmmnMtTUBHT0Abdj+JCnYXVQd8ruG1Pid1uVQ7oCP7LdN1NK6sigo0hH1kIue83dsv6hkm6qMJn3pnn4++9x/XEIZmunY+5Df54GD48OGtem2HzSsQFzCSa7u5yDxsWZe0jdmy3auvvqpeeeWVinur3Ecuu+yy0Dls7GCDXF/lniNlb36UINcHuW+a12I5zrDrvt0wKn5f/vKXW1nr+5hcI8Mm6C4yoGMH+uSeqI/NFcxOWmfDgopyzsj9yR6aOMw56vzyed6q1+fotOeA77nn80xW1D0xzXVRjsvVI8v8sFDWl3o8fvz4VnVM6oS8h8p1wl6qHdApyjjsOVOONezZN+z9KO4do4hrpk/5+qzj0xahy9x+t3IFstPc69I8k0u+Vq5c2VI1Bw0aVLXesb7XD9ZDAAEEEECgUQRKHdARZHlwlS8K7QBNkgKQBztpgIubEybsoVT2IS/S8s/u3bsrGtPlBbdPnz4tjae1COjYL92mifm1rc/Lh/lypI/XfEGX45NFGoTsF/e4l+ewQJGko9OT/964cWNFccr+ZdFlHpV+mi/afOpNNQM6UfVOHsx1fQ0zj/uqzLdBLczCt07JtmGNiOY5E1a28jdXcNWnjOwG3LRzbOl9uXrK+DQe6OuVOZSSTt8sT/taoteJO4+ivoAWy/bt27e6Psk5ZF4z8wzoSH7Dvgy1y172H3bdjvu6OW4ScJ96EbWO3dMjS1qur7OjyipLHfC5htf6nNSmtQjolOk6GldW9vVV6oTcC8Maw+PqaNjHC3Yjld4+6hrhc93xrXdmXn3vP3ZPETONsHMsrPeuvp/INVCWpPdK2canF1jS60VUY2TSdGR9ny/I7fuh3o9+zkp6LY7Kv34elvTD0pT9mc9zYb2+0hhEbRN13EmfB3zqbFR91edXlEnc847v81Y9PkeXIaBT1D0xzXXRvtaEPZOFBa5d1zi5Psh5qT/2ihqW1/cZ1jzXfI+ziHeBsJ405n1Sn3dh1yGfd4y8r5k+5euzTljPaX0fMNsw7PdmWcf1bJrmXpfmmbya79B53k9ICwEEEEAAgXoUKH1AR7+kP/roo6FfI8Why4OufMXpO1eDPJT+9re/dTau6IdFs7dOLQI6UQ/RYmJ+denzUG4/7MuXh2EN07a3azz7sC+S48pMf5Em+9ZfW0Z9XdsIAR1dv6UxLuwBPcxK6trZZ58dOZ+UT+NEVBn41im9fdKAq9SXcePGxQZXXRdS+2tZ33ll4tIN61lh9pZJ8jIsJrNmzaoIALuOyWeYBF9r/TX1j370o5bd5h3Q0Q0lPtdLnQm5Hku9NXs92i5pXh5dtvZLtM/6YevoL9995uHIuw74XMNreU6aXrUI6JTpOhpXVlENs0nrZNTzRlhvyKi0o3rgxpWlT48L3/tPVBBO9u/bY8jlFtWzxNwuTSOXa795BXTk3iY9pH3mVooK6IXlVdI97bTTYq/FUUH7qPSkV1D37t2DeYv04jsHhMsz6vewPKZ5HvCts3FByKhntbiPyXyft+rxObosAR0pF99nJ12GrufUJPfjqGtN1DUuKnAdVb/kXW3NmjVq4cKFLavY82rKD0meYXVCSY4zb2O7/si1RP5mjlKQ5pwzt8n7munqgWU/i0bVAbk3/upXv3Ieqz4W32fTNPe6NM/kBHTS3tHYDgEEEEAAgeQCdRHQ0YclDzkrVqwIHl7jGr+lsUOGY5NG0rheOWFcso/Fixe3GvJC1pUXRXnQ10OQmQ8ttQjoSJ7khVCGP7O/hDcfFH0eysMe9sVi3rx5oYE06fYuQ3rENc6avpKHVatWhX6xL67S22nUqFEtQQr7RT3sS89GCehoJzmepUuXthoSRf/ua+7bOBF1ufCpU/a2Ul4yZF7Yy5a8bPTv37+ifJNfqv66hf0S5hMM8dmf/SJtTi6a5mVYTOQcsoe40XmRei/XqbBhg6Lyq4dMCjuXJL0jjjiiZRgY18tl1noieZT8SEOCDP0R9aKth8j0uR6neXn0KdssPXSy3E/yqgM+1/BanpP2td4cltR3KL+wckzTAFHr62gtAzr6nJSPTeLut+Z1Iu78SVPvklxXpBFQ8mo/z8UNl6Of0eQ5MKrntly7ZThKn+BrmjrmuuZkCejoXlu++Tfzop/ZXn/99dAPk+RaLHPN+LhIumFDZpr7k3Kyh9MxhxFLOvSZy9X+3Z5zQn5P8zyQpM5q4w0bNsTWP9/n4yTPW/X0HF2mgI6uN3k9p6a5LkoeXM9kOp9hw0bq3/T1waxf9kdOYT010jzDpjnOvIzDzkm5Jsr9ImyIR9/3I/sakuc106d8fdYx66sMXRbV3mE/87uun2nudWmeyQnouEqC3xFAAAEEEMhPoK4COmEPYuZ8Cx06dPD6ktGXTx70dPoSGDLnq5A0zN+j9i0PpXoJSyMsL2a68rtP0EQecHfu3Bm6L5/0zO3DjsU8Dp/8RBmLp+RHL2IaFnSz1wuz0+vIvEnSqJx1XhadJ9vLt9x865XPeq7yiEvD19iVj7g6Fbdtmjrvyov5u52vqDqUJE37fNbb6rqepTwkLTvPWc6hsHoads6aL29hjVx51RPT2Sz7NNdj7aTni8oSDIjKl2+9yPu8z1IHfK7htTwnzX3bec1yfpr1yfdeGHWtSFof054fcWVl1wHfumiv53ssaY8h6l7oc91Ks0/bLO3xpTlndR2bPn16cNg+vZBc5WYbuNZ3PQ/5bh93HvqUXdx+fO+BWa5zaY4zj+eBNHVW8mpv51tvw44zyfOWb35r+Rzts+805a238a2PUfvI8pya9n6cZp++27ievdJ4pT1Obe6b97AycgVZzePJem3Lcr+Les6MuhelNcnjOpfmeSrNfsvwDp3l2sK2CCCAAAII1JNAXQd06gmavBYnoIetyCugU1xOSRmB5AIyzr68HHbp0kUNHDgwcqg9+8VSN1DK3/MKjCTPfbot9Pjm9ZbvdEfLVgggUEsBs6dHHgGdWh4L+0YgjQDP0WnU2KYoAVdAp6j9ki4CCCCAAAIIIFBPAgR06qm0yGuogB4qq+jhPeBHoBYCZk8b15xVOn/2sHRhY6rX4lh89mkOH1L0pNo++WEdBBBobAE9xGua+VcaW4ajaysCPEe3lZKuj+MkoFMf5UQuEUAAAQQQQKC2AgR0auvP3jMKmHPtFD0Bb8assjkCqQTMMaxl/PQrr7wydm4wGSLBnJi6nnqumZM/y3wP1157bSozNkIAAQR8BOR6KWP+79mzJxiyVyaxZ0GgLQnwHN2WSrs+jpWATn2UE7lEAAEEEEAAgdoKENCprT97zyBgNlzXU6N1hkNm0zYoYDa2yOFLoOOUU05pNbeWBENkLqnnn3++YkLsehq2TIaXe+ONN4JSrqd8t8FqySEj0BACN9xwQ3C99AmWN8QBcxAIGAI8R1MdyihAQKeMpUKeEEAAAQQQQKBsAgR0ylYi5CeRwDe/+U0lw6TIV7UyzwgLAo0ooOeUMY9NGiB1nd+9e7d69913Wx368ccfr84555y6IZHg1fz589XJJ5+sxo4dWzf5JqMIIFCfAjLU1IYNG9SECROCHjosCLQ1AZ6j21qJl/94CeiUv4zIIQIIIIAAAgjUXoCATu3LgBxkEJBeCQRyMgCyaV0ISD2XYdQ2btzolV8J9tRrUIRz2quIWQkBBHIQ4HqTAyJJ1LUA50BdF19DZp6ATkMWKweFAAIIIIAAAjkLENDJGZTkEEAAgaIE5CV36dKlLcOS2fuR3mr9+vVTw4cPVwMGDCgqG6SLAAIIIIAAAggggEDuAgR0ciclQQQQQAABBBBoQAECOg1YqBwSAgg0voCMfb9z586WA5UADr3VGr/cOUIEEEAAAQQQQKBRBaTX2OrVq3m+bdQC5rgQQAABBBBAIBcBAjq5MJIIAggggAACCCCAAAIIIIAAAggggAACCCCAAAIIIFCcAAGd4mxJGQEEEEAAAQQQQAABBBBAAAEEEEAAAQQQQAABBBDIRYCATi6MJIIAAggggAACCCCAAAIIIIAAAggggAACCCCAAAIIFCdAQKc4W1JGAAEEEEAAAQQQQAABBBBAAAEEEEAAAQQQQAABBHIRIKCTCyOJIIAAAggggAACCCCAAAIIIIAAAggggAACCCCAAALFCRDQKc6WlBFAAAEEEEAAAQQQQAABBBBAAAEEEEAAAQQQQACBXAQI6OTCSCIIIIAAAggggAACCCCAAAIIIIAAAggggAACCCCAQHECBHSKsyVlBBBAAAEEEEAAAQQQQAABBBBAAAEEEEAAAQQQQCAXAQI6uTCSCAIIIIAAAggggAACCCCAAAIIIIAAAggggAACCCBQnAABneJsSRkBBBBAAAEEEEAAAQQQQAABBBBAAAEEEEAAAQQQyEWAgE4ujCSCAAIIIIAAAggggAACCCCAAAIIIIAAAggggAACCBQnQECnOFtSRgABBBBAAAEEEEAAAQQQQAABBBBAAAEEEEAAAQRyESCgkwsjiSCAAAIIIIAAAggggAACCCCAAAIIIIAAAggggAACxQkQ0CnOlpQRQAABBBBAAAEEEEAAAQQQQAABBBBAAAEEEEAAgVwECOjkwkgiCCCAAAIIIIAAAggggAACCCCAAAIIIIAAAggggEBxAgR0irMlZQQQQAABBBBAAAEEEEAAAQQQQAABBBBAAAEEEEAgFwECOrkwkggCCCCAAAIIIIAAAggggAACCCCAAAIIIIAAAgggUJwAAZ3ibEkZAQQQQAABBBBAAAEEEEAAAQQQQAABBBBAAAEEEMhFgIBOLowkggACCCCAAAIIIIAAAggggAACCCCAAAIIIIAAAggUJ0BApzhbUkYAAQQQQAABBBBAAAEEEEAAAQQQQAABBBBAAAEEchEgoJMLI4kggAACCCCAAAIIIIAAAggggAACCCCAAAIIIIAAAsUJENApzpaUEUAAAQQQQAABBBBAAAEEEEAAAQQQQAABBBBAAIFcBAjo5MJIIggggAACCCCAAAIIIIAAAggggAACCCCAQGMK7Nq1S23atEmtWbMm+PfWrVtV165dVYcOHYJ/Dx06VHXr1q0xD56jQqBEAgR0SlQYZAUBBBBAAAEEEEAAAQQQQAABBBBAAAEEECiLgARy5s6dq37/+98r+e+4pV+/fuqzn/1sENxhQQCBYgQI6PzF9fXXX1e/+tWvgguULBJZ/uIXv6jOPffcYuRJFQEEEEAAAQQQQAABBBBAAAEEEEAAAQQQKKnAypUr1fTp052BHDv7EtT50pe+VJWj2rJlS9Ce+9xzz6n169cH++zcubMaNmyYOvXUU9XAgQOrkg+9k1tuuUW99NJLauLEiWrSpEkV+9Z5Nf8etX5cOlU9IHZWOgECOs1F8otf/EJdfvnl6v33329VQMcff7yaPXu22n///UtXeGQIAQQQQAABBBBAAAEEEEAAAQQQQAABBBDIW0CCJPrD9zRp9+rVS1144YWqqakpzeZe29xxxx1q6tSpseteffXV6qqrrvJKL4+VzjnnHLVw4UJl7/eFF15QkydPVsccc4x66KGHWnYVtX7U3/PII2nUt0CbD+gsWLBAnXzyyUEp3nbbbcGFRoI38vd//dd/VUuWLFGXXXaZuvPOO+u7pMk9AggggAACCCCAAAIIIIAAAggggAACCCDgEFi0aJGaOXNmZicJ6lxxxRWZ07ETkJ4u559/vlqxYkXQG+fiiy8OeuPood4kePLUU0+1BHtkBCZX4CevTMq+d+zYoXr37l3RO+jpp59W5513nhoxYkRFQCdqfQI6eZVI46XT5gM60u1u9erV6oc//KG69NJLK0p4+fLlasiQIcHf3nnnHXrpNF7954gQQAABBBBAAAEEEEAAAQQQQAABBBBA4C8Ca9asUffdd1/iYdaiAAcNGqSmTJmSq68MR3b33XcHwZz7778/cs6eBx98sKV3jqx/5pln5pqPJIlFBXSi0iCgk0S3ba3bpgM6OmAzYMAA9dprr4WWvPTUkeWkk05qWzWDo0UAAQQQQAABBBBAAAEEEEAAAQQQQACBNiUwbdo0JUGdPBfppSO9dfJYpEfLWWedFST1wAMPqJEjR8YmqwMjl1xyibrpppta1nXNUeOa2+a6665TGzduVD/72c+CNL/whS8EPYXCtpO/Sa8n3aNIhl2TRYZei9qPGdAZP358EGSTuXn0vmTu9x49ekQeu+6l9Mwzz7Ssc/TRRwc9mVxmeZQTaRQn0KYDOrfffru69tpr1Te+8Q317W9/uzhlUkYAAQQQQAABBBBAAAEEEEAAAQQQQAABBEossHLlyiBwkPeS59BrMjeNzIc+ePBgNWfOHGdW5SP+Ll26tAp+uHrAuOa2kWHcJB960UOphW2n/2ZndsOGDcq1n9NPPz2Yk2f79u0Vm8f1TtJGUTh2cMuJyAqlEmjTAR058aTrnURz9Un48MMPq61bt6r+/fsH0Ur5OwsCCCCAAAIIIIAAAggggAACCCCAAAIIINDIAhLMkaBOEYsEGbp165Y56bFjxwY9XSS9q666KnV6WQM6smMdGJGgkcybI3P4RKUbNeSaK6Aj+5Hg1fXXXx+0Vcu+br31VjVr1qxgyDlJ1+ypc8cddwTzBclv3/3ud1uGmZPt7rrrrpYg1Lx58yrm+EkNyYZVF2jTAZ1x48YFkdwZM2YEXe6WLFnSqgAmTZqkfvCDHzB/TtWrJjtEAAEEEEAAAQQQQAABBBBAAAEEEEAAgWoJSCDg/fffL2R3Z5xxhjrxxBMzp92nT58gjaxz4mQN6ET1EMo7oBMWtJHjjxpKbvjw4WrdunWRPq7fMxcQCRQuQECnOaCjo8N33nlnS48c6TJ3+eWXBxcxhmQrvB6yAwQQQAABBBBAAAEEEEAAAQQQQAABBBCokYC0gUpAp6hl9OjRSv7JuuiAjs/8OXH7yhrQiRq2LO+ATtR+pIOC/Na3b1+1ePHiikOV+XOkt1DY4jrurOXD9sULEND5y1iLy5YtU8cee2yF+IIFC9TJJ58c/G316tXBMGxplqVLl6bZjG0QQAABBBBAAAEEEEAAAQQQQAABBBBAoAEFjjvuuFId1aZNm4JRiopaBg0apKZMmZI5+bIEdKKGfMs7oBPVE0mGUBs1alTgKXPxxC2y7saNG4PRqe65555gPp6sQ9ZlLkgSSC1AQKc5oCNjL86ePTsU8YQTTggq+w9/+EN16aWXpoImoJOKjY0QQAABBBBAAAEEEEAAAQQQQAABBBBoSIGyBXTWrFmjpk2bVph1v3791IUXXpg5fT1kWNaAhKunimtum2oFdOJ6Iunglh3QkXl1HnnkkWCuIfknbMnql7kgSSC1AAGd5oDObbfdpq655ppQRD3PTtw6qfXZEAEEEEAAAQQQQAABBBBAAAEEEEAAAQQQqLHArl271Le+9a3CciHz58g8OlmXiy66SM2ah4c7gAAAIABJREFUNSuYNsNniDgZfuzRRx9Vxx9/vPrc5z6nevToEWShUQM6Dz74oLrqqqtamEeMGKEOOeQQJcEfMfj+97+vFi5cSA+drBWxhtu36YDO7bffrq699lo1adIkJXPmhC0EdGpYO9k1AggggAACCCCAAAIIIIAAAggggAACCBQuUHRAJ685dHTAonPnzkp6ougATRTQLbfcomTYMll/5cqVLavVS0DnjjvuCNqu7UWO/bzzzqs4LnMYtptvvlldfPHFrbZzHXfhFY0dZBZo0wGd5cuXqyFDhqhu3bqpV199Ve2///4VoO+++646/PDDlUwKFjbHTmZ9EkAAAQQQQAABBBBAAAEEEEAAAQQQQAABBEogIEOuydBrRSwy3JoMu5bHooddc/XSkQDH2WefHTpnTFxgY8uWLUGbsSz20GSugEjec+hEHaMOVJ1++unqxz/+cZBXHeSR/w6bV0eOa+TIkcyhk0clrGEabTqgI+66B45EOmXiLzOoc/nll6u77rordo6dGpYdu0YAAQQQQAABBBBAAAEEEEAAAQQQQAABBHIRWLRokZo5c2YuaZmJNDU1qRtuuCG3dGfMmKEuueSSID35t7Th2j11ZKi1r3/968EcMoMHD1b33ntvxTr33HOPkl4sffv2DYZkM7eXII4ezSnvgI7kZU7zFCB6cc3VI+vZvXTMwI05x47598cff1wNHTq0ZT8SzLn11lsjjyu3wiGhwgXafEBHeumceuqpQS+cAQMGBF3YunTpEnTFW716ddB756mnnlLHHnts4YXBDhBAAAEEEEAAAQQQQAABBBBAAAEEEEAAgVoIyLBr3/3ud5X8O88lr+HWzDyZc8XIcGoyP4/MEyPLM888E8wTI4sEUCSQYQY35O9m7x0J6vzd3/1dsP4vf/lLtW7dOiVzz4TNNZO2h445HJoEoTp16hTMdeMK6Ej+JSglPXGOOuqooOeNDjZJOjfddFNFUeneS2IivXtkP7KNBOq2b98eeEh6dqAqz/ImrWIF2nxAR3hlaLUbb7wx6I1jLmPHjlW33XYbwZxi6yCpI4AAAggggAACCCCAAAIIIIAAAggggEAJBKRny/Tp03PLiXwsf8UVVyjppZP3IkESac8NmxtdB2n+/u//PnKeHTlW6d0jARy9yHbSHrxkyRI1derU3IZck/TNnj/y//PmzVPf+MY3YgNH0gNHOhtI5wO9SLBGgkFhc+TIMX3nO99pCWjpbSRAdd1116n//d//Dba1ewrlXTakV5wAAR3DVgI7enKsQYMGtZpTJ20xbNq0Ke2mbIcAAggggAACCCCAAAIIIIAAAggggAACDSbQq1ev0h5RXnPpSBBn4sSJStpZi14kkLFjx45gN71791YDBw703qUEhjZu3Bj0ZtE9efTf7LT0fqL24fpdpyuZE5c333wzyHfUfmQdGQ5OhkzT7dYyD45rsfejh5RLmo5rP/xefQECOlUwJ6BTBWR2gQACCCCAAAIIIIAAAggggAACCCCAQJ0IlDmgI0OuSVAnS5umBHPOPPPMVkOd1UnxkE0ESitAQKe0RUPGEEAAAQQQQAABBBBAAAEEEEAAAQQQQACB2gik7alTzZ45tZFhrwjUToCATu3s2TMCCCCAAAIIIIAAAggggAACCCCAAAIIIFBagUWLFqm5c+cq6bXjs/Tr10996UtfUjJ3DgsCCOQvQEAnf1NSRAABBBBAAAEEEEAAAQQQQAABBBBAAAEEGkZAAjsyh8uaNWtaHZMMHydzvcg/ZR5KrmEKgwNp0wIEdNp08XPwCCCAAAIIIIAAAggggAACCCCAAAIIIICAv4D01nn//feVDK3WoUOH4N8sCCBQHQECOtVxZi8IIIAAAggggAACCCCAAAIIIIAAAggggAACCCCAQGoBAjqp6dgQAQQQQAABBBBAAAEEEEAAAQQQQAABBBBAAAEEEKiOAAGdKjhv2rSpCnthFwgggAACCCCAAAIIIIAAAggggAACCCBQDwLMNVMPpUQeESifAAGdKpQJAZ0qILMLBBBAAAEEEEAAAQQQQAABBBBAAAEE6kSAgE6dFBTZRKBkAgR0SlYgZAcBBBBAAAEEEEAAAQQQQAABBBBAAAEEEEAAAQQQsAUI6FAnEEAAAQQQQAABBBBAAAEEEEAAAQQQQAABBBBAAIGSCxDQKXkBkT0EEEAAAQQQQAABBBBAAAEEEEAAAQQQQAABBBBAgIAOdQABBBBAAAEEEEAAAQQQQAABBBBAAAEEEEAAAQQQKLkAAZ2SFxDZQwABBBBAAAEEEEAAAQQQQAABBBBAAAEEEEAAAQQI6FAHEEAAAQQQQAABBBBAAAEEEEAAAQQQQAABBBBAAIGSCxDQqUIBbdq0qQp7YRcIIIAAAggggAACCCCAAAIIIIAAAgggUA8CvXr1qodskkcEECiZAAGdKhQIAZ0qILMLBBBAAAEEEEAAAQQQQAABBBBAAAEE6kSAgE6dFBTZRKBkAgR0SlYgZAcBBBBAAAEEEEAAAQQQQAABBBBAAAEEEEAAAQQQsAUI6FAnEEAAAQQQQAABBBBAAAEEEEAAAQQQQAABBBBAAIGSCxDQKXkBkT0EEEAAAQQQQAABBBBAAAEEEEAAAQQQQAABBBBAgIAOdQABBBBAAAEEEEAAAQQQQAABBBBAAAEEEEAAAQQQKLkAAZ0qFNCmTZuqsBd2gQACCCCAAAIIIIAAAggggAACCCCAAAL1INCrV696yCZ5RACBkgkQ0KlCgRDQqQIyu0AAAQQQQAABBBBAAAEEEEAAAQQQQKBOBAjo1ElBkU0ESiZAQKdkBUJ2EEAAAQQQQAABBBBAAAEEEEAAAQQQQAABBBBAAAFbgIAOdQIBBBBAAAEEEEAAAQQQQAABBBBAAAEEEEAgUmDnnj+qje+tU6s3rwr+/d4H76juHQ9QHdrtq7o1//uEgSOCf7MggECxAgR0ivUldQQQQAABBBBAAAEEEEAAAQQQQAABBBBAoC4FJJDzxLJH1JLXFij577hlwEFHNgd2TlLHNwd3WBBAoBgBAjrFuJIqAggggAACCCCAAAIIIIAAAggggAACCCBQtwIr1v1ePbhgmjOQYx+gBHUmnXRhIcf94IMPqunTp8emfcghh6jPfe5zavTo0apHjx6F5CMs0S1btqi5c+eqSZMmVW2fsqOrr75arV+/XnXu3Fn9+Mc/Dt33Lbfcol566SU1ceLEquevqhhtYGcEdNpAIXOICCCAAAIIIIAAAggggAACCCCAAAIIIICAr4D0ynli2cO+q7dar3f3vuqycdcGQ7Lludxxxx1q6tSpXklKgOP+++9XQ4cO9Vo/y0ovvPCCmjx5sjrmmGPUQw89lCWpRNu+9tpratSoUS3b3H333erMM89slcY555yjFi5cGAR/rrrqqkT7YOVyCRDQKVd5kBsEEEAAAQQQQAABBBBAAAEEEEAAAQQQQKBmAvNf/o165Ln7M+9fgjpXjb8lczpmAmZA54EHHghNe9WqVUrW2759e9Br5emnny68p47s47zzzlMjRoyoakBHet5IEEf2KwGb008/PbSXDgGdXKthTRMjoFMF/k2bNlVhL+wCAQQQQAABBBBAAAEEEEAAAQQQQAABBOpBoFevXqXM5urNr6j/mvufiYdZizqYwX0/q/5x9D/ndqxmQGfDhg2R6UqPmbPOOiv4/eabb1YXX3xxbnkIS6hWAZ1BgwYFgavHH3+85XjnzZunBg4cWJFNAjqFFn9VEyegUwVuAjpVQGYXCCCAAAIIIIAAAggggAACCCCAQIyAzDHxzjvvqN27d6sDDjigVYMneOUSkPLSDfZHHXVU0NOikZayBnTumn2bkqBOnov00pHeOnksvgEd2ZcOYoT1mpGhyp566in1m9/8JsiW1K8vfOELkfPu6DlorrvuOrVx40b1s5/9LNhOtpH/X7RokVqxYkWQjgy7Jos59FrS/flYyXxCMnxa37591eLFi9VFF12kZs2aFTqsmiugI/P/PPzww94eOn9yXPfdd18wP4/2+OIXvxjMJSRzHdlz9sQ5mkG3tPnxcav3dQjo1HsJkn8EEEAAAQQQQAABBBBAAAEEEEAAgVgBabiV4Yh27drVsp40qF944YWqqakJvRIJSBlJQ/DKlSsrcjVmzBh16qmnliinjZeVFet+H/TOyXvJc+i1PAI6EgiRXjvSs8VeJDhy5513tpp3RwdEzj33XPWLX/yiZTMJFski1xd70QHJNPvzKQM7gDNjxgx1ySWXBEEl+/yJC+jIdl/72tcSeUj+dEDJzqvsX1zCgktxjjoAljY/PmaNsA4BnUYoRY4BAQQQQAABBBBAAAEEEEAAAQQQQCBUQBo25QvyTz75RL3//vvq448/blnvoIMOUsOGDUOuRAIy/8krr/y1h0jPnj1bcjdlyhQlQ0yxFCMgwRwJ6hSxXP/lf1fdOh6QOekkAZ3hw4erdevWBUGOm266Kdi3DnrIf1999dVq/PjxQW89GaLtBz/4QRCEkIDEY489VtGLTwciZDudnvRO2bFjRxD8iRpyLe3+XFCy71GjRgWrmUOs6SHYxGnSpEktyUQFdMyh6eS45BwTD0n/1ltvbfGw5yEyj0uCY9Irp0ePHkGQxwyWibH0ItKLyzFtflxejfQ7AZ1GKk2OBQEEEEAAAQQQQAABBBBAAAEEEECgQkB6eyxdulTJkPgffPBBK50jjjgCsRIJrF69Wn300UdBjvbaay91+OGHt+ROGqulwZmlGIF/+9X/U+998E4hiU/43GR18lFfyJy2T0BHhuuSYITuSSPzy0jQRRYd5LEDDTpjZg+SqVOntuRX/33w4MFqzpw5rY4jKqCTdn8uKO1w+umnqx//+Mctq8uQZnfffXfQQ8Yc8i0qoKP/bga9zH1HbaePK2x+Im0h6UQFdKIc0+bH5dVIvxPQaaTS5FgQQAABBBBAAAEEEEAAAQQQQAABBCoEvvOd76gXX3yxJUhg8/Tv31/ts88+qJVAQHpRvfrqqy05sQM6MkzeFVdcUYKcNl4W3m8O5Hy7OaBT1HLakC+q04ZMyJy8GdDRw52ZiW7bti2Yy0YvZqDC7P2xbNmyoEeJvUQNW+YKNIQFdLLszwWlAyp2Txyz544ZyAoLzET18jH3rT30PD3ymz6usKHd9LZjx44NyiEqoBMWQEqbH5dVo/1OQKfRSpTjQQABBBBAAAEEEEAAAQQQQAABBBAIBGSi8J///OdKvtgPW+yAAWy1F6CHTm3KYON769Qdj/55WLIilsF9P6v+cfQ/Z07aDOjEJSY9QC644IKKYcf0nC927xU7nT59+gR/cgVEzO3CAjpZ9hd3bHFz5ch2Opgi8/3oXkZhAR27J03YPmUeIN3TyZwTSIZRi3PU5RQV0AnrIZU2P5krVZ0lQECnzgqM7CKAAAIIIIAAAggggAACCCCAAAIIxAvs2rUrmCtDviT/8MMP1euvv96yQYcOHVSnTp2C/z/yyCPV8ccfD2eJBKSsFi1aFORIAm5dunRpyd2FF16o+vXrV6LcNk5WVm9+Rd01+7bCDmjAQUeqy8Zdmzl9M6DzwAMPhKYnQ/OF9b7R2/oGdCT9kSNHBvuIGnpMZyAsoJNlf3FQEgyRIIv0kDnmmGNarbp+/fpg7iD5Xc994wro+BSMDuj4HFfWgE6S/Pis20jrENCpQmnKGK0sCCCAAAIIIIAAAggggAACCCCAAALFC7z99tvBHBdmrxwJ8GzevFl169ZNdezYUe29997BnBonnniiat++ffGZYg+JBJ555pmWoI5s2K5du6A3gJ4HJVFiJV1Zho8r07Jzzx/VjfcXN5zdyUedpiZ87rzMh+wzh07UTnwCEbKt7qFTxoCOXNeGDBni7aiHZIsL6Ehvpuuvv96Zpg5u+ThmCegkzY8z4w22AgGdKhQoAZ0qILMLBBBAAAEEEEAAAQQQQAABBBBo8wLyZfojjzyi9uzZU2EhAYFx48a1/E2+XO/Zs2eb9yozwO7du5WUpwTcpKwaLfDW1gI6Rcyho3uM+NZj3YvGnA/G3tacx8VMP00PnSz7izqme+65R918881KjuG226J7VH3/+99XCxcuDNaToSddPXSSWIbNq2PnV/ciSjvkWpL8+JZ/o6xHQKdRSpLjQAABBBBAAAEEEEAAAQQQQAABBNqogPTAefLJJ4OGS3uRhvMpU6aorl27tlEdDhsBPwEZck2GXitikeHWZNi1rEuWHjpm7xaz942ZJ52+9BKRnn56SRPQybK/KKfhw4cHw6ldcskl6qabouc80kEXSUeOVQd47ACLDE+3fft2pXvy2PuVoJRs+/nPf17JvDmymMc1b948NXDgwFbZ1ekmCehIImnyk7VO1dv2BHTqrcTILwIIIIAAAggggAACCCCAAAIIIIBAi4AEc6ZPn65WrlzZSkUaP8eMGaOampoQQwABh8D8l3+jHnnu/tydOrTbV31z8g9ySTdLQEcyoHuOSMDm3nvvrZhrR+bcmjx5cmiAwzegYweC0u4vDEvyd9ZZZwU/RQVSzO108Ofcc88NertJjx07wHLLLbeou+++O5hv5/77768Y1lACN+eff75asWKFkjSmTp3aknzccenftLcOBMn/uxzT5ieXylUniRDQqZOCIpsIIIAAAggggAACCCCAAAIIIIAAApUCa9asCYI5W7durfhBAjgSyJEGTRYEEPATkHl0/u1X/0/Jv/Nc8hpuTfKUNaBjBikkiHHGGWcEc+a8/PLLatasWcFh28EL+ZsrEGEO1Sa9Zzp16hT0aEm7vzB/M4hi9h6KKivTSgJNEpixAzpm/vSxi4cMeTZz5swguBUW/DK3k2HdZEhLOeZf/vKXQQ8isZVtk/bQSZufPOtr2dMioFP2EiJ/CCCAAAIIIIAAAggggAACCCCAAAKtBGR4NRlmTXromIsEcyZOnBgM3cOCAALJBJa8tlD9YsGPk20Us3b3jgeofx1/i5JeOnksWQM6kgcJGtx6660tAQudLwlMXHDBBeriiy9ulVVXQEc2MHumyP/rXjRp9mdnQNIYOXJk7PBo9jZmkEn/ZgdYtMfPf/5zJfPzSBDGXCS49fWvf72iJ5P+XfJ0xRVXBD1/9CKBHJnjRwLtYT2CfBwl3TT5yaN+1UMaBHTqoZTIIwIIIIAAAggggAACCCCAAAIIIIBAIBA3X06/fv2CYA7z5VBZEEgvkNdcOhLEmXTShWpw38+mz4y1pQQpNm7cGPxVAhxZF5kjRhbpXTJ06NDI5GS4sx07dqjevXuHzhmjNzTzJ0HlHj16VKTpuz87IxLk0MNKhqUblXGdb/27K//m+r6+Zt70NjpwI8EdM0Dm66jzmyY/WetE2bcnoFP2EiJ/CCCAAAIIIIAAAggggAACCCCAAAKBwKZNm4Kv6mWoNXthvhwqCQL5CMiQaxLU2fjeutQJSjBnwucmq+MHjkidBhuWV+Ciiy5SRx11VDCsXNii5+954IEHcgm8lVei+jkjoFMFc3nYYEEAAQQQQAABBBBAAAEEEEAAAQQQSC8gk3o/8sgjas+ePRWJtGvXTo0ePTpoXGRBoF4EevXqVfqspu2pU0TPnNJjtbEMSi8hGZ7N7oEjDDJ0m/xdhrCToTFZ8hUgoJOvZ2hqBHSqgMwuEEAAAQQQQAABBBBAAAEEEECgYQWeeeYZtWTJklbBHBnOaOzYsapnz54Ne+wcWGMK1ENAR+Tnv/wb9cSyh5X02vFZBhx0pDq3eZi1bs1z57A0roAO2sgRnn766S0B9Tlz5qgVK1YEB3733XerM888s3ERanRkBHRqBM9uEUAAAQQQQAABBBBAAAEEEEAAAQTiBWS+HJlcW88dYa4t8+VMmTJFNTU1wYgAAgULSGBnxbrfq9WbX2m1p97d+wbz5AzuO1TJf7O0DYEHH3xQfe9731Pr1lUOzTdixAj11a9+laHWCqoGBHQKgiVZBBBAAAEEEEAAAQQQQAABBBBAAIH0AjLiyX333ae2bt1akYgEcMaMGaNkjgYWBBCovoD01nn/g3eUDK3W1PyP/Jul7Qq89tprauPGjQGADMUmPSdZihMgoFOcLSkjgAACCCCAAAIIIIAAAggggAACCKQQkB450jNHeuiYiwRzJk6cGDQasiCAAAIIINDWBAjotLUS53gRQAABBBBAAAEEEEAAAQQQQACBkgpIAOfJJ58MnUhbhliTYE7Xrl1LmnuyhQACCCCAQLECBHSK9SV1BBBAAAEEEEAAAQQQQAABBBBAAAEPgbj5cmR4NRlmjflyPCBZBQEEEECgYQUI6DRs0XJgCCCAAAIIIIAAAggggAACCCCAQH0IrFmzJhhijfly6qO8yCUCCCCAQG0ECOhUwV0m8WNBAAEEEEAAAQQQQAABBBBAAAEEEGgt8MILL6iFCxeqPXv2VPzYqVMnNW7cOHXIIYfAhkDDCfTq1avhjokDQgCB4gUI6BRvrAjoVAGZXSCAAAIIIIAAAggggAACCCCAQF0J7N69Wz311FPq5ZdfbpXvgw8+WE2YMEG1b9++ro6JzCLgK0BAx1eK9RBAwBQgoEN9QAABBBBAAAEEEEAAAQQQQAABBBCoqoB8/PrrX/869CNY5supalGwMwQQQACBOhIgoFNHhUVWEUAAAQQQQAABBBBAAAEEEEAAgXoXkPly7rvvPrVr166KQ2lqalITJ05UgwYNqvdDJP8IIIAAAggUIkBApxBWEkUAAQQQQAABBBBAAAEEEEAAAQQQsAVmzJihZM4cO5gjw09NmTJFde3aFTQEEEAAAQQQiBAgoEPVQAABBBBAAAEEEEAAAQQQQAABBBAoVEACONOnT1crV65stR/pkSM9c6SHDgsCCCCAAAIIRAsQ0KF2IIAAAggggAACCCCAAAIIIIAAAggUJiDz5cgQa1u3bq3YhwRwxowZo2TOHBYEEEAAAQQQcAsQ0HEbsQYCCCCAAAIIIIAAAggggAACCCCAQAqBxYsXqyeffJL5clLYsQkCCCCAAAK2AAGdKtQJ+RKFBQEEEEAAAQQQQAABBBBAAAEEEGgrArt371aLFi0K5suxl4MPPliNGzdOde7cua1wcJwItBKQeaNYEEAAgaQCBHSSiqVYn4BOCjQ2QQABBBBAAAEEEEAAAQQQQACBuhSQYM7s2bPV6tWrW+V/6NCh6sQTT1Tt27evy2Mj0wjkJUBAJy9J0kGgbQkQ0Glb5c3RIoAAAggggAACCCCAAAIIIIAAAoUJrFmzRk2fPj10vpwzzzxTSUCHBQEEEEAAAQTSCRDQSefGVggggAACCCCAAAIIIIAAAggggAAChkDUfDnSE+FLX/qSokcC1QUBBBBAAIFsAgR0svmxNQIIIIAAAggggAACCCCAAAIIINCmBXbt2qVmzJgROl9Ov3791JQpU1RTU1ObNuLgEUAAAQQQyEOAgE6z4vLly9WOHTsiPTt16qSOPfbYPLxJAwEEEEAAAQQQQAABBBBAAAEEEGgYAZk3+Ne//rUKmz9YD7FGMKdhipsDQQABBBCosQABneYCGDhwYOhEfbpsxo4dG0zml3YJe6hJmxbbIYAAAggggAACCCCAAAIIIIAAAmUQWL9+vXrkkUfUnj17KrLTrl07NW7cuKC9hQUBBMIFGIKQmoEAAmkE2nxA591331UHHHBAYCeBm7DluOOOU9/+9rfT+AbbENBJTceGCCCAAAIIIIAAAggggAACCCBQMoHdu3erRYsWhQ6x1qNHDzVhwgTVuXPnkuWa7CBQLoF6C+h8tGuP+uCt99S2tW+pDza/p3Zt/YNq6rqf+nRTu+Z/d1QHfmZA8G8WBBAoVqDNB3RmzpyppAtw1l44xRYTqSOAAAIIIIAAAggggAACCCCAAAK1F5D5cqZPn65WrlzZKjPDhw9XY8aMYb6c2hcTOUAgNwEJ5Kx9ernavHy1+rj5v+OWLoceqA46dqA68NgBue2fhBBAoFKgzQd0br/9dnXttdeq2267TV1zzTXUDwQQQAABBBBAAAEEEEAAAQQQQACBEIE1a9YEwZytW7dW/Cpz5EggRwI6LAgg0DgC76xar1Y9utAZyLGPWAI6R4wfUQjEgw8+GFyHohbpHThs2DD1xS9+UUmPwbyWW265Rb300ktq4sSJatKkSXkl2yqdF154QX3nO98J/v7QQw/F7sdc97rrrlNDhw4tLF864Wo55HkgW7ZsUXPnzi203PLMryutNh/QkTFd58yZo+bPn68GDRrU8oVJ7969Vf/+/V1+/I4AAggggAACCCCAAAIIIIAAAgg0vMDixYvVk08+qaSHjrlIMEcaOKVNhQUBBBpHQHrlrJ23PPUB7Xdgd3XsP5wWDMmW53LHHXeoqVOnOpOUwM7NN9+cWyP+OeecoxYuXKiuvvpqddVVVzn3n3aFp59+Wp133nnB5hs2bIhNxlz3gQceUCNHjky7W+/tquXgnSHHihL0mjx5sjrmmGOcAbK89ll0Om0+oNO9e3f1/vvvqwEDBqjVq1dXeMswbNJz59hjjy26HEgfAQQQQAABBBBAAAEEEEAAAQQQKJ2ABHAkkCMBHXvp169fEMzp2rVr6fJNhupfYMeeP6ilb7+kOrXbTx3X8+j6P6A6OoINz65Uq594PnOOJahz3CVnZU7HTEAHdAYPHqyuv/76VmmvWrVK/epXv1IrVqwI5vJ67LHH1MCBAzPnoVqBjLIHdCRAsmPHDiWdIfJwzVwwjgS054gRIwjoFI1djfSXL1+uhgwZEuyqW7du6txzz1WHHXaY2rZtm5LuexLgkb8/9dRTBHWqUSDsAwEEEEAAAQQQQAABBBBAAAEESiMgQ6vJ0EYy1Jq9MF9OaYqpITNyxwv/pR5f85Ta8eEfWo7v30dco045+HMNebxlOqitazerlx76XeJh1qKOYf8jDlFHn3NqboeoAzpxDfQyxNb48ePVunXrcus/VrKKAAAgAElEQVRRQ0AntyKsakIEdKrKXfzOXn/9dTVt2rQgcPODH/xA7b///i07fffdd9WNN96o7rrrrqD3zrPPPlvxe/G5Yw8IIIAAAggggAACCCCAAAIIIIBAbQQkiHPfffeFDrF25plnVmWuhtocOXuttcADqx5XU5f8t9qzsbP6+I+fDrKzT/ddap+eH6j7Tvuu+ptuh9U6iw29/+X/PUdtW/tWrsf42eZeOh2be+vksfgEdGQ/MtfL3XffraICPxL0efjhh9VvfvObIFvSm+cLX/iCGj16dOjcO66AzmuvvRZ0CvBNL8oi7x46SfOl58iROXk2btyofvaznwVZFZuLL744cLXnEjLn8okr46OPPlrddNNNwSpZ8nXwwQdXlJ2ke+qpp7Yack7yumjRopbeWjLsmizm3ERJ60EedThrGm1+yLU4QAnqHH744cGQbDIOofTgSbMsXbo0zWZsgwACCCCAAAIIIIAAAggggAACCFRdYOXKlUoa6Pbs2VOxbxm2/qSTTlLybxYEihL42qs/UJuXdlIfvrdvxS7a9d6uRgzrov6p18Sidl3VdI877riq7s9nZ++sWq9efugpn1UTrZPn0Gu+AZ2LLrpIzZo1K7SHzowZM9TXvvY1tX379lbH0bdvX3XnnXe2ClrHBXRkpCeZrydJelGAeQZ00uRLH6e0g//iF79oyaYOjIU5mHmOqxg6jSz5EmepA2HW8vdJkya1ZEHn1c6TnpsoTT1IVPELWpmAjgN23Lhxas6cOcFcOtdcc02qYiCgk4qNjRBAAAEEEEAAAQQQQAABBBBAoIoCEsBZsGBBMEyRvRx00EHBl+vt2uU7wXkVD49dlVhgx8d/UM/ueEk9s/1/1P+++Inava5baG4PGvIH9R8n/n8lPhL/rJUxoPNSczDn3eagThHL5/75S6qpa8fMSfsEdCRgcNVVV4XOoSPB6rPO+vO8PpdccomaMmVKMBeM9Bi59dZbgyCQ9NaRIEWPHj1a8hsV0JGggKQjy9VXXx0M9SbpyX5kRCidnu9cPnkFdNLmywyCyHFJjxqxkXlzhg4dqlw9lewC1mUhf3/88ceDXj9pvMx86fmTRo4cqaSHjZSbDj7NmzevYm6fqCHX0taDzBU4hwQI6DgQb7/9dnXttdeqsWPHqtmzZ+dAThIIIIAAAggggAACCCCAAAIIIIBAuQQ2bdoUDLEm8+aYS1NTkxozZoySOXNYEMhbYOGm36uZb8xTT6xbGCT90Xsd1B/+50D1ye59Qnd1WL991W9vuDHvbJDeXwSe/c9fq91bPyjEY8BpJ6g+wwZlTlsHdCTooofQMhNdv359EJR29bTRwQo7Q1EBi6i/y7Uxbq4es8fL1KlTncdvBnSkR0vcIvPAr1ixIlhFRpeSAIde0uZL51eCJtLJwdcnLJ8SNJk8eXLQm0b3nsmar7Bgm+xbpyvD7MmwoHqJCujo40xaD5wFWIUV2nRAZ/ny5Uq6WElFkC7DYYt0L5NIYpYeOlUoR3aBAAIIIIAAAggggAACCCCAAAIIpBKQIdamT58eOl/OxIkT1aBB2RthU2WMjRpSYNMf3m4O4jytZq6dp9bt2KT+9NFewXw5uzd0Vh9tb1J/2vVptVeHD0OP/YT+/dUD11/ckC61PqhdzYGc55oDOkUth446Vh068tjMyeuAjishCehceeWVFUNwSU+TUaNGBZvaPTl0erpni2y/ePHilt2EBXTMXh7Lli0LnXtHpyftz3KtdS2+w5fZ6ZgBnSz5yivQIT1npLeSBLukfV2CWXnkS6dlH39UwC0soJOlHrjKrxq/t+mAzuWXX67uuuuu4MQ2xwQ04aWL3OrVqzPNoVONgmQfCCCAAAIIIIAAAggggAACCCCAQBKBXbt2qSeffLKi0VJv36tXr2Aooq5duyZJknURiBSY++Yzasaa36mnNy4Jgjgfb2+vdjcHcj58e7/m/9+7ZbuP3m9S++z3sfpTu8qgTp/9eqovf36Y+ufJJ6JcgMAHb72nfn/34wWk/Ock9z/iEHX0OadmTl8HdPSwW3aC0tvwueeea2nrNXtgmMESGR4tbJGP/3U7sZ5rRdYLCxjo4cT03DBRB9enT5/gJxlyTIYti1vMPEqQJm5ZtWpVMHePLGZAJ0u+XEOquX7X+ZXRrqT3kNnTpxb5CgvoZKkHmStwDgm06YCOnJznnXdewChBm/7NUX5z+dGPfqT+6Z/+SXXr1k29+uqrav/998+BnCQQQAABBBBAAAEEEEAAAQQQQACB2gpIMEd65YR9MS5D18gwazLcGgsCWQRe3/Zm0BNHhlXbsvO9YEi1j97vEARyPtlZOaxax306qJ4d9ldNn3RUb27arj5ut1vt0/SJ2repnTqoY3d1QKcu6l+agzlH9vvrvCZZ8sa2lQJb125WL/73E4WxdDn0QHXsP4zNnL7PHDqyk3vuuacl2KF74yTt/eIK6PjmRQd07GHRwjDymEMnS75cARvX73JMEiyTdnd7eLRa5MsV0PGpkGY98Fm/6HXadEBHcE844QS1ZMkSNWDAAPVf//VfwdBr7777rpo2bVowd44s0jXujDPOKLosSB8BBBBAAAEEEEAAAQQQQAABBBAoXGDNmjVBMIf5cgqnbrM7kADOzLVPq2c3L68YUu3jHe0rTD6lPqV67ttdHdgcyOnSvpPq0LSPOrRXV9Uc9lHrp/9SddyyPlj/wz6HqS/92/Xqs4N6t1nTog/8o1171KJ//0Vhu5H5c2QenayLb1BA9qMDKdKL5eKLL1a6cT+qd4+dN3NOmrBAhm9e2lJAR/fCEUu7R1IWL1cgKcmQa1nqQdb6m8f2bT6gI8GbcePGBUGdsEUipzI2HwsCCCCAAAIIIIAAAggggAACCCBQ7wIyJ4QMsyY9dMxFhlaT+XL69etX74dI/msksPL914OeODPe+J3a/sedkUOqSfY6t9sv6I0jwZy9P7W36tscxJFgzdAje6seezcHFv7lX9SHf/iD2vbBLtVun72b//m06jZwgDrxP/6jRkfX+LstOqCT9xw6rmHOpMR0IEV6jFx11VUtAR35LWmvi7CAgQ4M2PPtmLXFnK/FZ5959NDJkq+0gRM5ZjPvEryRaU7MpRb5cvXQ8SmTsp39bT6gowtEuoFJAb/++uvBn0aPHq2+/OUvtxqGLU0BytiNLAgggAACCCCAAAIIIIAAAggggECtBHbv3q2eeuop9fLLL7fKwsEHH6wmTJig2rev7D1Rq7yy3/oR2PPJh2ruW8+qp956Xq3c/rqSHjgyJ07YkGp7f2ovdUD7rmr/5n86fnpf1b7d3uqYgT3UyKGHqD49O7Uc9KvNQZstCxaoj7ZvV3s1D/vXzpjH6YDmkXX6N/e0aIRF5qkq27L8v+eobWvfKiRbn/mH01TXQw/KnLZvLw8zkHL33XerM888M9j3oEGD1PbmuhUWcJDfpX34+9//vvr85z8fBIH0Ehbo2LJlixoyZEiwStRwauacP3PmzHEefx4BnSz5ShvQEe+zzz47sJXOEVOnTm11rLXIV1hAJ0s9cBZgFVYgoFMFZAI6VUBmFwgggAACCCCAAAIIIIAAAgggECrw9ttvK2lIlMY0e5EJuk888USCOdSdRAIvbVvdHMR5Tj319nNqz55P1J63O6rda7sGAR176bzPfn8O5LTrqpraf1od3By8kUDO8Uf1Uh2a/18vH//xj2r7ypXqhf/7f9WHO3YEf27XPK/1foce2rLOvn37qsHf/GaivJZ15TIGdDY8u1KtfuL53Mn2bp4HacT/y2cEJJ+AjgQXrrjiCrVixYpW87jccsstSgI8Mr/L/fffr+QaqBe5Rp5//vnBdnZQIirQoeeLkWHc7r33XtWjx1/neHrhhRfU5MmTYwNINnYeAR1JM22+0gR0TDdXz6lq5ksczOHVzIBa2nqQ+8mRIkECOinQ2AQBBBBAAAEEEEAAAQQQQAABBBCoBwGZL+e+++5rNcRaU3PPB/li3WzMrIfjIY+1E9i2Z0fzkGpPB8OqrdzyRjCk2p7m3jh7NnZunidn74qMtdtrn2A4NRlWbb99OlQMqSbDq5nLe//zP+qtZ55RG5uHAtzT/HX/O7//fcXv3T/zGbX3X3qPde7fn2HXCqwCMuzas//5a/Vx87/zXPIabk3ypAM6EpA55phjWmVz27ZtQUBGL2bvHPmbGXyQ/5fAjQzNJkNvzZw5Mwi+hAVnogIdZnqSJ5mHXdKT3pCzZs0KshHVYyXMOK+ATtp8pQno6CCNHM8ll1yiOnX6a487+xhPPfVU9fWvf70l2ObrlSZfsm+zp5bOm/S8SlsP8jwv0qZFQCetHNshgAACCCCAAAIIIIAAAggggAACJRaYMWOGki/E7flypGfAlClTlMybw4KAS+CZzcuDeXFmr53fMqSa9MgJ643TvalLcxCnu+rR/E+Hpn2CeXFOG354ENAxl4+a58eRIM7aRx9V2/8y/YH+fdsrr6g9f+mhI3/r2Nwrp8OBBwY/Hzp+vBrUIEOuudxr9ftby1erVY8uzG337bt2VMddfJb6dHMvnTwWHdBxpSU9Rb761a+qkSNHtlpVGvN//vOfq3vuuScI4JiLBF8k4GD2tJHf4wIKkt6tt97aEhDS6cncOhdccIG6OEGdzSugI3lIk680gRO9jatM5HcZmk6GvUvqlSZfOj9mwEn+Nm/ePDVw4MDAJ2k98DnGotchoFO0MOkjgAACCCCAAAIIIIAAAggggAACVRSQAM706dPVyubhq+xFGtImTpyopIcOCwJRAm/98Z0/98ZZO0+teW9T7JBqTZ9uF/TEkX86fLq9OrJfjyCQM2LoYWrf5qCOuZi9cT5sDuqELR83z/f03osvqn2av/Jv3zzkWtMBB6hP7b232me//dSoadPUp5v/zVKsQF5z6chQa0eMH6EOOOKQ3DIsPS42btwYm15YECdqAwl67/hLADFuO71e7969g2BA1CIBGVmkl0qaHpASZNDXbtdxmOvKtd0OQpl59M2X6zjDfjcNXQVt57PIfJl5MetNmJVvPXAdXzV+J6BTDWX2gQACCCCAAAIIIIAAAggggAACCFRBQObxlSHWtm7dWrE3CeCMGTNGDR8+vAq5YBf1KvC7Dc8FQ6rNfeP52CHV5PgO6NBNHdjcE6d7U/P8OF33VSd/9jA19Mjeob1xpCeO9Mixe+PYThK0OWzCBNWhudH8rQULgm3kbzLU2uArr1QdevasV9q6yrcMvbb8v59Qf3jrvdT5lmDOwNNOUAceOyB1GmyIAAKtBQjoUCsQQAABBBBAAAEEEEAAAQQQQACBFAI79/xRrd78inr/g3dV7+6HqAEHHZkilfw2Wbx4sXqyeR4Se4g1CeZIrxz5KrktL1JOG95bW5ryKktZrNuxsbknztNqxprfqY3vbmueE6dT0CMnbEi1fT/d1Dw3zp9743Tdb181qLk3zoRTj2oVxJFjk944G5rr49vNQZmo3jiyng7YyHBq3ZvnRNE9cOTc2vje+oBpcN/Pqm4d9y8LWZvJR9qeOkX0zGkz6BwoAg4BAjpUEQQQQAABBBBAAAEEEEAAAQQQQCChwIb31qmHFvwkCBDopU/3Q9U5J12g+nTvmzC1bKtLAEcCORLQsZd+/foFwZy2Pl/O/Jd/o55Y9rCSIJxeThh4kpp00oXZ8Ot4a5kTR4ZVW/Tm8tgh1eQQDwyCON1V1/adY4dUk7lxfHvjSG+bg//2b1WPYcOCHjh6kTKSspIyM5exQ76ovjBkQh2L12fWNzy7Ur3x9HL1cXOvHZ+ly6EHBsOsNTXPncOCAAL5CxDQyd+0VYrS3ZkFAQQQQAABBBBAAAEEEEAAAQQaQ2DXhzvVfQvvUmvfXa0++nhP8z8fqk/+9ElwcB322U+N/cz/qdqBfvjhh2r58uXq7bffbrXPQw89VP3N3/yN2mefynlMqpa5kuzonR1vqWdXz1MfNpeVvfTdf4D67GFtZxi6tz/arl7a+aZ6add6tf2dvZsDOfs198jprP700d6tbJr22kd13KtJdW7+p9N+e6sj+rVXffu0ax5ezVp312718cYt6sNFL6iPX39T/an5/6OWTzW1V3v37qH2OXOU2rtbZ6Wa/99eVm18Ua3c9GLLn7t37NHy3xNP+Ed1RK9jSlKzsmWjV69e2RKo8tYS2Hln1Tq1be1brfa834Hd1QFHHqL2b54rp2Pzf7MggEBxAgR0irNtSZmAThWQ2QUCCCCAAAIIIIAAAggggAACBQlIAGfrH99T25r/2bJ9k3qmOTiwcsOyliCOvduDm3vqdGhX/MTtO3fuDAI5H3/8cUUWPvWpT6kDmieSl0m5WZR6e9tGtW1n5ZxC2mXvvfZS/XvWdqi8ostIQo3/P3tvAh1XeeX7/qWaS1NpngfLxpInQMbYgBnNjAnQkACBpjudBSSd5PbrS9JJp/PeA9ZKVoYLed2vOxPQ6c7tgIEXOszzDMZgYxtj2fIgyZZkzVKpJJVqLuntfcSRS1LNqpJK0v6Ss46q6pxv+J1jYZ9f7b0H9H4MGCZg85DECZNSLY2O1dMJ+ok0GNLHkZPjQkWlDXqDD1rtpLRUm3bUhcwjvcho6oF2NLTE4eO9hRlwrCiAvb4Yvixj2CWf6DsO37hXOSY9LR0ri09fn9Ul6/HlzX+TbGTz0v9iEzqBULjGjmvYDq1BDy3VyuFNmhAQAvNDQITO/HCWUYSAEBACQkAICAEhIASEgBAQAkJACAiBRUCA0z1Z7QPoptodnE6ttecYve6flqrLOjqAHltnyNWUWMqRl1WQ1NUODQ1hYGAA4+PTH7IbDAbwg2LeS5sk0NbXgjG3PSSOM0rXQqddelFMIyRkejUe9MAPt9UMZ0sexp3aoNE4OhY4X2wWiwf5BU4UlThmSZx0tw+6/lHkvH8MmmEX0uh1qDZh0MJTkYuR81aQ0IlOLvrH/Tja2TjVpSadIoPK10+9zs0owI++8r/k1hYCQkAILFsCInSW7aWXhQsBISAEhIAQEAJCQAgIASEgBISAEFjeBFR509pzVJE2weRNMEKjzmF0DJwMCa+yoAZZppykwGWB09vbi5GRkVn9m0wmVFRUIJ2iTqSdJsDyjSVcqMbCgMXBUmg+TKBX6yWR48OQTR82pRrfJYaJdEXkmA1+lJSOIT/fhYzMyeiYwGY4NQRDSz8yDneHlTh8jpckjnNlIRxrSzFOUifWdryraSo93kyhs75qI7627X/E2qUcLwSEgBBYMgRE6CyZSykLEQJCQAgIASEgBISAEBACQkAICAEhIARCEWB502Vtp60jJnkTrD+OImD5Mz7hh1FvgkFnnBICGVQ0fvs5t0CvTXyEjM1mw+7du8H7ma2hoQE1NTXLvl5OsOs15rLjz7v/GPTWqC/fgE0rty76Pzgtjh7sH2nFpz0dlFItk0ROJvyjwe/BTI0B2VTrqcCcgcoSA7acnYPsLA0M+ukicMLpguvgMTje3Q1vZ09YRukmIwwb6mC+ZDN0FcVz4nmwbS8OtO1R+tCkaSja7XQNHZY5LHWkCQEhIASWKwEROsv1ysu6hYAQEAJCQAgIASEgBISAEBACQkAILFECgfImUOLw+/E2k96Msrwq2iqVB8rDDhte2fsMhsZOR36UU+0cfuCcm5kf7zAhzztx4gQef/xxuFyuaccYjUbccsstWLNmTcLHXEodftq8E09++Ni0Ja0sqVeuF1/bxdgGXEN46cR7eOH4+2hus4ZNqWbQ6FBkykeROR8bz6jExjVl2NpQA7Nxdqo568GD6P34Y3S99Ra8Y2Nh0eRv2ICi885D+eWXQ5uRuLpRT33479jT/OHU2HyNrjr7Jly09srFeKlkzkJACAiBhBEQoZMwlNKREBACQkAICAEhIASEgBAQAkJACAgBITDfBALlTUvPEQzZB2fVvIl1TvzwmB/2l5PAqS2pQ15mYUhJ09i+TxmTRQ8Ln0TLARY4b9GD9V27ds1aBtfKufPOO2GxWGJd4rI8nu+VQ+37lXpIfF35+i7G9kHXp3j55Ht49cBnYVOq8doKjBZF4lRYCnH1BWegob4MVaWz7xcfiZu2559XRM5Ia2tYLDoSNzU33ojCLVuQXVubNISdFFHH6RC5LebrlTRA0rEQEALLkoAInWV52WXRQkAICAEhIASEgBAQAkJACCwXAvzg8vndO8APnflnjiy48uwbF+2DzOVy3WSdwQmo8oYf8jaTvHF5nOi0ts0JFxdZL8+vmpI3yZAy8U6QZc4zzzyDpqamWV2cf/75uJyiIjhCR9rSJ3DK3kMS53081/Qh2o+7wqZUM1O6P47GqcorRh2lP/vqtWehIDcjIdE4ZXTPFVNETiKjcZb+1ZMVCgEhIAQSR0CETuJYhuypu7t7HkaRIYSAEBACQkAICAEhIASEgBAQAtMJuLxO/OqNH8Ptc4FrfgQW/f76JfehJKdckAmBlCXA92/bQDP6R7pxkva2MStGKMXUXFpxdjlyzLnKvV+ZX4ti2ht1prl0mbRz+/r68Nxzz2F0dHTaGHq9Hlu3bgXXzJG29Al82L8Pb5zagz1tLXAcLcS4U4sJnybowvMNOSjQW7CxthIbVhVi09pSmAzaWcf6HQ70vv46rHv3wtHeHhaixmRC6TXXIIfut4zq6qUPfB5XyBF20oSAEBACsRIQoRMrsTiOF6ETBzQ5RQgIASEgBISAEBACQkAICIE5E3j5wNP48OgbGHOPwu4apQLu49BSHQUdbTmmXGw/+1ZlDH6wzS2VH27PGYZ0kNIEhh1D6Bk+NSVveoc7FREZbzNojbBQmilV3qwqWUev81JW3sxc5/79+7Fz5054PJ5pH7HMuYYerq9atSpeNHLeIiBw0t6Fd/v34NXDBzDQOQFPV3ZIiWPWGFFgsKAsOx9XbqrFulqKOCvKmrVKljhjbW2KyBmhiC+/0xmSBEscljfFV12FbKrNpDEvzhpDqX6pReik+hWS+QmB1CQgQic1r4vMSggIASEgBISAEBACQkAICAEhEBcBTknFxb85xdqbn70Apzd4EXiO1qkrXx90DDUFFdcCycssoNohvOWHrSMS12TlpGVJgOtiDNkH0G3tUNKmddFrvm/jbZP3aeFUDZvJmjcFCa9lE+/8YjkvXL2cFStW4JZbbpF6ObEAXUTHsnDnujjPN7+PXXs6w6ZUS09LU1KqVeYW4eyaqrAp1ZwU6dVFNZhOvfkm+OdwzVRUhIorrgCnVeOfpQkBISAEhEDqERChk3rXRGYkBISAEBACQkAICAEhIASEgBCIiQA/ID9Mhb4babPa+6cejp/oPUY/B/8WdjihE2lwFj55WZMPzNWi4vwQnVsq1R+JtA75PLkEWNJYSdyo8mbm/RnP6Kq8qS1ZrUicxSxvZq7fZrMp9XJOnDgxC43Uy4nnblkc5xyyNuO5Y+/ixYOfYPBQVtiUatn6DBRR5NlFa+qweV0ltjbUBK2L4xsbw0hrK4489hicvb3w0utQTZeRgezaWtTdfTfMxcVSG2dx3DYySyEgBJYxARE6y/jiy9KFgBAQAkJACAgBISAEhIAQWLwEWiiygQvD80PyUEXhe2ydsI4OBF1khiET1UUrkwZAonyShjYlO1blDUfd8P3Y2nNsmlyMZ9Isb1gQluVVLjl5M5MHS5zHH38cHKET2IxGI7Zv3y71cuK5gVL4HCelE3zp5Lt4es9OHDrWHzalmpaiKYtMeajKLcZXLm1AQ30ZqkotQVdnPXgQvR9/rETkhJM4fHL+hg0oOu88lFM0jpakjjQhIASEgBBYHARE6CyO6ySzFAJCQAgIASEgBISAEBACQmCZE+AH5pyailOp8cPyUBInEJN/3I/BkX6kpQNZphyqnaPHOL03Qf+77pyvQEMfcASFspH4GRoLLn+SgV6ifJJBdX76VOUNC0WOCEu0vCnPq0apInEWZ9q0WK/Crl278BY9gJ8pc7i+xs033wypsxEr0dQ9fm/fIYrGeQ/Pffg5XD1m+EcNISeba8hCuaUI5606A1edfwbqVxSGjMZhkdO8Y4cSlROucTQOS5zqG25QonKkCQEhIASEwOIjIEJn8V0zmbEQEAJCQAgIASEgBISAEBACy4SAKnHUmjjR1hlZWVKPVbStrWpQUqI9t/sJ5aE7N66Fc+PmO5R9qKbWOHFRujZOl7WQ0qc8v0pJ7Sa1fBbmplfvwS6KvEmGvOF7lWs0qan7FmaVCzMqC5yXXnoJ+/fvnzUBrpdz5513giN0pC1uAlb3MJ6llGrPf74LTXs8YVOqGTQ6pTbOefW12HZ2fciUakxEonEW930hsxcCQkAIxEtAhE685OQ8ISAEhIAQEAJCQAgIASEgBIRAEgjwA/RDlEZtT/OHUReLV1NTra/aqNQUSfbD8SH7oBIhlArCR2r5JO4mDJQ3HA2mSpxoRWKwmfC9ydKG70m+N40BdZcSN/PF11N3d7eSYo3r5gQ2FjiXUwosrpkjbXET+Kh7P/74yTt478CxsCnVeJX5xhxUUDTOX11xXtiUalwbp5OiuXiLJhqn5sYbUbhli0TjLO5bSWYvBISAEJhGQITOPNwQ/Bc1aUJACAgBISAEhIAQEAJCQAgIgVAEeoY70THYis/b98DmGISb6itEagatEcU55TirajPOKFkHo84U6ZR5/ZzXNOywwuNzK3ubuo1ZMeIamre5ZBtzUWIpV/hYzHnIoS3bZKGf8+nn3HmbR6oN5PI60UvXqG+kG20DzXSNhtA70jmnafI9WV2wCiV0X1bm1y57xqFgNjc349VXX4XH45l2iF6vxzXXXINVq1bN6TrIyQtHoNc1iNc7duOF3YfRd2o8bEo1I6XALM604KyKSlxz7mqsqsyFyaANOvmRpiYM7duHgQ8+gN/pDLvA7HqKejvnHBRceCE0ZvPCwZCRIxKQdIoREckBQkAIBCEgQmcebgMV6NMAACAASURBVAsROvMAWYYQAkJACAgBISAEhIAQEAKLjAA/RGeJc7S7MeoH6fzAvK50AzZUblJkTqpJnFguAQuEnuFTKSF8LBl5CksWEdxYRnBbKtKH5Q3fb/0kb07S3u11RX3PhbqmxdnlihBT5c1ivx9juXfjPdbtduOjjz4KmmKtsLAQN1I0RXZ2drzdy3kLSODdrn145dhefPp5P7xWEyZ8mpCzydPn4MwVpbhq/RpsWlsaUuL4HQ70vv46rHv3wtHeHnZ1GpMJpSQDcxoakFFdvYAkZOhYCIjQiYWWHCsEhIBKQISO3AtCQAgIASEgBISAEBACQkAICIF5IKCms+JC8o2UUo1TlkXTuEB8bclqbFp14bIpEq9ykVo+0dwh049R0+F1U82b5p4jsI4OYGhsIPaOvjhjsn5RoVJzidOmcV0mrmfE70uLngDXy3nmmWfQRJEWMxunV+M0a1IvJ3qeqXDkiZFT+MPHb+HVvZ9j8KQmrMTJIGFcnlOAOy/fjIs2rEJVqSXoEjilGqdS45RqfR9/DC+9DtV0GRlKKrXqG25A3oYN0NJraUJACAgBIbD0CYjQWfrXWFYoBISAEBACQkAICAEhIASEwAIRUCVOY/s+fNq8E9HWIuGaI6to44fnya6Hs0BoEjLsYqjlo8qQWBasiiy1/kyoc9XjVHnDdW+ivceC9Rkob/ge5Jo3Im9iuXLBjz1x4oQic6ReztxZpkIPfz76Dv73mx/h8PHBsCnV0miyZZZ8NNTUUG2cC1C/ohBmoy7oEpx9fegiidNLEidSbRxTUREqrrgCZSQB+WdpQkAICAEhsLwIiNBZXtdbVisEhIAQEAJCQAgIASEgBIRAkgnwA/UWioxggcP7aB6w84P0Mop+EImT+IuTStKnPL9KiWxhSZKrbPlT0S+8cr5XXv/sWXxw+I0pEHz8TVvuREluBYbsA2B5wxFeVnt/VPdWKKKqvCnLq1TuPZE3ib/3uMddu3bhLXpQzxE6gc1isWD79u1Ys2ZNcgaWXhNKYH/PMTy9/z28uvMI7P3ho3Gy9Rk4a1U5bt5yLs5fX4sCS/BoNjUa58hjj8HZ2xtVNE7d3XfDXFws0TgJvbrSmRAQAkJgcREQobO4rpfMVggIASEgBISAEBACQkAICIEUJMAP4lng8Bbtg3ZV4pxLqdTWUSSOpLBamAubSsJnhOoKnexvgVFvVGD4x/1wuMcwTvvqwlXQaYN/uz8SOVXecOo+jhgSeROJ2Nw/Z4Hz0ksvBa2Xs2LFCtx5552SYm3umJPag9vvwWM7X8ULn+5Dy1FH2JRqmrR0isYpwHVb1uK2C7eETKnGE+YInP5PPsGpN98ER+aEa/mUSq3ovPNQTtE4klItqZdbOo+CwKh3DMeGTmJv3yEcs51E91gfSjOKkEVfPCg1F+FLKy5VXksTAkIguQRE6CSXr9J7d3f3PIwiQwgBISAEhIAQEAJCQAgIASEwnwR6hjupRskhHO1ujLrAvEFrRHXBKmyo3KTsjVRXQVrqExgm0dIzfAoenxvDDits6jZmxYhrKGELaO07QhJnPGh/+SRiWMZEanyPFeeU01YGizkflfm1tM+Tey0SuAR+3kcP6V977TX09/fP6rWBitZfcMEFMBgMCRxRukokgX39x/H0J7ux53APPCPhJarFbMaashLcvKkBZ51RDJNBG3QqfocDI1Q/qfPZZ+Fobw87XY3JhNxzzkHxVVcho7o6kUuTvlKMQGlpaYrNKPh0WOQ82vg0XjzxLvjncO2conW4vuYyXE9yR5oQEALJISBCJzlcp/UqQmceIMsQQkAICAEhIASEgBAQAvNOwO/2Ytzjgy5reUgJl9eJXpI4HYOtMUmcbGMu6srWk8Q5d0EfrDtG7Mo9Ys7OnPd7ZakPGEr4uL2uqGWf2+dC+0DrFCqtPx0+zWm5k2nMQqmlchrKQHlTklOBwuzSBb3Hlvp1DrW+jp4e9FgHce7adejo6MBzzz0Hj8cz7XC9Xo9t27Zh7dq1yxVTyqy7b2hSwhbl5k7Nqd8+gueOfozX9hxHb48nbDSOLl2L1ZV5uGj1Gbi2YR3ysicj6oI1ljhD+/Zh4IMP4Hc6wzLIrq9XRE7BhRdCQ6JI2iQB/ruGxhBfdGKqM1wMQue9zt148JNfRRQ5M1mz0Ll/83eScgmeeuoppS5ZqJadnY0tW7bgpptuQmFh5C9CJGWSETq99dZblSP++q//Wkm/GU27m1IujoyMTB369NNPR3NaVMe8//77yMrKAn/pQFrqExChk/rXSGYoBISAEBACQkAICAEhIARSioDP5UHbewfQ83kL/PQzt+pLzkL1xWel1DwTMRlOpcaF5hvb96GxbT+Gxgai6rY8rxrrKY3aWtrKqT7JQrZDH+3Fnh2vwTs0+a3aNJMOZ3/5cmy6+qKFnNayGztSajdOr3a0sxHFg3lY2VcB3bhGYWQ1jeJ4RTuyC3OxZfWlVO+mku6tjZSWzbzg99ayu4gzFnzi1Cn8j1//FscHvPCTgONWkeHEhTOkKT+05RRrXDdH2sIReJXqGT30/Ks4ZXXD50uDVjuBrfWFsOvTsL+pC+PO8NKgMCsbl286A/defkXYlGpcG6f344/R9vzzSnq1cE2XkYEySqfGKdWya2sXDk4Kjmxr60Hr65/C3mNVZpdTU4KVV25CZkleCs52aU7pEYrKefRQ/NJgtaUGv932ILJ0GQkF9Mtf/hIPP/xwxD5Z7DzwwAO47bbbIh473wd897vfxZNPPon169crEZ2R2v79+3H99ddPO6yzszPSaVF9rs5lx44duPjii6M6Rw5aWAIidBaWv4wuBISAEBACQkAICAEhIAQWHYED//U6hk/2YIJSQ/m9/qn5l5y5ElUXn7no1jNzwhyJ097fiuNdlE6NNje9jtQMlDqt2FJGadRW4oyytcrPqdAGuij10z//EfDRdZqg/wek81p901bUrFudCtOUORCBUdcI/vTM75Ddnk6Xii8WvZnG/09TInUuuPfLqLSsEFYpROCuf/939Npnp9jKM7nQkKlXZlpSUoKNGzdCp1uaEQYpdDnCTmV4dBQP/OkdEm/0h2pGyzV6MeQKfn04hVp9aRFuPqcBV9Dvy1Ap1bhLW9NhDOz9FL0fvg8vpVgL13LXrEHBxnNRctHFEo0TBNRQazeOv/zx1CfaLyJ0NEY9Nt37JRhyEisIFst9PJ/z3HHsJfxy/3/MeUiWOo9f/dCc+wnsQBU6LEN+9KMfzer76NGj+NOf/oTGxkaw1HnhhRewatWqhM5hrp1xRMxXv/pVpZv33nsv4vxU6bJ161Z85zuTkU+Jki8cLbRz506I0JnrVZ2/80XozB9rGUkICAEhIASEgBAQAkJACCx6Ar0HW9G44y147U64RuiB1Yx6H5YVpUjXTkYWLKbG0RHDVA/FRrVSvD6PUow+UtOkayhKwoQsYzZyMvLAr1OljdN1cdADxeMnWpDu8mNigu3A9OZPm0BmdlaqTFnmQQRGRoYxbqB0T2mn7z8WOhqvHuNpWuSY5Xot9I3imUiDjaRAo9mBPWmT0iZYy9J4MOoP/flCr2O5jZ9ndsPqCF63KD19nP5TNhlhpbayzHScqc/G1aZi5OimfxZ43ITHDfvR/XB0NFMU5OyaSYHHpusMyFqzEYaKldDnpmYaqFS5L4bbe5VUa0pLT0feytNfkig+ayXqbtiaKlNdkvPY23cI//DhL2JOsxYKxiXlm/HQhd9PGCtV6LDcCJV2jGuY3XDDDWinmlUsQ+67776EjZ+ojs4///yo57eGJDCnW3vkkUeiTtEW7TxF6ERLKnWOE6GTOtdCZiIEhIAQEAJCQAgIASEgBFKWAKc+GTzSgZPvfYbRU6EfWmWWFkCfGbqeQCotkCNxRp3DtI3EJHHMhkxkm7KRacpJCYnjdrvh9XrB+zFK9cN7FjrcRoZHoEPoh5H6LDOtIfTnqXS9lvpcnF5KX+iYTGHo1/gwQQ+ZuaX7tUinh83udD8sWTlLHUNKrU+VNzZKp2YliWPzazA2ngYv+VFfeT86faHrnBQZ7OhzS72qVLmg2SYPRpyhBZtZN44J+rNWl2XA9sxCrIyQIsrdewrOU81wtBzGuNcdcpkscfR5hTDVroOZRE6aPrhUShVOqTIP6/FTp6cyQ+hwdM6Wv7slVaa6JOfxzXfuB0udRDaO0uFonUS0aIQOj/Pggw8qAiSU+GlubsY777yDN954Q5kWR/NceeWVSr2zcLV3OP0Zn/cxpVZU27p163DZZZfFFDXz6KOPKinhqqqqsItSQoZqXDOIhRQf9+tf/xo//elPlUODySyO/OE6blzPjRvPa9OmTUElEK+D+zp48KAiizjiKScnB7fccstUmjoWY2+//TZ279491ediqFGUiPsslfsQoZPKV0fmJgSEgBAQAkJACAgBISAEFpAA560fPNaBwaMdUznsndYROAdPF2SdOb1UFzoOtx1jtLHEcXkip1Lj9XHkTU5GLiwUhaPT6BdM4rCkYXETSt4Eu1X4H+i6ieDCRiJ0FvAPV5Ch/XR9PaOh0zS5NH7kZorQSdZVC5Q3fb502EmicSTOzDaePgFbpheGrGEMhBE6BVpH2M+TtQ7pNziBHIrQGQ4RocNnXFuYiRuMFTBoZl9ztcdYonE0GST9V66TaJw4b0hrS9fpCOAZQodr6Zx111Vx9iynRSLwXudufI+icxLdEpl6LVqhc/fdd+OVV14JGqHDkoRlCv89aWZTxUlDQ8Osz9TUZ6H43Hvvvbj//vujwsdC6ZJLLlGOffHFFxFsPP4scB0sZ9RUbTNr6ISbWzCpFZj2LXDCakQTC5877rgjKCM+PlXT2UUFf5EfJEJnkV9Amb4QEAJCQAgIASEgBISAEEgkAZ/Lg87dTdMkTmD/PkqBMkKpUKYaPWjR6CZTjaVRqjWuo5NKKdd8fh8JnFEMjvZRSjUb/RxaRgWuM8OQjfysQuTRZqT6OFrN7DoZieQ+sy+/3w+Xy6VE2/DDBt5c9LPf54tpWDvVjTC6Tz+gTEs7/bNHN4GC0uKY+pODk0vA2tkLbRCJwKP6s7TIzZVi4Im4Ah4KfuqlPxdDlNGpl4IrOOLG6gn9IF8dc8RIUsBEfw4pXaGO0uJ5J4KnWeQUXkUmP0VVScq1RFyvRPRhhAfdo8Hr5BRkjuPX6y8KOsy4m34PD/TAdmA3nJ0nKQ2YK+R0NAYjDAUlKLjwKuiyLUin19LiIzDU2gXHwPDk3y3o7xnZFadT1FVfchaqLz4rvo7lrIgEWOaw1ElGe/76X6M0o2jOXUcjdNSolmDS4aWXXgKLF24sLzg1G9fYYYHxq1/9SpFAwc5Tx+XPHnrooamoFxYzv/nNb/Dkk08qfUZTE0eFoMqaUCIoUPpwv11dXUGFjrpeta6QWl+H1/q9731P+XskC6x77rlnFv9gKdc4Mof74PNuv/12/O3f/u1UnZ/APvmzhx9+eM7XVDqIjYAIndh4xXV0d3d3XOfJSUJACAgBISAEhIAQEAJCYD4IcJ760RO9GDjQCjfVxZnwhJcGHqqf4yfxw+m6WN6kadIpjYwWFZefjZzakvmYctgxOJVa20AzjvccwtHug3D7Qj+AC+yoKn8lagpWYVXJOpTklM/bOljaDA/Tt/0HBtDb24tTp04prz2eyfRb8TS9Xo+ioiIlZcjAa59D6xqnMgR0nb4QOunZRmz7n3fAnC0poeLhm6xzrF19+PDhyQdCgc1cW4Qrvn17soZd0v063T40dwyhe8Cu7AeHnbCNhk6RFQzGsGcUnc4+2H1OEtd+pJt80Ji8yHX70Ts8PWpKoxnH5asK8H/d9ZdLmutiXNwtD/0r+mzT64lpNRN48GZKk3TWmdOW5Kbfx4Mffog+Sl/kGRwMu1wzpUHKO+cc5F94IQmdgsWIJuXmzH8vOf7ke/DZp//321yej+prN0FjCC7nUm4hESZUWlqaclO+4cW/RfdY+HpQ8U76voa/wVdXb4/39KnzAsXKhg0bZvXH6ca4dk6oSJtItWtUwTFTVqjnhapjE+nzYAtX5RJLoqamplmHqGnZrr32Wjz22GMIjKoJjNCJFI3EKdtCpZ4LJnQCBdFrr702a16RPp/zRZYOwhIQoTMPN4gInXmALEMIASEgBISAEBACQkAIxESAH5Y46duvgwdOwN45GFHisLAxFeYg/8wVyKQHKnyu7cgpShHlhCk/G5b6CuXzhWoscVjgHGjfTQ9YO6OSOAatEcUkbupKN2B1CeUNN+cmffqqvOF/hNtstoTLm+LiYhTQA0XOgW4wnK7VsOfZt9DX1Kasz1JdjIbrLxGZk/SrHd8AjhE79r/4HmxtvdDQn7v8leU496bL4+tsmZ3V2TcK64hrSt6cotdujz9+CiRvetGN7olT0OY5oc11kszxktSZrG9UYy7DWusqvH+wE3YK+zGkp+FLZ9Xjr665Nv4x5cykEvjJU0/icPcgXL5xlGWb8c2rt2Fd9QplTL/DgbG2NrQ/8QTc9O10vzN0Wk6NyYRsKlJedtNNyKiuTuqcl3PnfXuOKX9H4d+FmRUFsNRVLBmZw9c11YRO91gfbnjxW0m75e5ZdyvuXX/rnPtXhU6kjljo/P3f//1UPRg+nqNwrr/+euXUzz77LGitnHCShc8PlRpNFSNqyrJI81M/DyeCZn4WSuio9YI4QoejjDjiSG0cbcNfFoo07x07dkyrAcTn8ReMAvtS+ww1j2jXLMfNjYAInbnxk7OFgBAQAkJACAgBISAEhMCiIcDp1Oy9VBfnSAd6Pm9RomzCNY1Rj8ySPBTUVaKYUqlp6XUqtU5rOw6370cjbVZ7P5ye0PVH1Hmb9GasLKnH+qqNWFfVAH6drMYp0/jLXT09PbBarTh58iSGhoaUVGrxNqPRqDwAKikpQW1tLSwWS1QPhPY1deHIiT44XF5Ul1pw5flnxDsFOS/ZBGw0wH/SdoA2C22cWehryR50cfXP9/HA0BgGbA509NjA93c/vXbS+/E2k1GHwtwMVJbkKH9GPvftxVMdz2JCMztiUa/R4Rvrb8Nf1d+EkRdb0f+fn2DkcCuy19ai7IeXw3TO3FMKxbsOOS88AevvD6J3x8dwdfYp12vln74KKxUE76Xi5l1vvQXv2FjYDvIpGqDovPNQfvnl0GZkCO5kElB/F/J3EfhnLjUivwuTSRzHbCdx52vfS9oYl5RvxkMXfn/O/atCR00vNrND/rvX7t27p1KgBaYzUyNLQkWrqH2Vl09GaoerbcOfc0o0ToP26aefgqNpOEVZrEJHXc/MiCBVPrGY2rVrlzKfUCIlUFTxcczm6quvxmWXXRZS5KhrDRahE+oi8fjM94033lBS03GbWctnzhdYOohIQIRORERygBAQAkJACAgBISAEhIAQWNwEbG09isQZONoO93D4h1W8Ui44zBKnoK4KhpzUemDV0nMErT1HFYnTaZ2MOInUWNqwwNm0aivK8qqSInEC5Q3/w54lTiLkzYoVK1BWVoaamhqoMifSemd+/q9PfKQ88A5sVfTA+sFvXRFrV3J8sgmcpAEuo433gY3rKz+Q7MFTs/9AecNS8ujJgYTJm7qaAkXi1NUUooD2ZpI6b3bswiONT+HEyKmgQG5YsU2ROUXmfLTd/Tya//cT8Hqn/17d+PMfoej756Um0GU8q6YrH0Xbm89PI2AyFcF3jgteS+j6ajoSNyxxqqnORjaJdGnzQIAFDv8u/GzGWJfS63fmYfxlOsTevkP45jv8H5zktHOK1uG3lz04586jqaHDg6jpyvhnta5NtOeqQmdm1AoLjeeeew6NjY3KFqzFKnQC6+QERg1xP1yXJ7C/cJExHFn04x//WEk3F9g4nRvXzrnrrruCRiSFEjocofPss88q8uYgiW+WVcGaCJ0539IxdyBCJ2ZkcoIQEAJCQAgIASEgBISAEEh9AvYeisQ51oHBox3gnyM1jsTJJ4mTv7pSicpJlcZRN10UiROrxCnPqyaJ04C1tOVlFiRU4gTKm8OHDysRN3NNs6xG2qjyJjc3V4m+mUvjB+HPvn0If3qjEU5KsedyTUYapGvSoNdp0LCmHH91fYPyILvAkrxIpbmsYcmey8FkA0G239B7R0Kseh29n79kiSgLGx+fgNfnVyLJeM8RN15KjeWn9+NtGkqDZqB0TQa9Bjqq+cXShvfp9H5gc1KtLa4bwfVygrUMnZmKeRciSzcpuW22o9h78P+Gd2J2ZKA2zYjcorUY18cfMRTveuW84AQ0o3qqn7M36Ifm9BI4LD2zPsvPoGicbIrGsVA0jia1vtyw5K9zC62wM8Qq/4Pe/9qSJ7AgCxwlOb3tv/86aWNz/RyuozPXFq2U4XFUMfPAAw8oUiPac4MJHTW6R50/R/lUVlYqY2zatAn/9m//hp07d8YcocP9qVKF53fbbbeBZcrFF1+sSBRVRvFx0aQ642gdjhhiEcPzURtH7QSrhxNM6PD4f/mXfzklrThKiNd6HkcofhG9xHV5uInQmesdHfv5InRiZyZnCAEhIASEgBAQAkJACAiBlCTAKdU6dzdFLXE4pVrFljUpK3E+bd5JkTj7okqlxheEU6mtoo0lTjlF4iSisaw5ceKEEnHT2tqaEHnDKdNY1qjyhl9z9E28jR9+t3fblNRTnHaqo2dYeSDOPze19GF4RlFpdRx+oL3hjJKpYfNJ6nCqKTX1VL5lUvSI8IlwZfiZfTA5E/ge11QPfB05UC7e20HOSyABH8bgoCo6LvRhFCcwglY46WcnvWdAHuzoCDlaJirDfp7AaUpXURDIQDldzVCGACDlBx/c0CEDNbgRhdiCbEg0ThRo5/+Qm2jIP8//sMthxGQLnUTX0ImUNo2vmSof1CgXVYgEpjGbeW0DI2ZUWRH4niqHZp4Xbw0d7mdmKjj19bXXXovHHntsaqhohE7gvNQoG54zt5kRR/xeMKGjRgcFq8nD58Q6j+Xw52c+1yhCZz5py1hCQAgIASEgBISAEBACQiDBBFjicBQOixynzR5VXRxOp1a+eQ2MlsyUqYvDkTicTu2Dw28oETnR1sPhFGqJkjg2m22q5g3LG06Zxu/F21jSqJE2LG/q6+uV1/HIm8C0U4O2MUXWRJN6io9xUXROqLaehA5HMETbOFUbS54lLX0iyZmZoib+WyRa7HJckgmwuGFZw9KGBY6d9l56j8UN74O1LHrsPzorN97pIyN9nuQlSfczCJhBUTiYHYWjHlaIjSjAOaR9KBqHpI60FCZwNs1tfwrPb5FPjVOuceq1ZDROt8Zp1+baoo2yCZQwjzzyCLZv365Evpx9Nt9EweUGvx9Yo0eNaIkkMAIjamJNuabyWLNmzVREzs9+9jOlRo0asaMeE2oefBxHjf/jP/4jVq1aNQvx+eefr6Rii1boRJJTKiMeSCJ05npHx36+CJ3YmckZQkAICAEhIASEgBAQAkJgQQmwxLH3WtH5SRNsbb1RSRxOo8YSx1JdnDISZ8g+qETgcCSO1d4fk8Q5d9WFWEeROFwfJ57GKdJY1qiRN/yao3HibYHyppZqLHDNm3jkzcxi70dO9E9F28RT8L2donaGhp1Bl2U06Kh2SEG8Sw56XspF+QzTNGMRNHystCVJIDDahqNsWNwMgdIRhpE24UBEEgSZpAbsYSJCliTkFF5UJqroekyvK6FOVwczaZynUnj2MrVpBL5GrzjtmrSkENhx7CX8cn/iAXO6yrdv/kNC5hyN0GGZ8+1vf1tJGcY1ZFiEFBYWKuMHRp/88Y9/nFZXhtOV3XHHHYpYCZQpgSLlxRdfRENDw9RaWOawgOF6N2r/ajqyWBb84IMPgsUTz+/hhx9W5t3U1DSti1BCRxUwt99+u3JuYOM1XX/99cpbgenb1GPUc1Xpxe+r782MEOLPeA7f+MY3pmrqiNCJ5Son5lgROonhGLaXuebTnocpyhBCQAgIASEgBISAEBACKU7AT1EWzoFhjLb2wnqkAxOeyXoooVoa1YwwFeYgp7YElroKaOjhfSq0toFmdAy24mh3I3pHQqe/CZyrQWtEdcEqnFt7EYpzymHUmaJeitvtxvDwsPKPzoGBARw/flx57fF4ou5j5oF6vR45OTmoqKhQUqdxOg9+bTAYou7TOuKClURL94Adg7Tv6p/c20bdUfcR6UCuGZJh0uPA0V6qGZIOHdXN4b3b41dOXVlhoYLwZrScmt8Qk7LCTORlG2E0aJGfY0JuNm1ZlMCKfub3Q97TjjSkD6Uj3Rr9RuEVKdkm9BMYzx3HeN44JvLpZ9rzpjmpgeHd2ffRRMYEhn47BN6nUnN7/RgYcij3bmunTbm3BkIIxGjnnWnSoYjuywLaygoykZVhQHaGPtrTSXA74Bruh5s2R287htsPw0fvuW39JG1HMeAewpAneGFnfboOBQYLsnWZEcfTGTKQub8YY45Ts47NLT4Thf94TcQ+5ID5IzAx7MXxB/6foAOuuOIuFHzr8vmbjIwUkYD+Ez2yfp4167jx7HFYn7HCuy5Ff7lHXNn0Azjlaqo1Trt24wvfAu8T2RKVbo3npAodFh4bNmyYNU3+ex6LHLUFigp+L7A+DPdx3XXXKX+X4wgXjorhFkyMqFEufA5/npWVpUSnvPzyy8rfMzk9GY8bb4SOGlHE/XN/9957L+6///5p6wsldAKlDaeT+8pXvqKcFzi/YP3xMYGC6+qrr1bqAfGzbFVKcWo7rp3DjSOWeI3qWtUxEnmvSF+RCYjQicxozkeI0JkzQulACAgBISAEhIAQEALLloC9cyBqicOQzOX5isTJXlECXVb04iNZgF1e+v77cGfMEifbmIu6svXYUHkuLOa8qCROoLzp6OjAqVOnEiJvioqKlG9vxipvnG6fIm1Y3thGXTjVNzolblSpkgjuLG5YjLAMKS/KQm051cEhWcKChPedNO7vuvbxvwAAIABJREFUn/98Shbx8ddeUIuLGiqnDc/z5GNd9FB+aMSpPKQfovcSLZp4UK0/HVlOwxebEZlOeninvDaiwGdG0Tg9LHcYlM1s18EwokW6Kz0RuBLfB01LFTJT+y9kzaz3vxA3E1mhxUzGoxnIvj97ap784HL4n4cX/AEm38/NHUOKhOQ9v2YROZemyj31vuU937PRNL/DgbG2Njjpz7qLvh3tpFQyvPcMcsGi2a3XNYBORx98E+NBPy83FaLMXIQ0+p/aNCYTDPRn31BQAD1tRvo5s65O2WvMZkz0utDz9T+hb//7U+dYKtai6oVvIq04/rpY0axfjomdgOfNLpz421/BNdavnKzVmVH+lb+A5aFLYu9Mzkg6gWC/C+3ftcN1TfzRtEmfdIwDpKLQ4SW8eOJdPLj732JcTejDSzMK8fjVD4GjdBLRAtN9heuPRcR3vvMdXHzxxbMOU6NqVBmjHsAy5Otf/zruueeeWeewNPnpT3+KnTt3TvuMx/nhD3+IY8eOKRKEZYeaqi3W9bJQUWVUsGiacKnf+LOf/OQn02QWjx9uTfx5YFQSv1ZlFnN+9NFHpyJx+DOWTcyG16kKrpnCLNY1y/GxExChEzszOUMICAEhIASEgBAQAkJACCSVgL3HisFjHUptHP45UuN0avlUFyd/dSX45/lqXOeG692sLKmfNqT6vppOLZp6ONwB9xNtPRxOj8Y1bk6ePAmr1ars+fVc06bxw5WSkhLk5eVFnTaN06S1d9swYKNIBapvM9c0aaGuH9etqaYaNpUlORRZk0F7qmdDe65pE7FREI7toAuePh8yt5Mkob5ibby+Aardw+vtoFRu3HitIDcx2OKAjqJnWMCwmMl06CeFDIsaRcxMChtlT69N7tjHj3W+cR+fS2dyJrpgW36Q9/m9ZLR3qVMLbZOp/ue18bXme5qvM1/jNvo5npR/6qTVmkt8r3Idpob6MuXejXQf+sbofuvthauvD07a+Och+mawk/Ze+iyaNuQeRttIF33b3BH08EJTLmqLV6GgogYmkrfZlDIxlx7GaTNofsWUopL20TTr7w8i+5paaMuiOz6aPuWY5BBw7u2Dt9sO80a6vnK9kgM5kb1+9kVnNV/8Tkxk39JXSAKJqqXDEuf+Ld/GJeWbE0abI1m6urrC9hdM4oQ6gUUIN464CUylFur4wPG57o2ayo0lkZoiLZbxA8cJ7DuUiIo0RuA8ol0TzyEUh1DvswgaHR0F14kMVrcnYRdcOppFQISO3BRCQAgIASEgBISAEBACQiAFCLiHx9BzoDlqiaMx6lGxZc28SxxG1UkS543PnlPq36jtvNWXoL7iTBxq36+8H43E4fo3ZXlVESUOSxqOeud6N8mQN/wPUZY44WresMRQxQ1Lm34SG0dPDij7uTzonnnrBT745no0LG7qagqjevgd8jZ+lz75G9pOBhzB6fG/FuIMdjWR6s5wEETgMSnwZyjYFLzGcXgtfoqgmUAapc7XFqfDUEYRIDNlTaCoiS5AJEVXHPu0VBmZDHlTv6IwqvtXFTejJ04o8sZ68KAibGIRNzNX7vK50TbahT7naSnuN2gwWpyB4cIM5JVX40sX3YoL129TRI40ISAEhIAQOE2AU6598+37ccwW+JeH2AixzLmv4W9w/YpLYztRjhYCQiAsARE6coMIASEgBISAEBACQkAICIEFIuBzeRSB07m7CU6bnWo/hK/rwhKngCJxyjevgdGSCS29nu/Goua3r/6CpE4bOJ2aw2WHzTEEr8+DDEMmKgpqwk5JlTjrqzZi06qt4NeBLVDe8LcvWeIkMvJm7dq1MBqNCJXmhKUNR6FwhAI/4FYfdidL3KjRNixtOFohmqiFmK45f7P5MtqClcm5mt7nEgUz5U348kwxDZ/Ig32acYya3bCbPZN7k5v2HnpNe9MXe/Vz+oyP82on6wUFaxwpwhEjqkTLt0xGO0Ud9ZTIxc1DXzPv7X1NXXMWkiq7upqCiPKRpQ1LmtHW1rijbaLBpKOImlbdKD71tmMsWw+XxQhrZTZcOQZ4KZ2bQaPHN9bfhrvqb4ymOzlGCAgBIbCsCcQbqZOMyJxlfSFk8UIggIAIHbkdhIAQEAJCQAgIASEgBITAPBJgiWPvtaLzkybY2nqjkjicRo0ljqWa0sMskMSx2gcwRNvOprfw2mfPKgLHPz77YfkZpWuh005Pp8XShtOpscDhvSpxAuVNKz3ktdlsCZE3K1asUNI/1NTUhJQ3arQNSxuWNR09w1MROIm8HTjKhtOkJSzaJtrJcQTNR7R9j7Zj0Z40j8dxOZwQac3GMjzo14xhLIPkmpYi10C1h8ZH0OkcoZR2wdNmJWPm6rVbjMInUN4cOdGXkGiymSn/QkWOBaZJ44ibkS8EzlyibYJdXxY3JkqJlkV/3jk1GqdJ+2TkKP7Q9zZaPH1Bb4mbaq/AvSRzOM2aNCEgBISAEIiOwI5jL+HRxqcpdWV0qS7PKVqH+zd/G6UZEv0YHWE5SgjERkCETmy85GghIASEgBAQAkJACAgBIRAzAVXiDB7pQM/nLVFLHI7GKT5z5bxKHI7AYXnTbaXIIYrCae05Rq+p4Di9z63H1gnrKId0BG+VFKGTZcpRpA0LnE2rLkReZgHSxtOn0qYdPnxYqXXDadTm0iwWixJpo8ob/pmjb9QW+FB7vtKkcdSHUtvmi0iPSDVC5rL+aeeeoFdco5clDu8/T1jP0XXEpZtY0ASrMRNM3Myh1FPIWj40/FxrvUS32NNHJVP68P0bzf2j3udHT/YnLBVgoLypKs1FFdVtmhk9xuKGZQ1LG65tY6f9XNOkBeOv1rUxUlo0FjcscLjOTWBtm+OUEuh3jU/hvc49QS9hQ+EaReRsKlof6yWW44WAEBACQuALAix23uvcjb19h2YxWW2pUerkXFqxGfyzNCEgBJJHQIRO8thKz0JACAgBISAEhIAQEAIxEDhBDwNffvllJUKDGxcl3b59eww9pN6htrYeRCtxePY5NSVKSrWCuioYcpJfWFuVN609RxVpM1PeBCM6MNyDPto8DqpL4ptQtjSKttCbtcjIysD1m76CS9duh9vmU9KlceRNIuQNyxoWOMHkjfpAu52ibFjccBF3fi8ZadI42kZNk8biJilp0qK5lTmVmipwWOKcjOakKI/hNGzhaswEEzSaKPuep8NY+nC6PL4PVJnH0T18T6R6lA/fvzteOTB1/25tqMbdN5+rkJsZWZaIOk7h5E1gtI2TatuwuBlqbJxTbZtgt4AabaPKG5Y2qsAJFDczz3X7PYrI+a8jzwW9s3INOUp6tVtWXTVPd54MIwSEgBBYHgQ4Wqd7rB9ZOjMy9Rm0T/7fW5cHWVmlEIhMQIROZEZzPmKu3zyc8wSkAyEgBISAEBACQkAIpDiB/fv345133lFm6fefTuNVUVGBm2++OcVnP316jm4rHF1W2E/2wTUwEnHuxoJsZNYUIbO6CPxzshrXu+kf7UbfSDeGqUh4x+AJZc/vx9J8fh+a247C7yWRkwakk81Jw+SWZbCgTrMZfs94LF1OO1av1yMnJwfZ2dkopm/j19I38fm1wWCAdcQF67AT3QN2DNK+q39ybxt1xz3ezBMNeg3yc0zIyzYilzb+ubbcgjzam6j+xoI0qmmj36OH/lPaaK/bo0P6MOcsm1tzX+CG8y4nxvPGp20Thom5dbwIzlbvJafbp9xP3Jo7JmXyqb5RuD2ha+8kenmWLAMqirJgpPvL4fLhowOnKG1hOm0aSm3oh4vmwn/W1q8sVO73ucyN728eq6wwU+mP7+lyeu13OODq74dnYADOjg6MNDXBR++56T2/M7bfEeH4aEwmZFRXw1RVBWMhjV9ZCY3ZrPzM+1jaGz278MTJlzDoGQ562o0Vl+GO6utg0pyO2oulfzlWCAgBIZBsAqHq+SV7XOlfCAiBxU1AhM48XD8ROvMAWYYQAkJACAgBISAEFi0Bt9uN3/3udxgdHcXg4CA8Hs+0tRRRmp3MzMyUXp/On4YsRxoynGkweOnJa4Tmp2fxw5njGDNOwK1L/MNzP3xwp43BBd7syt6b5gK/H2/TgIqJT2RAP5aJoeEhOCxco+L0WtMnNMgaKkNtcR202ujEhypvCulhLsub8vJy6I0ZGHONK/JmpriZy4PsmesOFDf8QJulDT/cXlBx88Uk04fSp8SNKnEQhyPzbvDCs8kD/T6SQAem1zXyXODB0O+HMJ4dR8fx3kSL7Dy+BztJ7rBQGRpxKjJliN5LtEQMxHKs3QqfL/g1KcnPUO7PaBvf42dU5irCRr2/C9LdiqRhacMCx9nePily6HdvohpLGwP9mTYUFEBPG8uazLq6uKRNsDkdGm7BjraX8bkteHGoTXnrFJGzKqsqUUuSfoSAEBACSSEgQicpWKVTIbDkCYjQWfKXWBYoBISAEBACQkAICIHUJcCpuF555RU888wzYLETrLHM4Qf9qdbS6ZmrmcrKZI1MQEOeRBPhuThLHCd9AX00Ow0+8h1UUiYhjSWNc2KUNjtpGxs8Ey44qYj8XBrLm8y0XJiQiYw0C/T0kz5t8lvuLN0G6Fv8Pp0bXoMdXq0LOp8RBmcO0v1aVNI37s1BvmnPtW1yc3NRU1ODvLw8FJdWYNSVhlGnn1JjDaGD0qXNV5o0rgXCNW5SprXSTNTaN7yPp/6Nns67gLatAfucgBX+J/18gLaTtN1I2020WVKGwKKcSLhaPvGkdnNSerhjbaHrU+VkGlFTnhuUlVrLh2s4nVGUgXwSN2nDVnCaNLXOjZPSpXGNm0S1mWnSctevV+racJ2bcGnS4h3f6h7GI5Re7Znm14N2UZlVotTJuabqoniHkPOEgBAQAkJACAgBIZDyBETopPwlkgkKASEgBISAEBACQmDpEeB6OYcPHwanWnNQWp/jx4+HXCTXTeHojVRoLHF0nglkUyY1gys6ieOhB+0scdzkQ+YqcVje2CeG4CJ5M0r7cYq5mau8MSFLkTWqvDGlZYGFTqimCh2H34RB72Rle22aF3m6YRjoITLLtwL6Vj5/6zQ3vwgafSZMWfnwjmswPOZFImp+zJwb1wAp/ELS8INt/rmupnBWEfdUuIeUOeynjcWNKnHa4phZIZ0zU+DE0Y2cklwCsdTy8Y9PoPF4DwlSD2q6DqLIehJOQxZ682vQWbQaqtBhacNCsjLXgEqKxMudoDRsp9php9+rLGySIW6yKfVhJtW1YVnD9W1MtOd6N/PVuBD3bw8+CYcvePq3u9d9RamVI00ICAEhIASEgBAQAkudgAidpX6FZX1CQAgIASEgBISAEEghAixy3n77bXBKWo7OUVtLSwulGTqdDiw9/XT4SjXVW+B6KgvV0vwTisQxDfthHJugKJTwKdLGNWkUuUICJzMdjqx0TNDreJpvwovRcfqG/fgoRmjvHnfCQ/om3qZN08EAM/TpRphJ2li0xRR5YyQZMz0VV6T++brtOjSAAc+kzOGWxnV06Jqdke/A5VdejQF7Ojy+iami7pH6jPZzVdxUluRMSRszyRyOuOF9SjYvzSow+mYnvbbFMdOVdE5g9M36OPqQU1KOwMwon/9+4nVUvPk4Rf25MT5BdapoxvzbcCy3BOVfvg3bCn0YO9qUFGmjShojiRoWNxxxk6xom2gvxM7uffgdReU0WVuCnnJV1YWKyKnKKo22SzlOCAgBISAEhIAQEAKLmoAInUV9+WTyQkAICAEhIASEgBBIfQKKANi1S4nICVVb0G63K59xejVOx2UwGJSFNTQ04JZbblmQRdraejB4pAM9n7fA75pe1yfYhHJqSlBQV0lbFQw5GTHNudPajiH7ALqtHWjuOYIueu30UD63OJtJb0ZeZiFyM/OxsqQetSV19LoA/P5c22dHunHfT5/C8MiwUuuDHzpPUGQBN50pC2evrZ3TECxtWM5UUxTCooi2mblazpgVKHD453jK1Gyk8wIFTuWcsMrJKU7AR5E1DkqJ9tYP/k80ffI5xv1+um/G6c8WbfRnzEjReCtWliGr4LRIjWdJapo0jrJRpU0y06TFM0c+55S9V0mv9krb+0G7qMtdoYici8o2xTuEnCcEhIAQEAJCQAgIgUVJQITOorxsMmkhIASEgBAQAkJACKQ+AZvNhp07dypp1QKjcWbOnGurbN26FSvoAeNbb72FoaEhpdbK2rVrFaHDn89XY4kz3NaLwaMdsPdYIw6bWZKHfJI4+asrwT9HaixprCRuVHnT2L6fXlNh8gTIm7K8SpTlVSVU3vB6uK5Ne7eNUqX1Y19TFxqbe3Di1BD8XifGKYpgYtxL0Tk6aHQmpGsNWFmZj0wzF3QJ3wLTpHEKqcqSyTRSKR1tE2xJXP+Go25UiXMw0sqDfM7+ktOnBaZQC6x/E0eXckpqEmBxo9a0YYGjpknj9yZI4gzs20d1sNIxDB2lVtQo0TlZlNIwI80HsyUH2WecEdXCOB0ap0lLpWibqCZOBz126P9TonKCNaPGoIicv6y/Idru5DghIASEgBAQAkJACCwpAiJ0ltTllMUIASEgBISAEBACQmDhCYRKqzZzZixwFkLazJyHe3gMPQeao5Y4GqMeFVvWRJQ4gfKmhaJuWnuOJUze1JasViJwEhl5o3JhgXPkRD86emyKwOHi7lysXW2dfcMYGAodPcRF27nWh9pY3HC0jZomjcVNyqdJC/fHiOvfqAKHJU689W8Co29Y5EhbMgTUaBtXXx+ctLG4GWpsjJgmTRU6oUDos7KQU18/9bEabaPKG466UQUOR90stvZG+05F5LSNdgWd+k0rr1BkToExd7EtTeYrBISAEBACQkAICIGEERChkzCUoTsKlVpkHoaWIYSAEBACQkAICAEhMC8E3G43uA7O3r170d/fH3JMvV6PIvrm+KWXXqrsF6r53V7Yjp7CUFMH3CMOTHhO1+8JNqc0vRY5tSXIP3MF9NlmaAzT67W4KFrF5rCiY7CV9oNoH5jcu32n6wTFulaD1ojinHLaymAx56Myv5b2eTBSJEwiW2ffKFo7bThF+65+u7KFayNjHpzqHZl2SHp6GnTadLC8uf6ilagqzkZtuQV5OSaYDNpETnde+0rz0rr26KD/VA/9Hr3yc/rI6fpO0U7GV+OD91wvPOd64Nnkga8+/P0Wbb9y3MIS8DsccNHvO2dHBzwDAxhpaoKP3nPTe35nfPWuRig1pd8zPcUj16fSmkwouOACFF91FUyVldCYzTAWFir7xd5a7afw+MmXsMfaGHQp63JW4Y7q67DBEl100mLnIfMXAkJg+RAoLZX6X8vnastKhUDiCIjQSRzLkD2J0JkHyDKEEBACQkAICAEhsCAERkZGFIlz6NAheGY8hAycEIucTZs2KRE52dnZCzJXljj2zkEMfn4Czv7hqCSOqTBHkTiZ5flTEifZ8qYkpwKF2aVJkTdOtw8scLoH7DjY3K9IHLeHanXE2E52D0OTlgYjyZosSq/GMkejScdFDRW46dLVMfaWOoenW9OnxI0qcTBZHiim5j2T5A2JG+/myb2/LHbGMQ0oByeVgJtkDUsaFjeKwGlvV/aewcGEjashYWMgQTNBv0cHP/2Uft8YoKEoG96naTTQ5+djw49/vCQEjgrNPe7BE20v488dbwXlmKvPVkTO1aUcziZNCAgBIbD0CIjQWXrXVFYkBOaDgAid+aAsYwgBISAEhIAQEAJCYIkR4LRqH330EXgfrj7OQqdV87k8sPda0XugBQNUF8dPr8M1TqfGtXAKqC5O8Zkr4U33ocvaTluHki4tUWnTuNYN17xZX7URRr0Z5fQ6GW1m/ZuZ6dOiHZNr3NTVFKCqNBdVJTm0t+Cx/96Dnfsn841xZM5fbFuLrQ01Sjq1RdNaaKZq7Rvex1v/Rk2fptbAWRhnuWiwp+JEA9OkjdLvNU6Txnsn7b1U9yZRbWaatNz168Hp0czFxcqeWyfVEmt+4gklXRsfz7Vw1v/934NTqy2V9ueWN/EIpVcbcA0FXdKddV/CvZRezUyRitKEgBAQAkJACAgBISAEThMQoSN3gxAQAkJACAgBISAEhEBUBFjcNFFKIRY54SKQjUYj+BuH1113nbJfiGZr68HgkQ70fN4SUeLw/HJqSpC9sgjeci16x7qnSRyuhRNvM5GsWVlSrwgbrneTTHnDc4xU/yaadQTWvNm4plyRN+EkzYDNgQLLIkn7tI8IBAqc9miIzDiGn6mr4ob3Uv8mDogLdwqLm5HWVkWW8N5O0oaFTTLEDYuYTKprw7KG69uYaB+LlOG5cluM9XBCXeH9/YeVOjl7+w4FPeSisnMUkVOfW7twN4mMLASEgBAQAkJACAiBFCYgQieFL45MTQgIASEgBISAEBACqUCARc6uXbuwc+fOsNE4LHK2bt2KhoYGWCyWeZ86S5zhtl4MUiSOvccadnz/OKXAsmjhKUrDSU0HHEY3Oq3xVLc/PUxuRgHK86um5A1H4bDQSWZr77bh6Ml+tNG+o2cY/DrWpgqc+hWFaKgvQ0EuRQsspiibUAvmYKxAebOTXg/HSoeO57IdqrjhSJx1cfQhp8wrgcBoGxY3HG0z1NiYFGmjShojRc+wuOGIm8Bom3ldeAoPZnUNKyLnv1teDzrLyqxSfINEztVVF6bwKmRqQkAICAEhIASEgBBYeAIidBb+GsgMhIAQEAJCQAgIASGQkgQ4ndphKtC9f//+lE2r5h4eQ8+B5rASh+WNw20H176xp43BUTqBU/ouuDPir2tSnleN3Mz8eZU3avq0jh4b9jV1KRLH6fLGfO+wwFlD8oYFTl1N4dIROP2EIlDg8M9x1L/BOXSemkKN9xUxI5YT5onAzDRp1oMHkxZtw+KGo2xUaTMzTdo8LXlRDvP40ReU9GoOnyvo/O9ZdytF5dy6KNcmkxYCQkAICAEhIASEwHwTEKETgvjtt98Om82Gn//85zjrrLPm+7rIeEJACAgBISAEhIAQWBACHI3D6dRefvnllE2rxnVxeimVGtfFcdrs01KqeX0eRdzw5nCPweVxwkN1cMbyPBgudcFrGMe4Nvqn/Bxhk5dZOCVv1lY10OuCpEfe8MVPZv2bBbm5Ej1oM3XI0kaVOI1xDMDlOQKjb/hnqX8TB8jknqKmSVNr23CaNI664eibRDWuVcOShtOkSbRNYqh+2L1XETlN1tagHXI0DkflcHSONCEgBISAEBACQkAICIHoCIjQCcLpF7/4BX7wgx8on3zwwQe48EIJ+47udpKjhIAQEAJCQAgIgcVKQE2rtnfvXuVLLaGamlatvr4+afVxWo40YmX9+mlTYIljo3RqnbublHRqfnrN0kYVOKq8UVKpUfOTtPFQBI6NJI4z2xuVxAmUN1z3hmvezJe84TkvRP2bRXW/cv0bTpumSpx4698ERt+cv6gILOnJLkSaNJY3HHWjCpylVKtmIW+W9tFuReS81v5h0GlwfRyuk8P1cqQJASEgBISAEBACQkAIxEZAhM4MXgcOHMDZZ5899W4ihE64osGxXS45WggIASEgBISAEBACiSXQ0dGB5uZmHDp0CB4PFx0J3ioqKnDGGWdg7dq1MBgMiZ3EF719/PqL6Pq4CWneyQgaU20+zrnwcipa3g9r8yl4nRRt43PD7hqF1+/B+MT4tHn4teNwmX2w57phy3OGlTgGrREWcz6qCmqVfWU+7/Ng1JmSsrZgnXb2jaK104ZTtO/qtytbrM2g16CiKAurKnOxrrYAeTkmmAzaWLtJuePTPGnQ7dFB/6ke+j200T5tJC3mefpW+ODd7IVnk0fZfHW+mPuQExJLwO9wwNXfDyf97vEMDGCkqQk+es9N7/npz3iimsZkQkZ1NUxVVTAWFsJUWQmN2az8zHtpySGwo+1l7Gh7JWjnJo0BX62+DjdVbEvO4NKrEBACQmCRESgtlQjFRXbJZLpCICUIiNAJuAyDg4PYsmULrFYrhoaGlE9E6KTEfSqTEAJCQAgIASEgBBJIwO12o49SFb377rvop4eooZper0cRFfq+9NJLlX0yG8uc7g8OY4Ikzfj4OCZ8foz7x+FN8yHLnDNL3gTOZSzbE1bisLwpzimnrWzB5I3T7QMLnO4BOw429ysSx+2JvYYPC5wzSN6wwKkttywZgZM+mD4lbnS7J0VOPM171hfy5lwPvOd64S+NnXE848o5swm4SdY42trgoX9jscAZPXIkKdLGQILGUFAAPW0sazLr6kTaLMAN+X7fXjx+8iV0u4L/N+Xq0q24g2ROrl5yGi7A5ZEhhYAQSFECInRS9MLItIRAihMQoRNwgb71rW/hN7/5DXbs2IGvfvWryieJEDopfg/I9ISAEBACQkAICIFlQiCV0qqpyJ0eB441f453Hv4vgKTHhH92fRuP2Y8cjWXaVXLm+CiVmodq43jhptRqauO0aWV5VbRVojyvGqW0n8+0aeo8ElH/xmTUoTA3A3U1BagqzUVVSQ7tp3NYtLeuWv9GTaEWb/0bNX0a177hn7MWLZFFOfHANGlc32aktVWpa+Ok+jbesbGErYnr25iKi2Eiscxp0nLXr1fq3ZjpPUmTljDMcXV0ZKhVSa/2QdfeoOefU7ROqZPTULg2rv7lJCEgBISAEBACQkAICIHpBETofMGDC/9u374dt912G5588kmkpU2mdBChI39khIAQEAJCQAgIgcVO4AQ9aD18+DD2798Pljqh2gqqJcEp1RoaGsC1cpLRWOAcb2tEZ2sLTh5uwninA85hOzT26enTAsd26bzINebBa/BjtMg9JXEC5Q3XvMnNpJRjtPH7890SWf+mfkUhSZxCRd6YSeosicbPern2jSpwOuJYVTGdo4ob3kv9mzggxncKixuWNSxtHCRr7LRnYZNoccPChiVNJv0u4j3Xt1FFTnwzl7OSRcDpdysi549Hng86RIEpVxE5N9Vekax/Q3kZAAAgAElEQVQpSL9CQAgIASEwzwTULywdOdmP9m4bBm0O5FvMyt9XC+hLSBc2VKPAkjHPs5LhhMDyIyBCh655K/3jZNOmTcrVP378OPLz80XoLL8/C7JiISAEhIAQEAJLigCLG67jx19aiVTPj0XOtm3bwGkfEi1yOq3tGLIPoLnpc3QfboW3YxgalwYa3+l6KD5QnZPR0LUzRi0koRpyUFRajtLiKqyv2ggjSZtyisRZqMb/iD1K/5hto31Hz7Dyj9pYG0fgVJO0YYHTUF+m/EN4UQmc/6QV/wttJ2m7lLa/pu0m2ty0qeJGlTgjsdKh41fTFihw5Av+cUCcPIWFzPEnnsBQYyO8drsS5VJ/zz1KxIvaAqNtOMqGxQ0fn2hpExhtY/wi4obFjUTbxH155/3EP7e8gd+RzBl0Bf+9d2fdlxSZY6J0l9KEgBAQAkJg8RNgkfPsO4exc/9JOJzesAuqo7/Xsti5sKFm8S9cViAEUpSACB26MNdccw1ee+21adE4EqGTonesTEsICAEhIASEgBAIS2Ah06px9I2V5E1rz1F09Z5Ef8spOE4OIsOqnyZwgi1gZMwG3bhm6qM0TTrStSR+tFqsv+tyXHLJDQt25dVvI3b02LCvqUuROE76h22sjQXOGvpHrhqBs+gETuCC/ye9+OcgBOrpvSOxkvnieP5+lZpCjfflcfYjp00jwKJm9z/9kxJhw23C74ef6milpaej9stfhp3q3CQj2obFDYsjljYsayRN2uK/Mff1H1ZEzr6+Q0EXc1HZJkXk1OWuWPyLlRUIASEgBISAQoD/7vvvf94TUeTMxLWVpM7dN5+bFIqcdeCnP/1p1H3/8Ic/VDIQPPjggzh06BBuueUWJUNTstt8jxfLen75y1/i448/RnZ2tsKykOoQLnQLxSuVOS4Us2UvdH7xi1/gBz/4Af6J/pHzk5/8ZOo6iNBZqFtSxhUCQkAICAEhIATiIRBtWjWLxYKtW7cmJK0aC5wuisBhgdPS0YSBU51IH/Ahc0gPvV0b9TL0ZhMcJreSfk2j00KjYbEzGcFTuLEWt3zz21H3lYgDpf5NCIrd9P5R2p6i7bdzJG2i8wOjb/hnqX8zR6jBT2/8l3/B8ccfh8/hmNrUI40FBUpas3gbSxuuYTNT3Ei0TbxEU/O8AeeQInKebX0z6ASrssoUkXNVFZtYaUJACAgBIbBUCHBUznNvH457OZw++AdfvyThEejvv//+VO3zaCbHtdIvvvhi3Hrrrdi5cye++93v4r777ovm1DkdM9/jRTvZ5uZm+rLcJcrhKptoz03mcaF4pSrHZLKI1PeyFjoHDhzA2WefraRb27NnzzRWInQi3TryuRAQAkJACAgBIbDQBOY7rRoLnJaeI+i2dqCxfT9GewaRPuhTInD0Y9PTqIVio0nXQKfVI7MkFxWrV2PFxg3IryiD1qhHy5FGfPbuexjpHYTWoEPNmetw0XXJj8yR+jczrhZH2LC44X3gz0NzuOO5/k1g9M15c+hLTg1JILDWTR9965Kjcvp271ZETrCWRvK0YOPGiEQD06SxvGEJpEbesNCRtnQJ/PHo80qtHKePcynObixy7l73laULQFYmBISAEFimBF7fdRw7Xj4w59Wz1HnwW4mtpxYodFhIRGpr1qxRIlDmWwxwJNHo6CjKysqwatWqSNOct89ZaHH9eI7SmY9IpWgXFur6pCrHaNeVjOOWrdAZHBzEli1b0NLSgs8++wxnnXXWNL6JFDp793IVWGlCQAgIASEgBISAEEgMAY/Hg6amJrRRqiSr1RqyU71ej8rKSqxbtw55eXkxDz4w1otRqpHQNdyG7uEODI30IcNuQM6IESannjZdxD7T0zTQa0j4mKg+TGEucspKkFVVDB3Vi1mo1mt1or3Xju5BB/qGXODXsTaDXoOSPBOqSzKxujIHOZl6qutzOmVcrP3N9/EauwbGk8bJrW36HuNzn42ryoWxs8dgP9MO+1l2uFZQHSRpCScw7nTC3dkJF/2bxn7wIHz0+8BP7wU2J302TjW1QrUM+v2gNo3JBEN5OXT04EFPdUX1tE+n93T0+4P30pYPgc/tx/GC9QN0eHqDLnpz1jpcn3cRinS5yweKrFQICAEhkGAC55xzToJ7TEx3R0704193fBRzmrVQozesKcPf3cHh2IlpgUKnk/4eFG2bb6ET7bzm+zjml5WVpWRsSKUm1yf6q7Fshc7vfvc7fPOb30Rubi42b948ixjX1OHG0Tv59I+Zr33ta7j99tujJxtwpAiduLDJSUJACAgBISAEhMAMAj09PYrE4S+ksNQJ1TLoG/Pr16/HypUrwVInmub2uTDqHiZx064InP7RHjidozC6dMhkiTNMD3U9Wmj9k6nQQjUWOEadiSJsjMgqLqRIHErpRAJHk2FAuj76NGzRzDmaY1wevyJs+oacONo+jB762U3vxdpY4NSQvGGBU1WcuWgEjr6HRFMQcaPriyzjYmXEx4+bxnHs18cwtmEsntPlnAgEWOA4KU2GgzaWOMEEzswu3PR7w0dfZlMbR+Wk6XT051EPAwmbQqqjY6TfFSJt5PZjAn1eK54ffB+f2puCAqk2luJLJHLWm1cKMCEgBISAEJgjgVQVOj/7/Xs4SlInke3Bb1+BqhJLQrpMltDhVGTvvPMO3njjDWWeXF/myiuvxLZt24LWmFFru3CNnq6uLvzhD39QzuNz7rnnnog1ezjyhMfjWjZq4y/iXXbZZUqKuJktcLyKigo8++yzU3MNd57az1zWxwLocUrhyzWI1DXedNNNYWvvxDpeKKETroZOf3//NA58zTiAgxmmUlRUQm78gE6WrdBRa+dEC/TnP/85vv/970d7uBwnBISAEBACQkAICIGEEIg1rdoFF1yAFZwOyWgMO35g/ZtmSqPGtXD4PQOlTjON6KJOo2bUk+ihCJxsUzZMWdlYsWkDSZw85NdVKmnU5rsty/o37PaCpUjj9+wJvAJc46aetjraOAA92PPe++n9BxI45jLvilOmDTU2KqnTRk+cUPaxNq3BgGF6QJGWng49fZlNQ69Z6nAatYYf/Qh5GzbE2qUcv0QJPHLoaTza+HTQ1Zm1JqVOzh111y/R1cuyhIAQEAJCgAnsa+rCvz7xUcJhJDL1WjKEzlNPPYUHHngAIyMjs9ZeVVWFX//617MiWlQBwQEAnMJMbVyv9Omnnw6b4k1NexYK9L333ov77+e/WJ9u6ng8T06XFmyuodKozWV9ocZjefLEE08EjfSZy3gzaxyFS8V2xx13BOXAc3vooYewffv2hN/LqdDhshU6keAnMuVapLHkcyEgBISAEBACQkAIzCTAImfXrl04fPgwuru5Gn3wxuKG80KzyCktLQ153Mz6N1Z7vyJw0n1pXwgcHYwOSo9mDx1Fo9a/MRuoCLopB+YsSjVWVghLdTHyV1cqIme+m1r/5siJPhw9OYD+oTE4Xd6YpmEy6lBN+b3rVxSirqYQ/A9OM72Xco2/KBlM3DQneKYV1B9LG1XeqPuqGeM8QK/5i4g22mpo+z9o+1qC57KMugtW/8Y7Fnukk6moCFznhkVNLkXqmYu5gBH5t0cfRedbbykihz+vu/tuZS9NCLza9oFSJ6fD3hMUxs0rr8Q3N9yOXEOOwBICQkAICIElTuD/JZmzn6ROMtr/+u61KLDMPe1yooXOSy+9BBYo3Fgm3HDDDUp0B0fQ/OpXv8Irr7yiROu88MIL06I+VNHA56kChqNSuG4OpzMLJSJYujz88MNKn4HSgc/9zW9+MyWH3nvvvZDjcTaGH9EXcziSh6NUfvazn4U8LxHrY6nFwQ48Hs+TxwvFZa7jRSt0zj//fLS3tyvX7K677lKihQIZMl9OU74UmwidEFdVhM5SvN1lTUJACAgBISAEUp8Ay5t9+/Yp/4BgqROqWSwW8Le/+B8LwaJxOiniZsg+gBaKvmntOYZOa5vSFQscA4kb07AWmUN6aFwaaOi9YI0FDkfgsMDJMGTCQKnU8mrLpwSO0ZKZ0CgcNbqmo8cGE0X3sGApsJinTa2920biph9ttO/oGQa/jrUFCpyG+jIUUD2flBI4LGiCiZtEZr7gcj8zhY36Wp7ZxnpLxXW8KnA4AqeXUm04e3sRq8BhOWMiYcPihuVMFkXnRZI0PK6WzpMmBJqGWhWR82FX8Jqvm4rW416KymkoXCOwhIAQEAJCYJkQ+IdfvoyBIUdSVvvV687CVeefMee+A4UO/3soXONIGbWFEiyBYuC+++6b1V1gJA6LmJn9sVxRS3cEnhxpvEceeSRoBIk6n5mfq/2xqGAGLDACW6jz5rq+UJE46nxmRhPNdbxohA7/W/n66yejhoPVUVLnsGPHjqDp6+Z8Ey5wByJ0QlwAEToLfGfK8EJACAgBISAElhmBE5RO6e2331aiccKJHE6ntnbt2mkihyNtrCRvWnuOorF931T6NBVhtGnUWOCYSdwY9VT/hiJwOJWa3mxSBE5BXVVS06gN2BzY8fJnSpoHtfnHJ/AX29Yh06xT3meJE2v0DfeVT1IoMAInJQQOB14coS2YuAldHin2PxUcNBVK3MTem5wxBwIsUqwHD2KQNpY48QqcwOgb/lnkzBwuyjI91eF14nckcp449mJQAoWmXEXk3FR7xTIlJMsWAkJACCxPAgO2MfzDw68kbfE3bluLmy5bO+f+A4VOpM4CH/YHEyyBYuCzzz4LWhNGjTiZGfERSmiocwoldPhzHpe/mBeshTovlFgKN14i1scp5QJFljqeyoWjdzizhLouVbTEyzMaocNRSWeffbYyJqeE45pFgY3XzXWGZkqvSPfLYvlchE6IK5VIoRMuTcpiuVFknkJACAgBISAEhEDiCbjdbrRQYfO9e/cqofKhmp6KlxdRGqVLL71U2bvoYVzvcCc6BltxcqBZ+dntOx3Nw1E4RqcW5lGqbWMzUF2c4OnDDFojSRuql2PMgp5+NuqMSNNrYSrMQWZ5PrJqipWf56P9x/Of48CxPrg8PjhcPoyMueH1jWOCBl9ZkUvzS49qGga9Bvk5JjrHgvKibJQVZNCei78sTNP0UgTUcQ20LVpom7/Y6GfNKQ6RSVzzV/nhW+WDbyVtAfvxovHEDSI9RU3A73DARX+m7UePYqytDQ5KB8FbrE1jMiGjuhrZlFYxh6Px6JuYGvP0qLVY+5TjlzeBV7t34om2l2HzzK4RwGRurrwCd1RfB316CqadXN6XTlYvBITAEiQQLl3yQiy3naLk7//Vm0kbumFNGf7ujgvm3H+g0OEIjHCNU4SpLZgo4VovHJWj1r0J1Vd5ebny0YsvvjglYsIJGz420ueBY3GqsK6uLnz66ad4lNLkcn2caMRGYB/JWl+oSKJAqaKKs2TwDMXxbkofzGnfuLFsu+6667B582Zs27ZtyYoc9XqL0AnxJ/XDDz9UPuGc9Pn5+XP6ZSNCZ0745GQhIASEgBAQAkuOAP8FnSXOoUOH4PGEDsdgkbNp0yasXF0Lq7sX/SP/P3vvAR7nWeV9/6XRVI00GvViFcuyLbckSmwnISGJUzakEGApKRveZYHAR7l2Kd9Slu96Idf7Ur+FDRds4A3swrdACp0UZ00gdoKdmLjIjqtcZBWr9zZVo/nOueVHHo1G0zQzGknn3uvZZzTzPHf53eMgzW/OOV1o6jqOYcdAWIGT5eY0arMFSGZGJqVMM4ElDgscPnNEDjdTYS6yywuQV78KhlwLFU1P3Qd5TvckTl4YwHd+9lcMj7sxRVE5wa3IbgEfoRoLnFUkbOoq7aitYImTA7Nx/jpASXkzkTOZETaauGFpQyInczQ6ERXNvPwm/4yw8dXNFjj8mrTFI8ACh8UNC5xRytXNj31OZ8wTMtDfHZrAsa5fLwInZoJyw3wE3hw+o0TOyZHzIS/Znr8Ff1dzD1Zbpz+wkiYEhIAQEALJJ5BuQuf0hT588z9fSdrC11M65S988OYF95/IGjpaPZtohU5gCq9Iwibc67yGP/zhDzhOUdt8hGqJEDqJWF+4tGWa6NKuScR40a47uHZQIEPez09+8pPLMt0ar1OEzoL/MyIdCAEhIASEgBAQAkIgOgKcVu21114Dn8OlVSug6JKyqmJk2fwUhXNhpv5N4CgchWMdNMA0moVsOgfXwQmsf6OlT9MEjo7q02hp1PJqSmG0pbaeBtfK4T8Y9zW24BSd+wYncL59YF6Idoq4qSrNU68vav2bIZqAliIt+JxIn1JK46ynQ0uVpj2W+vXR/UNLwVWLVf8mBUuTIZYZgT7noKqT8/vmP4dcWU1uBT5K6dVur1z4N6aXGTpZjhAQAkJgxRHg39E/8dU/JG3dd7xlLR6668oF97/UhY4WxaKBYPlQWVkJliP8Zb7vf//72LdvX0IidBIhWKIROlp6tUSMF63Q0fix2HnjjTdU+nL+W7stICp+vuiiBb8JF7kDETqLvAEyvBAQAkJACAgBIbC8CbC4OUXf2OdfLkNF7VKcBTxwwZM1Aa95AtZCE6CbawdY4BgdOphHsmAdoto247OjUELVvwkUONbSfCVxCtZVwpRnRRZJnVQ2/gORBc7exlb0DU3MqoXDtXKOn+0OOR0zRQttWFOE+++8AutripCS+jctNJVQ4uZyeZ/EoFtH3YSqb7Ow4PDEzE16mUVA6t/IG2IpEvh507P44bGn4fbNjQTNQIaqk/PhTe9ZikuTOQsBISAEhEASCCRb6CSjhk5gjZxISEJFzGhyKLAOTHA/nA7t5punI4si1eQJvDfUeIF9har9wvdHqqETLDy0MZO1PpY0999//xy8gfV5NC7J4BkpEip4YjyvL3zhCyryKVLkVaT3TLq+LkInXXdG5iUEhIAQEAJCQAgsaQLDw8Pqm1X8C2VgNA4LHKd/DBP+YYz5h+DVOZFrz1F5f/X62anOzBR9owkcnYvTqGXMMDEZzFT/hmrkmHNhpMcmvXkWLxY4tioSOPWVsJbkp1zg8GTauobReLoTh091qsfhWkvHEEbGXcjMzECOxYhcq4micbKQb7Oo1AxVZdMROglrburpNB2hxM1EwkahhM7UV2C0TaDASXFmuASuall3xfLG0dODIfojcLS5GWMUUcfnWJs+Oxu5tbXI37IFRddeC0tJCbLoOWlCINkEXu04gP9DUTlnhltCDnVXzU0qKqciuyTZU5H+hYAQEAJCYIkR+AalXGuiCPpktM/T7/T1lHZtoS2RETqBdWDmi0TRok42b96MXbt2zUw/kmgIJ1i4k1AyiufDdX8SVUMnEeubT4poXO666y78+Mc/VlwSMV40ETr8Hti9ezdycnJUDaTgFm0tn4W+FxfrfhE6i0VexhUCQkAICAEhIASWJQFOp3by5MkZkcMCZ5zEjcs/jhF/P0XjOMHPmanYOf8CarPZSGJM11nhKBzzqJ5SqPFxOY2alj6Na+Dkmm1UC8c8U/9GgxiYRi27xA4WOqlu/K0+FjdNLX1RSRxtfpxGbfvmVWjvHsHZtgFa27S44ucfuvsq3NhQHf9SeunWUOImdBmJ+MeppFtDiRt+XlpaEwhMnzZ47JiSN16SOrE2ljfm4mIlcOz0B78InFgJyvULJdA61qlEzktt+0J2tTG/Tomct5Q1LHQouV8ICAEhIASWKYE/vn4WT+08mvDVWcx6/Pu/vCMh/SZS6PCEWCA8/fTTYGHz85//HEVFl6UTfznvoYceUoIlOFJloULn+eefR0PD5f9NDq4JE43YCAQ633wWuj4eI3jtgVyCRdhCx4tm3dp7gL8U+eSTT87iyPP98Ic/jBdffBEPPPAAvv3tbyfkfZdOnYjQSafdkLkIASEgBISAEBACySHAwSEJDvAInGhgWrXmrrPw+J0YJXnjJInjxNjMpSxujEYjSuib+nyeL41auPo3WmcscBY7jRrPRZM4h091KIkzMOyIag854ubqDeVoqC+fFX3DfXj6fMirNKnnLSR1ompn6apQ4qY/qruju4gjakKlSGORw5E40pYEAal/syS2SSYZAwG/34//c+IZ/MeJX4e8K5u+BMAi58F198bQq1wqBISAEBACK5EA/27/z9/ZCYfTm9DlJyrdGk8q0UKHRcrDDz+sUnSxILj77rtVPRv+kh5LAW6hxEA8Qof7uv7661WdFx6L++Uv+XG0zs6dO5U4YrHEc4lGbARu0nzzWej6tDE4Emfjxo1qrizAuH3kIx/Bl7/85VnvlYWOF+26NWmj7Q/vGTeOotL28rnnnkNdXV1C38vp0JkInXTYBZmDEBACQkAICAEhkBwCR6jbf6CjhQ6WOu+k49/oqEnMcEOjg3h575+w542X0OfuoEo44yr6JrixyMnPz1e/tFs9lEpMReFQHZyJ6TRq4erfBPaVDmnUeD78h95pSsWgSRwn/RypcbRNNQkaTrMQLHFm7t1Djz4dsF+furRf2gXsxgJTpAU+nlsiItKU5n+da9iEEjdc80bakiMg9W+W3JbJhGMg8N+tf1FRORfHQ9che0/dnapWjt0o1jkGrHKpEBACQmBFE9hLdS//47cHE8ag0G7Box+/I/ovakUYOdFCh4fTomM0qaJNgWvrfPCDH8QjjzwyZ1bxCh2Obvn617+u0nMHNk5t9sUvfhFnzpxRacQSkeJN638h62Npw+2JJ56YmW44LonmGU5UPf7440ousQgLbCyfuI7OcpQ5vE4ROgn7z9P8HYUqgJyCYWUIISAEhIAQEAIrmoCuXYfCOwqROTqdzkxr/hw/Bp8ahK/cFzMfl9eF/rEunGg+iqb2E+gavAivf36TwFE4OUYrCvx5sI2ZYHRlweCkQ2ektGlGVfdGn0XPZxlDziVDr0N2qR2mAhJBlYXqvFjN5Z7E0bO9ON0ygK7+cXi8UxGnYtBnoqzQivqaAqyvzkdejmneeyxPWmD9V+uc16fyp+Dd4kXWuSzoOnQRx4zlAl816be6SUyuoSPgPFUUeW2xjCPXpo6Az+GAi75lOd7UhInWVjjo2498xNp0lBIxu7oauRs2wEapMEyUekNnscTajVwvBJJG4OxYK55s3YlDgydDjnFF3jo8VH03NtrWJG0O0rEQEAJCQAgsjEBZWdnCOkji3YmqpcOp1j70rm0qMj9RjeXEqVOnVHdcbybaxiJlbGwM5eXlYT/oZ2HEjSNnAlOiBY8Tqb9Ir587dw6dnZ2q2w30O6eW6m2+9UXqL9Lr2vyjXV+wSNHmFYlLMKdox5tv/tGsS7smmGW0742ldp0InRTsmAidFECWIYSAEBACQkAIBBDQXdTB/ogd+qNRpusSesuWgN/snxY2l6SNr+6yxPGb/Mt23StlYSxwWNywwBmlP+z5sc/pjHn5Fvr2pbGwUAkc6/r1SuZIEwLpSMAx6VIi59mO3SGnV2DMw9/V3IPbS65Lx+nLnISAEBACQiCAQDoLHY7I/+Z/vqLqY8bbWOY8eNeVVA+zJt4u5L5FJBApAmkRp7bihxahs+LfAgJACAgBISAEhMAyIPAmreG1SwdHrjcvgzXJEmIjUEqXh0qTtjq2buTq9CYg9W/Se39kdskl8Otzu/AEpVcbcs9OK6KN+j/q36lq5Rh08mWG5O6E9C4EhIAQWDkE4o3USUZkzsqhnh4rFaGTHvsQahYidNJ3b2RmQkAICAEhIASEQCgCnA2L5Q2LG+08IKhWDIH184ib/BVDYEUt1Nnbi7HmZgwcO4YhKg7r7OmBd2IiJgb67Gzk1tYif8sW2KnILD/OouekCYF0JTDmmcBTZ57HKx0HUJ5djMqcMhzrb8KR/tMhp3zLqu2qTs5am0SWpeueyryEgBAQAkuZwB9fP4s/7D4JhzNy3Uxe53qqmfnhv92Kwjz5fWsp77sInfTdPRE66bs3MjMhIASEgBAQAkKACQwFiBstCieKvyV8mZPQTWWFZOg1euG0TMBP/xfc/H4/pnxTs1+jyzKRQcUHM6Dz86NM9XNmJv1/OsK1jAy6j67J1NGRpaPHGVTFkI5FbLxGn88Pt3cS3klaK/0cTcvKyoRep6O6P5nQ0XoS2rie93xljT5Pr72fDo7ASWwZnYQuQTpbGAGOvnGQsGFxM0oSZ+zCBXWOtbHAYXnD4qbo2mthKSkRgRMrRLl+0QicGWrB/7X7yxjzRhaXq3NXKZFze+X1izZfGVgICAEhIARWDgEWO4dPdaLpQt+cRVeV5aGB6uRwrZyq0ryVA2UZr1SETvpurgid9N0bmZkQEAJCQAgIgZVJoJWWHRh9cyQODORxdt7za+z477thds8uZD5hGsM//T/vR16FfabjqakpDA0NYXh4GJOTk+p5q8eEfHcuip1UV8NjgWnKRDLDgIL8AlitVhiNxnknpjMZkFddgsL1VShYX4ks+nmxG+fB5j/A9jW2oJVyYTvp50jNbNKjmv444z/M1tcUgf9QS1rbQz3vCNH7B+i5nyRtVOl4EQkEpk8bpAgcljexRt/w9FncmIuLZ0XgLOKyZGghEBMBronTPdGPXmc/uh39+M+Tv0HXxNwPyrhTVu/8dQD+QgGLnA9tek9MY8nFQkAICAEhIAQSRYD/tugfnoCF/l6w0N86fJa2vAg0NjZibGwM5eXlqKurW16LW+KrEaGzxDdQpi8EhIAQEAJCYMkT4Po3msDhCJzYv5APcLqtG+h4y/T5fO1pfOsP/4IREhcP/PnDuOLCNQrT6xv24PfXPwmXxYH1FZvhoILq4+PjGBkZQeZkBnK92ShyFaDEmY8cr0WLw4HZbEZOTg5sNpuKygluLHCspflK4hSsq1SP06FxEdOmlj7sbWxF39BETBLnBipeyiInpX+csbx7lA4+19DxDjo+QEcSPVI67NNKmYPUv1kpOy3rDCTQ6xxEDwmaHueAEjYsb7odferMzw0H1sPRjE0YhHfX3Kzq5HAqNmlCQAgIASEgBISAEBACK4+ACJ2Vt6Dhs80AACAASURBVOeyYiEgBISAEBACi0eA698ERt+wwImn/g0XutcEDkucKwGnx4G9J1/C8bZGdAy2oqnjOHxTPuSOZ8M2blVrnjC5MJg3rL7mnDOZD9O4HiXuYhQ5bLD4LNBPTadT0xqLnMLCQphMpjkih6UNR9+wwDHlWdMiCofnfZpSILDE4WgcFjrRNI7EYXlzI0kcjsJJqcSJZoJyTVoS4IgaTo/GadI4rVn1fffNmie/7qIaOFL/Ji23TyaVAAIcXdOjJM0lYaPJmkvihoXN5NR01GdULYLQuaJgPf7j9q9G1ZVcJASEgBAQAkJACAgBIbA8CYjQScG+dnV1pWAUGUIICAEhIASEQPoRyByhmitv6GE4aIDhAB10RgyfbWkr8m7ywrvNC882DzxbPfBVThdbcXmd6BnpwIHmv6C1/xzc9OGa1nr6OlDWmofysUL1lPqcjP5fl4W+EW114JqhK2EIUWOHa97k5ZHUsFhmpVXLMGTBWlEAW20ZclaXQGdMj7QCTvckOnrH0NwxjGPn+tDZNx7VG6G8yIo1q/KwbWMZ8m1mmI2h6w1F1ZlctOII9Pzxj7j429/C53RO//vy+VStqJI774SPIt8cbW3qiLXpSKLmbtiA7Opq2BoaYCoqgo7+LUoTAotBYNAzgj7XEPrcg3TQOejx2GTkOjeJnPeD1Xfhweq7E9ml9CUEhIAQEAKLSKCsrGwRR5ehhYAQWKoEROikYOdE6KQAsgwhBISAEBACaUFA166bkTf6A3roT8QhPcgraOKG5Y13uxdTNg7tudxGHEM41n4ATV3H0TPaEXLt5jezUDBA45PE4ZoDqrHVoZ+80KEwa3ZaNJ1Op0QO18fhxyxwzEU2JXFyakrU43RpmsQ5cLJLSRy3Z1pwRWoscOoq7dhUW4iK4pxIl8vrQkARYEHDzdXXB09/P7yUovDc974Hn9utjimSOpN0+KkWlc5gQO7GjVGTs1RVwUhRcCxxrOvXK5EjTQikgoDL574kaS7JGhI2/e7hWfLG54/uv60Lma8uU4diYz4KjXkoMtrh9nmxr79xTpfFpgJ89+rPIzvLvJDh5F4hIASEgBBIIwIidNJoM2QqQmAJERChs4Q2S6YqBISAEBACQiDtCBylGXHaNC2N2oU4ZlhA91yqfTNznlumRqVU6xxsw7NvPI3B8T71c3AzTuhgHKFjLAu6U0CWPxNegxv+DIoe4P+jlGpZXiP8/gxYc6eFRmBatdzyQtiqqA5OPdXBKclPmzRqPE8uPMrp1PY1tuAUnZ30c6TGqdSqKYVa/eoiNNSXq3Rq0oQA17LhNGncOCWal37WnuOz9pyX6kvxz/x6YHPSveNhom/smzYhK0RUjT47G2ZKzWbfvBm5tbUU6bZanaUJgWQQ6KPaNdM1a6heDZ/pUOnRLqVDG/GMJWPYOX3mGXNRailEiaVAnUstRSjN5p+nHxeZ7XPuee7Cbjx95gWcGW5Bjj4b6+w1+J/bPyF1c1KyYzKIEBACQkAICAEhIATSm4AInfTeH5mdEBACQkAICIH0IcBfVA6UNyxxBuOYHn9+ywJHkzhXhO+jgyTOwXN7cby1EUNUn0BrmZMZMDpI3kxkwUKROJkjfui9Wcjw6Ujk6DExOgEdiRut+SnfWsaln330uHxVBQpKi1FWX4PC9VXILrGD6+KkU+sfdqDxVAf2Nraib2giJolzA9XD4bo4Ug8nnXY08XPRhAvLl2A5w6ONX5i2rCxlWMRojxcyE5Y5Wl+h+rHV1cFgt4MFDgub/C1bZiROFj0nTQgslICD021SfZpZwob+96HHeVnYpCK6Jouia5SgYTnDksbMkobO9Hj6uSKYdcYFLXfMM4Ecg/y7WRBEuVkICAEhIASEgBAQAsuIgAidZbSZshQhIASEgBAQAgklwLImWODEk33mKurnBjo0gRNFRiWOvjnffRovHXkWHYOtalmawDGPUC2bIQMyOEDH7Ydv0kfihtK7wUiJ1C7XgRkdHYWeInRmNfI7mZROzVCYg4f+1z/BlGdNqygcnmtb1zAaT3fi8KlO9TiaxpE4GygKhyUOR+OIxImGWvpdEyxneIZOiqDh5z2XhE3gNaGiZ1KxKs/QEEbOnZszVAb929Ln5OCKT38aFXfcAQtF44jAScWOLL8xeh0D08ImILqmO0DYjLhTFV2TM1fYRIiuWX67ISsSAkJACAgBISAEhIAQSCcCInTSaTdkLkJACAgBISAEFpNACw2upU7jM6dTi7VxyZzA9Gn8eG42mXl7ZYlzvO0wReTsg9vhhHmUNM1EphI4OpeOBM4UpqZ8mJycpPRprG8MMGQYKZna3BxtE/QN7gwHGSglcSjVmoGieOgD50wq3N7w/rdh651vjXV1SbmeU6mxuGlq6YtJ4hTkWVQEzo0kcQrt2SJxkrI78XfKsoUbpzbjx3ywnAl8LlJqs/hHT+ydHGnDjdOlcTNSran2XbtU3Rydkf790b8rTrHGR8l116HhS19K7ASkt2VFgKNrVPqzOcJmOjUaP++j/84nu2VlUHQNRdBo0TUqsoYibGaiayjyxpy1sOiaZK9B+hcCQkAICAEhIASEgBBYeQRE6Ky8PZcVCwEhIASEgBCYJsDCJlDgtMQBhuvfBEbfsMAJUf8mXM8cjXOirRGv7f8jRtt7YaA6OCZKpWYY52gbisDxXZY4/ilKq0aROPoM06xoHK1/H43tMdAHz6V5KN1UC1//OHr3NyEj41LqNb0OtTsacNv/eFcci03cLZrEOXwpnVo09XB4dK6BwxJH6uEkbi+i6SlQzvD18dSdiWacVF3DgoYjZ/RWK8zFxeoxHxxRw41r22iRNfNF2Yw2N+P4d78LPmutgFKrscyRqJxU7WR6jsPRNdM1a/qoZo32+HItm1HPeEomnmecHV3DqdGKzVTH5lI6tCJzeqXYTAkUGUQICAEhIASEgBAQAkJgyRMQobPkt1AWIASEgBAQAkIgCgKTdA2nTwtMoRZv/RtN4LC8iVD/Zr6ZTbo8OHXiEM6efhMdx84gc9QPHdXEmW7TEsfnm4TXyxOn10jjhIrGYYHjNk1LnIJ1laipr8OGLZtQVlY2a+iDu/4Cc44F1RvXwpqXGwWwxF/CEuf0BY7C6VCRONFIHE6lVk0Sh9OorSSJw5KAa68kq0VTd4ZrznBLVN2ZZK0lkpwJJWwSKVzaD7+BsZEBrKpen9Q9Sxa/ldYv12PhFm9NFsckRddQ6rM5wiYgNdqUfyrpWPWZWSixkJwJrF9Dj0tmhI1E1yR9E2QAISAEhIAQEAJCQAgIgUUhIEInBdi7urpSMIoMIQSEgBAQAkLgMoHM4UwYDhigP6BXZ8NBMh5xZLDxbvbCu80LzzYPPFs98K2KoxOals/thbN/BCNt3Th/9AhGBwfhdbpmJuz3+2dSqbHMYYnDadQM4Egc/Uw0jlvvh9PgVwJnypKFvFXFqKqqQi19+F9MkQbp1pzuSRw82YU3TnRhYMQJtycyP6NBh1XFOdhSV4StG8tgNl6uC5Ru60vkfHwOB/r37sXF3/4WPkrlxc1+9dWo+ru/g7GwcN6h+L5JPrjOTH+/us4zMABXX9/0Y3ou8Bp+rPWfyPknoi+d2Qwdpy6jaBltzYZLazcVFanXDAUFM9dwijN+bjHaBH2w/+Pm32J/31FM+Kb368Hqu+i4ezGmI2NGIHBs+Cx+fP43uDDRoa4sNhXgw7V/i+sKZ1v5Ac8w+lxD6HPT4RqcPgc8Hp/k4mXJbza9FYVGO4ouHYUmfpxPz+XR3PORb7AlfxIyghAQAkJACAiBJBMI/hJakoeT7oWAEFgmBETopGAjReikALIMIQSEgBBY4QR0bZSijKSNJnH0J7mYTYyNbtHEDcsb73YvpnLj+6Y1C5zxjgG4B0YxdO6iEjij9C3+cdcYtG9vs8ThKByuhzNFqdQ0iZNJ+oZFDugb2B59BjxZfkxY/HDTOctkUOJm8+bNWLNmDYxUvyPdWkfvGE409+PYub6YJM7aSjs219Ha1hSuGIkTuHedv/89Lv7ud/D7fCQA3ZjyeNTLWSYTVn/oQ0rQsIxhQaMJnHSXMzx/I4kYdSYxk65yJtZ/QyxzvnbyR2BJENxuLLoG91XcHGuXcn0SCQx6RvDdpp/D6XPPGaXBvgFe/+SMvElFdA3XrlGihsQMnzVZM/0c/WzIg0mXfv9tT+IWSddCQAgIASGwQgmI0FmhGy/LFgILJCBCZ4EA5XYhIASEgBAQAotC4AiNGpg+rSWOWXDQA6dNC6yBo2U9i7G78e5Bir7pAZ8neobUmYtaD473Ycw5Cpdn+hv8U1PTqdSmJc5lWZThz0QmfYA3ZTTAR2nGnJYMTFJgyhSlVDPxB/pU0+NqitbgM/+cbo1TqTW1cDq1TrR1DUc1PU6ndmNDNR01KLRT/RL6eSU2jqwZOnECr33qU3CStGFZw1InsFkpCst8qb7LYjHi1GbaHOKtO7NYc0/0uHsuvoF/3vetebtlPRvnf0oSPVXpbxEI2I25l+rUTKdAK1E1a4rooDM9ZoEjTQgIASEgBISAEBACQkAICIH4CIjQiY+b3CUEhIAQEAJCIHUEuIzMPjoCa+AMxTH8GronUOBsiaMPuoXr34z3TIub/qb2aXlDz3FjieP2OtE32qMkjm9qUtXDmaLngyXOZCZF3hi90FvyMUkyw5+VpQQOt7y8PGzYsEFJHLvdnnYSh+vhsLjR6uEMDEeXhqiK6uFcvaF8RdXDCX6XscAZPHYMYxcuoGf/flWjxtHdjeHTp+d9Qxrp/ZC7dm18b9gQdy123ZmELSTFHfVTKq6dLa/gqabn0e8KIy7F6KR4ZxY4XAz7xbVrpsXMtKApDqhZw7KGn5PomgXuh9wuBISAEBACQkAICAEhIATCEBChI28PISAEhIAQEALpRmCAJhQYfcMyJ57MZw10X2D0TVV8C9UEzkhrDwZI4DiHx2cEjtajd9KDYccghieG4J10K4mjReJwajVu4wYXhg3j8BooqZoxh9Kl5cOQcTnahlMObNy4EfX19UjH9AMscTgSR5M4Tvo5mla/ugh8NNSXg4XOSmujzc1w9fYqecMSh38ObhyR03/48LxoODKGo3RCtWA5w9eYLtVTstB9XI9Gi6jRW63Qrl9p+7CQ9e7tPISdra/gpTb+DxO3CAYgBkGwkHnJvYknoKJrLgmbEjqXWAokuibxmKVHISAEhIAQEAJCQAgIASEQNwEROnGjkxuFgBAQAkJACCSIAH++HRh982Yc/RronsDoG34cpztggTNM8maConDmEzg8Qy0ap3u4k6JxqNA8fSjPUTiTkz54MyeVwJnIcqI/exROvZe+tW1DSeZqmGFVC+TUaSxuamtr01ricBq1fY0taKWInGgkDqdSq9YicTZUoDBvcYrWx/EuWvAtHH3DwobFTS8JHH7speeiaQNHj87UzcnQ6ZBlsYDPOqqTVPOud6GIorVEzkRDMjHXXBzvpmicV1VETsdEz+xOwwgbfaYea21V0GXqEjMR6WXBBHoc/eh1DobsZ33eanzyyodn0qFJdM2CcUsHQkAICAEhIASEgBAQAkIgqQRE6CQVr3QuBISAEBACQiAEAa5/o6VQ43NrHJS4zjpLm0CJE2fRilD1b8LNyOEex6hzBMPjg3B73CRwvPBkTGJM78SwcRwDZqqZk+XFZKYP2WSVbBlFyM8sA31EPyNxOBKnoaEh7VKp8bo5lVrj6U5VD6dvaCJqibOBo3BI4HBKtZVSD0cTOEPHj8+kT4tW4AS+x3JJ6ulI8HW9+qoSOXxorfq++7DhkUfi+Ecit8RD4E/trymJ8xeKygnf5lqdHH02/uf2T+CWVdvjGVruSSKBv9v1f+PMcMusEdbl1eCHOx5FjiE7iSNL10JACAgBISAEhIAQEAJCQAgkkoAInUTSlL6EgBAQAkJACAQT4KxcgenT+HG89W+09GkscZJQ/ybc5nE0zjhJnN5hqndCQsc55cGQYUwJHD40gcN9sLhhiVOYWamicTgSZ/Xq1SqdGtfF4Z/TrXEqtaYWTqfWqYRONI0jcW5sqCaBU6FSqa0EiROq/k2sAodTnrHAsdJ7ouS669Rjjrzhxv23PvusqrHDzxXT6xW33RbNdsg1CyBwfqRtOhqH0qr1O8P/B4olwN01N6ujj9IsPnX2BXRN9GIdRXrcW3ML1tlrFjATuTWZBLj20SudB9QQVxdtxIPr7hWZk0zg0rcQEAJCQAgIASEgBISAEEgCARE6SYAa3GVXV1cKRpEhhIAQEAJCIFUEDK8ZYNplgq5dh8lNk5h4ZAJTudNFbjKHMmE4YID+gF6dDQcpF1oc9W+8WyjqZasH3u3TZ1+FL67l+dxeOPtH4OgcpPRX3XCPOuD3TEbdl8NDBewpVU+vtxe9mYMYyRxXkTjjBuecPix+G3JRCJu/GGaDBZs2bVKHzWajejnGqMdM5IVO9yQOnuzCufYhmIxZqKvMx7aNpeDnO3rH0NwxjGPn+tDZNx7VsOVFVmypK8Km2kLk28wwU5/LuU20tsLT348hqm/jaGtTR6xNZzYju7oauSTzbByVVVQEXUAETqz9yfWJIeCnOjh/7v4r9vQewJvDZ8J2mpWhw46S7dhRvA2b89YmZgLSixAQAkJACAgBISAEVjiBdKwbusK3RJYvBJYEARE6KdgmETopgCxDCAEhIARSRCDn2zmwfnu6BozW/GY/3Le5oTuvg/6UPuaZ+PX+GXHj2eZRAsefy+mMYm8scMY7BuCgY6JzIGaBwyNOZvrRM9WLZk8L2vwXKaBoTKVPC9U4GqfAX0FxOAWoLKzB2rVrVU2cxZQ42jxZ2vzk2Tdx/uJ0xI3PN0W1fiZVOfcCkjFuT3SSbM2qPBJBdiVxKopzYt+UJXKHz+EACxxnezuGDh1Sj33OueIu0nJY4LC8YYkjAicSrdS/fma0Fbt731AiZ2Iy/P7W567GLSRxWOaYdYsjZVNPSEYUAkJACAgBISAEhEBqCCw5ocN/VnH68FcunVvoXEMH127l899fOqcGn4wiBFYsARE6K3brZeFCQAgIASEQM4Hf0x3vivmuuTdo9W+0FGp8jrPFWv8m1DA6E0UcFeaiy9eHI6PH8Wb/YTj983/Qq2rhsMLJLMeWmmuwvq4e9fX1SLc/SP6w+yR+86cTGHe40U+1cBwuL6ampkVZod1CcsYWkjqnUqumFGpcC2d9TZFKp7YcWyLr39g3b1ap03IojRqfpaUXAcekS9XF2dn6Ko71N4WdHNdTubuaU6rdhI35dem1EJmNEBACQkAICAEhIASEQOoJsMh5lI6f0hEpO/UtdA2LnQ+kfpoyohBYKQRE6KyUnZZ1CgEhIASEwMII9NDt76XjL3F0w5+Jct0bTeBsjqMPumXS5cF4zyAmeobQ39QOljk+ei7WZrRlw1qaD0t5Pi46+vHHY8/j/NAZjPnC185gkVNuqMXass247sobVD2cvLz0kx39ww40nurA1//jFYyOu2YkTiCnzMwMbFlbOvOUJnFuaKhRImc51sNJdv2bWN+Hcn3yCRzuO6lEzgsX9mDSHz4ibVvJlunaOCRzMjMykj85GUEICAEhIASEgBAQAkIg/Qnwlxr/gY5IIid4JR+gJ36S/OU1NjZi9+7d2L9//8xgnPZ769atuOeee8JO4JlnnsFvfvMb3HHHHXjnO9+JIkoN/aMf/QgvvfQSfvnLXyZ98tr44QaqrKzE9u3bceutt6r5LWZ79NFHceLECbz73e/G/fffv5hTWfFji9BZ8W8BASAEhIAQEAJhCbxAr/6Mjmdi4HQNXcsCR5M4lTHcG3CpJnBGWnswQALHOTwes8Dh6BtznhW2qhIlcSYyvDjb24KDx/fj7OAxDHv74MP8NXVY4liz8rCdPujdfsVbcNUWqoFiMsW3oCTedfpCH5pa+nD4VCfauqb/2jh2tjukzOHXWOhs31Kp5M2NJHE4Cme5SZzR5ma4envRQ3/cjF24QDWUmmPeAX12toq4yd+yBUXXXgtLSQmy6Dlp6Utg0DVCkTgUjdPyKs4Ot4SdaKHJriJxWOSssVWl76JkZkJACAgBISAEhIAQEAKpJ8BROV9ZwLBX0b276UjCdwD7+vrwiU98Avv27Zt3glVVVXj88cfRQHU8gxuLm6985fLicnNzcffdd2Pnzp3g+3bt2rWAhUd363e+8x18+9vfjupint+TTz4Zci1RdZCAi973vvcp3p/97Gfxmc98JgE9ShfxEhChEy85uU8ICAEhIASWL4ELtDSWOHyci3KZ7Dh+QAenZAudyStiRyxwhknejLR0Y6StJ26Bw+Imr7oENjqsJflo7+pAS0sLDh87iNPdRzAw1QVvhivsfEyZ2biqejvuvfE9WF+7Ie0kDqdPY3ETLHECF3W+fYDSrc2OYDIb9ci2GLBtUwW+9JFbl43E0dKnsbjpJYHD8sY7MRHxPRd8AQscljcscUTgxIxvUW94ratRRePsatsbcR5vLd+qJM7tlddHvFYuEAJCQAgIASEgBISAEFiBBB6jNX86AetmqdOYgH6Curjzzjtx/PhxsOh44IEHsGPHjpkrDh48iF/96ldoa2tTrz/33HOoq5udSpjlRDvVDn322Wfx8ssv47HHHlPXc3viiSciRvckYkWBQuepp54K2WVTUxP4utHRUbWWV199ddEidUToJGLXE9OHCJ3EcJRehIAQEAJCYDkQ+DUtgiXOs3Es5st0z1diuy9R9W80gVOwrhImisaZxBS6urqUxHnzxFFc6DqLzqlz8MAZNhon22RFTWkd7r/5g9hQszltJc5hSqe2t7EVTpI64RrLHJY6VhI4LHFsVhNY6HB6tX986C2oX724IeuxvVtmXy31bxZCb/nc2+Xom66NQ9E4bWOdYRe2ylo6E41TkV2yfCDISoSAEBACQkAICAEhIAQSS2APdcdfVIw1zdp8s3gnvfC7xE3xhRdewEc+8hElOOaLWuEInocfflhJHxY+wZEwnKqNW2D0DsuS8vLyOfIncTOf3VOg0Ono6Jh3GJ7rvffeq17nqKJHHnkkWVMK268InUXBHnJQETrpsxcyEyEgBISAEFgMAidp0P+ig0VO+M9DgSvomtvoeImO45cmy+HjLHM+QEeYUPLA9GkchbPQ+jd5NaUqjRoLnCxKq+ZyuZTEOXz4ME6dOoV+ZxdG/H0Y8neHlThmsxm1Jevxls234I5t98JssCzGLsw7JkficDq1fY0tOEXnSBKHO9Lq4bCwyc024VcvHZu5j1/78N9uU6nWllKT+jdLabeSP9eX2/ertGqvdByIONjtlW9R0ThvLedckNKEgBAQAkJACAgBISAEhEAEAhzssifBlNifcLROApomQm644YawtW64Rg2nBmPxw38jB7f56u9wtM9NN90070zPnTun6vZwrR1u3D/X4Ym1zk20QofH0GRKqDXHuo5ItXDmez2S0EkUlwS8RZZ9FyJ0UrDF/AGbNCEgBISAEEgjAn760P/XZnUY/2IMPzE94PhbB5zvccJzw+X0Xe7mMWS2ZsB4TS6mcqfm9OFze+HsH4Gjc5DSX3XDPeqA3zN/rZpQk8gwZMGYa0F2eQHMRTYYC3LUWWtut1uFibPE6aVaKU6PA+MZgxhAB1wZ4yHXlUHFzo1GI4kOG66o2YpbrrgLpbaKNNocwOmexMGTXXjjRBcGRpxwe8IXc+fJGw06rCrOwZa6ImzdWEaROFmz1jQ46lJSp4KuWQptopUikGhvR+kPDweF/vMRa9ORrMuurkbuhg2wUd5oExXR1FnSS9jFuqaVfH27oxu7ew5gd+8bGHCH/7pkjbUctxRtwy3F25BvjDMH5EqGLWsXAkJACAgBISAEhEAKCJSVlaVglBiH+D1dz9E5iW4JTL2m1b/hWjevv/76vDPlKB0WOaGibrgOzNNPPz3vvRwB9OUv8zc3ZzeWRBwlwynQglu4mj2hBkqE0IlnHZHEzHyvh7svkVwS/dZbjv2J0EnBrorQSQFkGUIICAEhEAUB/VFKt3VJ5GSOZIa9w3uNF453k8h5txP+HDJAl5qzbwQdLx+Fq//yL3AFV6xG8fZ1GO8YgIOOic6BuAUOCxtrRQEs5fkwF9qgoxRhgY1/cTx//rwKHR8ZGYHH44EjYwSj6MdIRm/IaBxN4uTk5KC+cgs2rroKWyq3wqQ3R0EtNZd09I7hRHM/jp3rQ2dfaBkVPBOWOGsr7Urg1NE5WOKkZuYLH8XncEATOEOHDqnHPqcz5o5Z4LC8YYkjAidmfGl7w55ekjg9b6Bx6HTYOWZmZGJHyXbsIIlzRd66tF2PTEwICAEhIASEgBAQAkJgmkBaCh2WOSx1ktG4Vm3NwjvmSJC3v/3tSqpwxMrf//3fx1TzRhMpHFnzr//6rzP3cr8/+MEPZkTPK6+8Miv9mpbqjVfAIuW+++5Tr3OEzL//+7/jxRdfnLdmT6hVxyJ0rr/+elXjJ1A0xbuORAudRHNZ+Dtk+fcgQmf577GsUAgIASGwsgk4aPmcTo3Tqr0WAUUuvf7+S8e1c6/ltGl//d5vMelwwef1YdLpxqTbA47G0ZuNsBSFybkWYmgdpUoLrn/D6dOC2wUqdM/1cE6ePKnSqnGj0TE41aVSqjkxNueezMxMWCgaw263Iy/Hjh1b7sLGqgZU5FelxfuBU6m1dQ2jqaUPh091qsfRNE6ZdmNDNR01KLRnw0I/L7Um9W+W2o6lfr6nh5oppdqreOHCHox6wgvOTfl1KqUaH1a9RGClfrdkRCEgBISAEBACQkAILCMCq2ktLUlaz79Rv59KTN+hIkJY7lx33XXYunVr2JRpmhx54oknQoqg+V7XnmeZw6ncgpsmSkLV7Am16miEDkcZfeMb35iRTM8///xM3Z9415FooZNoLol5hyzvXkToLO/9ldUJASEgBFYugVdpj+x0NQAAIABJREFU6Sxy+HBHwMA5gjWRMztTl7pRq39z4eXD6Nh/iiSOF5iam2bNXluODN38kT8sb4y2bATXvwmenVYPJ1ji8HXj/qF5a+NkZWWBo3BsNhv0ej3Wlm/E5qqrsbXuhrSojaNJnMOnOpTEGRhm2xa5VZXlqZo3DfXl4MdLrUn9m6W2Y4szX7fPg50tr6jjSH/4aBwLRdfdXX2TOrYUrl+cCcuoQkAICAEhIASEgBAQAsuLQAsth4VOstpXqOO5WcziHk2LqHnttddU9EpwY7Hy8MMPzwiQwNc5qqaB0lKHaqGEB19/7733qsuPHDmCIkpnHdy0SJX5avYEXx8odFhGBTfOyMGZObQWKg1crOvgvhIpdJLBJe43xAq6UYTOCtpsWaoQEAJCYNkT6KcVahKHiy6Ga6X0Ikuch+m4YvaFmsAZae3BQFM7nMPj8FF0zlhnP7wTrnl7zVlVpCJ1uHH0jTnPCltViYrCyS6xq/N8TZM4HIXDvxTxz1rjaJz+qXYSOf1zonHMXCclOxtWq1XVxjEbLLhp49+kTTQOS5zTFzgKZ1ricB2bSI2jcKpJ3NSvLlqSEme0uRlD9Is3n8couorPsTY97WlubS3yt2xB0bXXwlJSgix6TtryI8DyRhM5LHXCtWuKN6lInLtI5OgzQ9jn5YdHViQEhIAQEAJCQAgIASGQKgJHaKDQjiMxM3gndfO7xHQV3Av/DX3w4EGcPn0awYKHxcn9998fdmCWQ52dnaoPrtHD6dwCI3E4Ioijcli8/PKXv5y3r4qK6fq0gZE0810cKHTCTW7z5s344Ac/GHEN3EekdfA1iRQ6yeCSnHfI8upVhM7y2k9ZjRAQAkJgZRLYRctmkfOLKJZ/D13DIifg9zkWOMMkb0ZaujHS1jMjcIJ7c/QNw0VyJ2SjFGdVN25BwbpVsFWTxCnJR6j0aYH3srThdGqHDx9W52CJ4/SPod9/UUXlsNThxqnUWNwES5xySqX21o13YE1p/aJH47DE2dfYgr2NregbmohJ4qhInA0VKMxbGqmjtPRpLG569+9X8sY7MRHFG3H2JSxwWN6wxBGBEzO+JXcDp1FTEofSqp0aPB92/najDfeolGo3YW1ezZJbq0xYCAgBISAEhIAQEAJCYIkQ2EPz5OwVyWq3UMe7k9X57H5fffVVfPWrX1URLhwx89xzz82qh8Ov/+EPf1CvB0bBBPYSKHQ0+RKt0HnqqafCpn3jcQKFDl8fqm2gGqmhooG0a2NdB9+XSKGTDC6peYcs7VFE6KRg/7R6BykYSoYQAkJACKwYArpOHcy/MsP8azOyzof/prqvygfne5zqcJc54Rl1wNE1CGffCFz9o+qIpvk8Xkx0DqpLMzIykGnUk7Shg6JyrNXFWPPuuWHSwf263W5VC4d/aeQQao9n9jfyvZQfbiSjB6MYgCtjWh7xWIESR6fTqedzTXZcVb0dWyq3wWaxR7OEpF3T0TuGE839OHauDwMjxNnjiziW0aDD2ko7NtcVY/OaQpiN6R9x4HM4MNHaivGmJgweOgQ35TT2OZ0R1xp8gaWqCjn19ciuroa5slKdpS1/Ao1Dp7G75w3s6T0QcbHX5G/EjpLtuKnomojXygVCQAgIASEgBISAEBACS49AWVlZek2ay5om889Krp/DdXQW0LQ0a+3t7WEjZXgIrj9z3333qXRsX/nKV/DII4+okbWoEm0aLGkq6W8yjq7h+jvf//73sW/fvlkROskQF9HU0AmHKp51cH8idBbwBkyTW0XopGAjROikALIMIQSEwIohYHrRpCQOnyM1170uTLxjDINXdcNBIma8Y0BJHL9nOtollmYqzIU+x4xJpxvjrX3IzNLN1MvJMGSh9p3Xw1xkC9llb28vmily4+zZs+qXyuDG0TfujAl0g6I7MlwqGoclDqdT45o4JpMJmsQxZplQYqvA7ZvfgTxLPkxUS2Ox2rn2ITR3DCuJ09kXvnC7NkeWONs3lWHbxjLk20jIpbnEYYEzeuoUnPQHQ7wCR8dp8VjckMSxX321eqyzLI0IpMV6by2ncQfcw9jd+waJnANod3SHXVqJqYAkzjbcUrwN5ebi5YRB1iIEhIAQEAJCQAgIASEQRGDFCZ2vEIAE1NDR0po98cQTuOceTsExfwuWFyyEbr75ZnVDoOQJ7CGU8OBImAcffBBV9Dfd66+/HnLAwL47Ojoivt8XInTiXQdPKpFCJxlcIoKTCyBCR94EQkAICAEhkP4EmmiKWm2cubUOZ83fv9EP19vHMbC9Hb0DzfOmTwu36Ej1b8a7BzFwph185ro4Fds3zEmvxinUWlpaVDTOfGLfiXGMTlFEy1SXEjmcTs1ms6lDr9ern7XGqdQ2V12NrXU3LFpKNU6l1tY1rOrhNLX0q8fRtCqqh6NSqdWXo9CeDQtFNaVrk/o36bozS29er3QcoJRqr+Dl9v0RJ3/rqutUbZybK7ZFvFYuEAJCQAgIASEgBISAEBACSSPAKdf2JKl3Trd2y8L71oREpPRn/GXKm266SdXD0eSPJiB4FqGkS+A9gSnX+PmrrrpKTX6+dGqaoOGaN7t2cV748G0hQifedfCMwgmdwHUGrn+++5LBJRI3eZ2yuPipCQghIASEgBAQAmlJ4Ema1X/REel3oQxg7LZ+dG85h96yFvioJk4sjQUOi5k8qn0TTf0bLrjIdW+45k1paSluu+02FUXD4oYFzimK6BgeDi07OPqGa+L0TLXAiTGVSo2jcKxWq3oc2MwGi5I4N1JtnAqqkbMYTZM4e6kmzuFTnVHVw+F51q8uUgdLHBY6i9W4xk3rs8+ih+rbmIuLYaJjw6VQe6l/s1i7snzHbR/vUrVxXrjwCrocc6PxAle+OneVqovDIqfYXLB8ocjKhIAQEAJCQAgIASEgBJYOgcdoqp9OwnT5T8KhxPQbKDNY6nzyk5+cU6+G/2b/whe+oFKdB0bVBN77/PPPo6GhYWZSLCe+8Y1v4Omnn1bPBQsN/plfY2Hz85//fFZtGx7voYceUvKIRc399wcU7Z1n2YkSOrGu40c/+pGKTmIuz9LfyoE1erQ1hlr/fCIo0VwS8y5Z3r2I0Fne+yurEwJCQAgsPQKNNGUtGqc//PQd1cPo2nQWPVeex6Q5eonDAoflDUucgnWVMOVZ50TYzDfyL37xCyVsuE1NTcFBKbnGxsZQTKJAS4sW6l6WOCP+Poxm9kFnyER2dnZIicP3LnY0Dkscljf7SOK0UhSOk36O1MwUdVN9KRJnfU3Rokocba4sbPb94z/CSSnvuPl9pNNov7IoBZpt3To4e3rgpWtibbm1tbDTL/F8zlm9Wp2lrWwCu1r3qmic17r4P2Dh213V0xLnutIrI10qrwsBISAEhIAQEAJCQAgIgdQS4O8lrqYjumQM0c/tK3RpAtKtaQMG14/Jzc3Fli1b1MtcX4fr5nDj55988slZ4ub6669Xr/NrDzzwgPqCJUfr7Ny5UwkZFjYsgoKFDgufhx9+WL3G9959992q7g5/qfPFF19U43F/3/72t6PishChwwPEuw5O1/b2t79drZWlznvf+14131/96leKC0uy4BpC/Pp8QifRXKKCt8IvEqGzwt8AsnwhIASEQFoQcNMsNInzavgZ+QyT6L2ymSROM0arpj+oj9RY3Bht2cirKYWtalrkxNNY5PzsZz9TEmdwcBBut1tJHW6cHm3t2rWzuuVonFF/P4YyujBpcM1E4nA6teDG0TicTm1r3Y2LEo3D6dMaT3cqkdM3NBG1xNnAUTgbKlRKtXRLpXaCilmeo29QcR0cN0VM+Wi/WOpwMxUWKhkTqelJvLGwsdK1Jdddpx5n0XPShMDZ4RaKxnlViZxB10hYIBvya3F39c1gmWMz5gg8ISAEhIAQEAJCQAgIASGQvgR+SlP7hwROr4b64u89JThxA0fFcKSMFlETOGNNuHCUTmAECl/D9339619X0iKwscj44he/iDNnzuAzn/mMEjvBqdO0KB5N/mj3sxj54Ac/iEcuZYOIht5Chc5C1sH3fvzjH58RXzxfXsM3v/lNHDx4UEmpaFKuaetMJJdo2K30a0TorPR3gKxfCAgBIbCYBF6jwVnkcFo1R/iJjNT0KInDMmcqa/pD+VAtUv2beJbLqdU4ndpPfvITNDU1zUic4L5q6cN+ljUcjePIGobLNAKjxaBETmA9nMD7FjMa5/SFPqqF06ckTrT1cDgSh+XNjQ01KgonnSROcP2bC7/7HaY8oSO3MnQ6FF599Zy3gyZw8unbXUXXXgtLSYkInHj+0SzTeyanfErgcFq1Q70nwq7SqDOoSBw+riqsX6ZEZFlCQAgIASEgBISAEBACy5JAomrpsMT5CR3vTC4lFhScOYMb//0dmEptvpE5UqWzs1O9vGHDhhnxw3JCy8rBNXjma5y+LZbxgvsJHD/cOJHILWQd2r2BzLTnysvLUVdXNzO8xjj4+eD5LZRLpPXK61JDR94DQkAICAEhkGoCHLrNAodFzsHwg3stbvRedV6JnPGywZAXx1r/JpblXrhwQYVP8y8uLHV6KEUX18bxGhwUceOET+eFzmuE2WGHH1PIraR6ODUGeLOcqqbOfBKHo3Fu2vg32FjVkNJoHK0eTqwSh8UNSxyuh1Noz04LiRNN/Zt+qnOkReQE77smdFjgsLzhyBsROLH861hZ1x7rbyKRQ9E4JHIck66wi2d5o4kcljrShIAQEAJCQAgIASEgBITAkiPAf7ez1DmygJmzzPk3Oj6wgD7kViEgBOYQkAidFLwp+Fvd0oSAEBACK51A1ss6mJ4h4fG8jYqZhKcxsKYdXZvPqSO4ZRiyYK0ogLnIRvKkBIZcC3TGuSnM4uXN+XY5f+7Zs2fB38wJbJxj9qLzHJw5A5jKmI4SysgEsqZMyHYUorQhB3qaX6hmzDKhxFaBbbVvRXVhHUx6c7xTjOk+p3sSHb1jOHCyC8fO9cHtmT+6KbDjNavyUFdpx6baQlQUL36KKE6bNtHainGKkBo8dAhu2huf0xmWxQQJOc/I7FRYOqqfwynT7Fdeibp/+idkV1fHxFMuXjkEJiad2NN7ALt73sCZsdawC8/RZ2NH8XbcUrwVdTlVKweSrFQICAEhIASEgBAQAkIgbgJlZWVx35uyG+ON1ElRZE7KOMhAQiCNCIjQScFmiNBJAWQZQggIgbQj4HN74T3lgOlpA2wvFcLSlRt2jq7ccXRtOauOiYLLH8KbCnOhzzHDuor6KMtXIifRjUUNR+KEkjiBYzkyRtDkPECVcSaRqcsgL0X/55+uoWO1WrG6as2cqeWa7LiqejvqSjehlIROKhpLnHPtQ/hLYzsuksyJRuIYDTqsInGTLhKHBc4o1SxykmCLVuAEs82gukZjJIAySeLobTZkWSzgyByWOvWUG1lkTirejUtvjKPDZ5TIebn7r+rfeLjWYK/HjhIWOduW3kJlxkJACAgBISAEhIAQEAKLSmBJCB0m9Bgdj9LBUTvRtFvoIk6zVhPNxXKNEBACsRIQoRMrMbleCAgBISAEQhKYdHkw3NqDiZ5BTP7Sg7xXS1FwrDIirf4NbZRWrRl8Tkb9m/kmwCnUOJXaYUrLFU68+0jecE0cX5YbY+YeDLh74HZ44XNPf9CbkQHoLTpkmXRYW7YR+iw9OKVaeX4V7tv+IPKthernZLf+YQcaT3Vgb2Mr+oYm4HR5Iw7J9XCqKZ3aDVQPh1OqLWY9nOD6N/xzrC1U/RsHpck7/t3vgvvTXl//4Q+rFGvShIBGYMA1jBcu7FFp1c6PtIUFU2wuuJRS7Saszl0lEIWAEBACQkAICAEhIASEwMogwGLnD3TsCbHcq+g5rpPzDjr4sTQhIASSRkCETtLQSsdCQAgIgeVNYLx7EK6RCYy0dGOkrQe+k14UH1mDkqO1MA1Zwy7eWThKdXHOo//adujrTcirLoGNDmtJPomR5NWcYInDdXFefvllDA0Nqbo4wc2JcYxP0Wt09ma64Dd7YbfbVU2c3tEuDI71X77FT1KHjc6ltn3tW3HbFfdic9XVsFsLkv4GOH2hD7HWw2GJs2F1Ee64fi24Ns5iSJxo6t9EAy/W+jc8LqdbkyYENAJ/6Tyk6uL8qf21iFBuWbUdd1XdhFsrr4t4rVwgBISAEBACQkAICAEhIASWNQGO1mmhg1OraceyXrAsTgikDwEROumzFzITISAEhEDaEuDoG9fwuBI3LHImeobUmVvR8RqUHKlF/pnI31Tva2iF4230m9/bgIJ1lTDlWZMqcHh+LG04AocjcU5RCq9AicPRN07/GB20Nn+fkjj+zCkYjUbYKEVXTk4OMiltl9b6R7pJ6vTM2iddpg4WoxVFthL8rwf/Pakix0FRN21dwzFLnII8i4rAuZEicQrt2SmXOJrAGTp+HD3798NJUTNekiuxNo6qsW/erKJrclavliibWAHK9YpAx3gPReK8QiLnVVwc7w5LpSqnnKJxbsJd1TehPLtYCAoBISAEhIAQEAJCQAgIASEgBISAEFhUAiJ0FhW/DC4EhIAQSE8CLHDGKXXaCKVQ4zRqLG989JzWsnvsSuIUH10Dw7gp7CJcNeNwv5MiIx4xIHujPWUL5kgcrovDadU0iaMJnAn/MAmcfnjgBD/HzUx1VVjgsMgJlDiBE/ZN+XCu6xSlVTOQxMmGSU/3mG1gqfPWjXfgHdsfSvj6NIlz+FI6tWhSqfEk6ikKh4+G+nIViZPKxgJn8NgxjNEexCtwtPRoVhI3Jdddp+SNRNekcheX31h/an8dL7TswV6KyonU7qy6UaVVe0tZQ6RL5XUhIASEgBAQAkJACAgBISAEhIAQEAIpIyBCJ2WoZSAhIASEQPoSCKx/M9DUDidF4wQKHJ55xlQGpVNbQ2nVapF3oTTsYvwGP6Ye8EH3oSzgptStmyVOS0uLEjkclaPVv3GpCJzZAodnxRInm1JwWa1WFZUTqmn1cMrzK1UqNU6x9vSrP8bQxOXUa9vqblT1chJVK4clDqdTY4lz+FRnTPVwFkPiJKv+jQic1P3bWa4jcT0cjsThtGr9rqGwy1ybV6Oice6uvhn5JttyRSLrEgJCQAgIASEgBISAEBACQkAICIElTECEzhLePJm6EBACQiBeAsH1b7T0aaH6y7lYqEQOR+To3PrwQ95ALz9Mx/vpSFGpkuHhYRWFwxKnuevsTP0bTqPmxNic+WZlZSEvL29eiaMJnLrSemysakC+tTCkqDnedlg9b6KjIr8q3q2YuY8lzr7GFuxtbEXf0ERMEofTqd1A6dRSUQ9nserfLBiwdLBiCExRbavplGqv4EDPsbDr1mdmqUgcTql2TfGmFcNIFioEhIAQEAJCQAgIASEgBISAEBACS5OACJ0U7Bt/S1yaEBACQmCxCPjcXnhGHXB0DcLZNwJX/6g6wrUsjx5lx9aqw9YRvm7ElG0Kzvc41eG90puSZbrdbhw51oiDx/eja+giRtEPd8bETPq04ElkUFQNp1PjIzgSx5hlQnVhnToqCyj6yJKvUqmlonX0juFEcz+OnetDZ994VEMaDTqsrbRjc10xNq8h2WSkKKgkNp/DgYnWVow3NWHw0CG4+/rgczpjHtFSVYWc+npkV1fDXFmpztKEQCIJnB1rxe6eA9jd+wYmJsO/R9fn1GBHyXbcSodJFzo6L5Fzk76EgBAQAkJACAgBISAEhEAwgbKyMoEiBISAEIiZgAidmJHFfoMIndiZyR1CQAjET4AFjrN/BI7OQYx3DCiJ4/dM14mJ1PJbyy+JnDpKsZYZ9nL3W90zIgcZkXpe+Osj48M4drYRfzn0Mrod7XBNzS9weDSWOJxSjWviGAwG6HQ6NYmS3ApUFdai1LYKRblldK5Y+ORi6OFc+xCaO2gtMUqc7ZvKsG1jGfJt5qRKHBY4o6dOwdneHrfA0XEqOxY3JHHsV1+tHusslhgoyaVCIDoCLp8HL/f8lUTOG2gaawl7U3aWGbcUb1MiZ12OCMXoCMtVQkAICAEhIASEgBAQAskiIEInWWSlXyGwvAmI0Fne+yurEwJCYAUQiKb+TTgMhnETSk+so7RqtTBfzA1PrJxe5nRqfCQ5O5HT48Cptjeplsxx7Du2B92DHfD43GHnl5mZqSJwWOJwNE62yYpySoem1b/hx4mqcxPtW4tTqbV1Dc/UwxkYdkR1a1VZHjiVWkN9OfhxsprUv0kWWek3mQQO956gtGrTtXG8U+GF9baSLVQXh2rjUGq1zIzwojqZc5a+hYAQEAJCQAgIASEgBISAEBACQkAILJSACJ2FEpT7hYAQEAIpJhBL/Zv5pqYzGVDesw7FVBcn+89RyIL7qCeWOO9J3mI7BtvQ3N2E1t7zOH/xDM53NmFkZARTU1MRB+VIHBY4JYWlqCxajUj1byJ2uMALWOKcvtA3I3Gc9HM0rX51EfhIlsRJdP2b/C1bYN+8GZaSEmRlp6hoUjQg5ZplSWDIPaoEDtfHOTPUEnaNhWY7SRyujfNW1OVJNM6yfEPIooSAEBACQkAICAEhIASEgBAQAiuQgAidFbjpsmQhIATSj8Bwazea/3gQzuFxWEvzUbi+EhXbN4Cjb1z03EhbD1jkTPQMqXOsjQVOXnUJ8lCKooM10P/WhIzzEfKk1dEoWjTO6lhHDH89R990ksDpHGzH8bbD6vHAcD+cVJtlbGwMXCMnUmOJY8/Nx+bVDbhq7TbUlq5HvpVqyhiSm9qLZc3vXz6BppZ+9A1NYAMJmHfs2IhCezb2NbaQxOlEK0XkRCNxzCY9qrVInA0VKMxL7Nw1gTN0/Dh69u+Hs6cH3omJSGjnvJ5bW6vEDZ9zVq9W56XSxjwT+M6Rn5IAuIAxr0MVvn9k03tRnh2+NtRSWd9ym+chirz5TuNP0DXRh7LsItxcsQ1bCtfjhQt7sKttb8Tl3lh+De6hSJzbK98S8Vq5QAgIASEgBISAEBACQkAICAEhIASEwFIjIEJnqe2YzFcICIFlR6DjjVM4v+uAWpefolEmqQbOpNONLLMRJnsOfCR1Ym0shYy2bOTVlMJWVQLr3nzgZ9TLs1H0dD9dwyLnniiujfISTeBwBM7xtkYMjveBn/N6vRgdHY1a4uQZC7FlDQmc9Vuxqe5KVFAKtVS37z35mpI23Jy0VyPjLoyOuVFVngeTISvidFjisARqIIHDKdUs9HOiGgucwWPHMHbhQtwCR0+RNixsrCRuSq67Tj1eqtE3nRO9eHjXP5PImS2xcvTZ+K+/+ZZInUS98RLUz/MXduOxI//fnP2K1P0qaylF4nBKtZvAj6UJASEgBISAEBACQkAICAEhIASEgBBYrgRE6ATsbHNzMzo7pz+ku/HGG5frnsu6hIAQSCMCHIGz/7FfwzU0BufgKHxeHyjH2MwMc0nGZBnDf+DP0TfmPKsSNwX1lbCW5COLnsNJ6oYlDh8dERZ9Bb3+MB0schLweSjLmvPdp9GlInAuCxyeBadQ41RqfISLxNEhCyZYkWuw4/pNN+OW627H6qrFiQzR6uDseu0sXnj1NFwkcnw+vxI6WsvMzMCWtaHhscS5saGaBE6FqoeTKIkj9W/mf197fF58dt83sb/rSBr9i5epxEvATzcGxxTeUfUW3FV1E95asTXebuU+ISAEhIAQEAJCQAgIASEgBISAEBACS4qACB3arr179+IDH/gAzp8/P7N5drsdX/jCF/C5z31uSW2oTFYICIGlQYBFznjPIJpfOoS2vcdmSZzAFViKKOqDZE1gY4HDETicQs1Gx4zA0S5igfNfdPwpAgsOJtFSqu1YGDet/o2WRq1jsHVWhyxxHA4H+vv7VVROqLo4msDJybCjyLwK62rqceftbwP/99hkMi1sglHczdKmn1Ko9Q87KP3bhEqnpqVV09KntXUPY2jEOW9v66op5duliBsWNxyBw/VwOB3bQiWO1L8Jv4lcX+Vo/2m82d80c45i2+WSdCEQytiEmNsaW5WKxLmb0qoVmuzpMnuZhxAQAkJACAgBISAEhIAQEAJCQAgIgZQQWPFCZ+fOnbjnnum8QnfeeSduvfVW9a3xH/zgBxgaGsLHPvYxPP744wvajK6urgXdLzcLASGwPAj4KJrD2T+CseYeDJ5uh98zCa/DDWfv8LwLNORYYC6zw1pRAHORDTk1JTDkWqALitrRH9XD/GuzOjJHMsMC817thePdDjjf44Q/hz9Fja25vE70jHSgd7QLTV3H1GP3pGtOJz6fDx6PR6VTm6BUYH7/7LFY4Fj8NlBiOFhAZ30OyorLsZlqtaxZswZGozG2iUV5tdM9iUGSMp39ExgadeJc+xBF2kxigJ5zeyhCKkzrHhine+euVbvl9mtrsKWuCJtqC1FRnBPljEJf5iMBNtHaivGmJgweOgR3Xx98VGMolqajOkPGoiLk1Ncju7oa5spKdV4OrcvVj5PD53F67AJOjTSjzSH/W7uk9zWC0Km0lOGjde/BFXnrlvQyZfJCQAgIASEgBISAEBACQkAjUFZWJjCEgBAQAjETWPFCp66uTkXm/PCHP8RHP/rRGYBHjx7Fjh07lNR56qmn8MADD8QMV7tBhE7c6ORGIbAsCIx39MPROYjR5m64+kdnrYlr5oy19c16Tkd1WDJ0pDvMBlS/fTsKNteE5JDhzJiROIYDlGItTGNx43y3U4kc7zWX04RFA1gTOO0DzSRwjmPYMRBS4HBfmsRhgcMiR5M4LG/0fhOJm1yYkQMjaRyTP1sNv2rVKqxduxYbN25MqMQZHHWho3cMw2MuJWs6+8bVeZjq3cTb+N7OvrGZ2znNGtfNyck2wJ5rwr995rZ4uwYLnNFTp+Bsb1+QwGFhk7thA6zr1yt5o7NY4p5TOt14brwdp0cv4OQISRw697uHFjQ9Tt+VkRGcxGtBXcrNCyFAQmcK8wvmf9n4CK4r5NyQ0oRkNEDgAAAgAElEQVSAEBACQkAICAEhIASEwPIgIEJneeyjrEIIpJrAihY6WnQOfxP83Llzc9h/6Utfwte+9rWEROmkemNlPCEgBBaXwHj3IAbOtGOgqR38OFxzj1K0zMAIjLZs6LPNMzVzKrZvwJo7t8299S/0lJZWLZKb4FRqnFaN6+OEL8UzM45W/4Zr4DR3n8HgeB/4uXCN06k5KXqEJQ7XxQlMn5adkQdzRo56TmurV69GbW0t6ilyZCG/xAamSWundGhtXcMqZRqnS9PSpCXincBp1IoobVphngVvHL9INXQmodNlwKDPgo6kDrcP/e02VScn2ib1b+Yn5Zny4mgfpU8boPRpl84TFBkWa1tlLcXF8e45t+Xos/HDHY9inb0m1i7l+iQS2HPxDfzzvm/NGeGa4k1qv6QJASEgBISAEBACQkAICAEhIASEgBBY6QRWtNDh2jkvvvgibDZbyFo53/rWt/D5z38e999/P55++umV/l6R9QsBIRCBANfF6XnzPHqOno8ocbgrroVTesUalFy5BhM9Q+ime1n+mKlmDj9XQq9l0TWqDdDBdXFY5DRGmEgJva7VxoniC+2R6t/MNxqLm/HxcSVxJt0+mGAF17/JzSyCgX4KFDjcR15eHq655pq4JA6LG03WtHUNob17BPxcMsRNNdW+qSy1KYFTWZqn6t+wyAlsT+48gsOnOtUc+Po7rl+r6uXM16T+Tfj37JB7BEcuiRuugcNHPG1jfh2uKFyPKwrW46qieqrFlI8xzwS+c+SneIVkATeWOP9z+ydQnl0czxByT5IJnBlqof36CQ71nsC6vBrcW3ML7l29AzmG6Yg+aUJACAgBISAEhIAQEAJCQAgIASEgBFYygRUtdMJt/MDAAK699lqVjm2hKdeW1RushVbzezq45Mctl45ltcBltpg9tJ4jl9b0TjrXLLP1pcFyWOIMt/ag7dWjcA6Pw0c/h2sscfKqS1B905UwkbiZETb8b4r3i/+N8T7xfnHbRQdLnF9Esdi76RoWOWEyRHKkTedgGx3tON52WD2OFH0TOPIUpYjjOmPusUnApVP1b6yZ9pACh+8zmUxoaGjA1VdfHTESJzDaZmB4Qsmappb+pEgbLdqmgEQNP15fU6TEjYUicaJpzt5eqoXUjLELF2Cnmj/5W7bMuk0TOEPHj6Nn/344e3rgpTR0sTR9djbMJSWq/1yKZsqhqCY+L4fWPtaFowHRN80j7TEvy6gzKHlzZWG9Ol9FZ3OWKeZ+5AYhIASEgBAQAkJACAgBISAEhIAQEAJCQAgsFQIidAJ2iiXOKapfwFE7P/jBD1T9nI997GN4/PHHl8p+Jneej1H3nPEksH77LfTz7uQOK73HQYD36NN0/DTo3i/Tz1+Joz+5ZRYBljjjPYMqEqefUqpFI3GspfkqGqdgfeVliaP1ytLtH+jQ5Bs/z59LcwBBWwT4q+l1LaXa2rnXagKnubuJBE5jVOnTgnsx6IzQ+QwY63Eiw6VHptdAdXCs806MJQ6nVLv11ltht9uV1AlswWnSTl/oS1q0zXSUzXS0DUsbFjaxiJtQi+z4859x+kc/miVorJWVWPPe98LR3b0ggcPChuWQJnGySOosh3Zq8PxlgUPRN71ODjmLrRWY8mYJnC0F62LrQK4WAkJACAgBISAEhIAQEAJCQAgIASEgBITAEicgQidgA7UUa9pTW7duxTPPPKPqPKz4tocIvIuOQJmjQdlID+5Y8YTSC8B+ms5f55nSvfT8mvSa7lKYzZTPB6/DDdfgGCb6R+CnnyM1Y262isKxFNmQqdOFvpxr4DxPx8VIvQW9/h76mUXOfbOfj6f+TfDIZoMFxbnlKDCWkMRxoYuEC6dUC9dY2nAtHI7E2bBhg5I4Wpo0rm3D0TacJo3PA1TjJlGNa9uwpOG0Z/FG28QyF657s/8zn4Gzvx9THg8mqXaQdhhycmCjmkDRNo7A0QROEUWEWigaZzkIHI/Pq2rfaCnUuAaOYzL2+jfV9B7k1GlaFM7q3FXRopXrhIAQEAJCQAgIASEgBISAEBACQkAICAEhsCwJiNAJ2Fauk9PWNv11+CeeeEKlW+Nvl3OEzgMPhMlhtCzfGkGL4uiBn66EhcoahUAaE2B5qtXGqZieZ7z1bwJXyQKnPL8K1QVrkG8oQxelkDvx5km4XK6IMCoqa1BeSfV+KlZjzDFd0ybZadKqVI0bqm1D6dIWGm0z3wI5ZZqD0qS5OLUapVVjkcNp1voPH8bI2bPzcsm/4grojMaQr5uLi2cEDkfgLBeBM+gavixwKPrm2MCZiO+bUBdw/RstfRqLnGJLflz9yE1CQAgIASEgBISAEBACQkAICAEhkHgCWmrxwWPH1N/J/Dcy/53LX0zkc8Xtt6uzNCEgBJJLQIROGL4f//jHVeo1ljoHDx6MO1Ln0KFDyd3FFPS+4aENsJyZXRQ8BcPKEEJACBCBgbsHMHjPIPqu6cXARA8dvbhAERD82D0ZWboEQ7QaKAVZTinKbdUos1XBMezCUP8wzpw5g4l56rxMTmXA49NhwpsFs9UON6VcM5qtcE1mwu2JHK0U7UYaDTqU5ptRbDfBnmOksxkmes5mNahzotuU0wl3Rwc8nZ3wUNpNL5199Nzk4KA6Bzd3ezsmR0fnnYappgY6+mVWZzYjKz8fpjVrYKyomDkSPf/F6K/XO4jzzos47+5Q5y5Pf8zTMGTqUWuswBrzKqwxrUKtqQKmTEPM/cgNQkAICAEhIASEgBAQAkJACAiBpUrgmmuuWRJTZ5Fz7sknwenHI9WG5RTiFbfdpg5pQkAIJIeACJ0IXPPpAzmupfPDH/4QH/3oR+PaheUgdCq/U4niJ8Wyx/UGkJuEwAIIHPvHI3j9lj0kcM5gzD0cs8AxUpH4HGMeiZtKFGaXosBaQucSDJKwaCc50draqh5rzc3SxqMjeZOpZM2Yx6DOyMiC1WpVqdQMhoV98M7SJo8EDR+52XolbqpKrEmVNl5aI0uaSfrvOYsbF0Vgzidtwm2Xt68PHvoWUnDLoJR6mcSm9P3vRzZF6bDEySSpsxxaq6sL510kcFwkcOg8PDkW87JyddlK3GgCZ7WpPOY+5AYhIASEgBAQAkJACAgBISAEhMByIrAUhE7v/v049thjEUVO8L6w0NnyqU8lfbsaGxuxe/du7Kd5am3Tpk3gMhr33HNPQsd/9NFHceLECbz73e/G/fffn9C+F9KZNq8vfvGLaGhoWEhXcu8SIbDihU4zpdHhNl+dnLe97W3YtWsXvvnNb+Jzn/vcEtnWxE9z8E0n8q8M/eHkuYYBlL0vRw2qz9LBoE/8t+gTv6Jl3uN/0/r4CNU+SU/WLfP1R7m8Ka8PzqExDJ3vgNfpBv8crmXSe9tsz4F9TQX0ZiP450S0wW/2Ib+raE5XvfYufO9//284LdHXnNHSp9WV1qO2dL1KpcbPceMUavzLzl8PHEZLew+c3gyMu/nIVI/58FEkjtYyMzNhs9nUYZwnjVi49XN9myJ7tkqNxmnS1tcUqXo3qUqTxmHg/O0hJ6VOi/Qtomj3kWsnDRw9iiyLRaVW47Oeaufw41V/8zcp+YU12rnGc53b58GblDbtaP9pOprU47jq3+SU48qi+pkaOFL/Jp7dkHuEgBAQAkJACAgBISAEhIAQEAKLR4Cjcs499VTcE+Casdu/9rWk1Irtoy9bfuITn8C+ffvmnV9VVZUqo5EoyfG+971PjffZz34Wn6HauunStHk9RXt10003pcu0ZB5JJLCihQ7XxXnmmWfwL//yL/jqV78aEvO2bdtUurWFROgkcf9S1vWTO4/A+cNJfOi5rbPGfLbmFP7t6r2o2WifMxf+MJcbf4CbbZ7+Rj8/5oPbfK+bTXOv1e6xUD8zjy/1kzIIS22gT9OEHwuYdB49/jIdyf+CRFqTmnR5MN4ziJ6j59Hf1A4f/Ryu6ej9aC3NR+kVa1CwvhJZl96fsSzS6XFgcLwfLjoPjQ9g+uc+dA62o3+0Fy1vnMWXfvH/orZ7/Uy3zaVN+MWOJ3Dh+jPIzymcd7hAgbOxqgH51sIZgeNweXG2pQeHj53Fa28cQc+gk+ZAEitI3AR2zhLHQpKisLAQer0e/HOkVkDChsVNZSmlclNnqm9zSeREujee17W8vZyzl+vcjF86c/7eRDU95wAuKVH5f010cL0bre4N19NppP/NCJREBRRW3vClLyXlF9VErSlUP4OuESVvWNwcofPxOOvfbKL6N1cUrp+ROEVmqX+TzH2TvoWAEBACQkAICAEhIASEgBAQAskk0Prsszj1ox8teAiWOm/57ncX3E9wB3feeSeOHz+O3NxcVfd8x44dM5fw57i/+tWvVJ10fv25555DXd3Cv9ksQifh2ygdxklgRQudp59+Gg8++KCqkXOWilwXFBTMwrhz586Z8LzzlJ5nviieONkvqdu+9+RrOHyqU8356qZy+C8Ar9vb0JTXp57bUFu8aJE5LIY0ycPiKFAa8dy01zWpxM/xNfOJI5ZG2jVav0tqswInewTwHPDBUESRJFfRCzVLdiULmrgmcQZOt6P7zfNRS5xCEjglJHIiSRxN2AyRtGFho8kal8epHvPr87WRiSF0DLapl68/tQNWVw568jpx/v9n716gLKsKO+Hv6nr3+0V3F82zW54iTURaXWKMMRMYUGa+L7oAZSb5gjpiXE5eagLJTGYUVD6dyTg+EiJrJetTATVxJIqiM+MYNCpgAr54NW+aopt+v6u6qvs7+1Sf4vbtW1Xn3qo6nHvv77CKW111ztn7/Pa55946/7v3Hngo7O3bHVYsTIZIW7RqfPMl85aH1ctOCmuP9MDp61qUzHtzOGzZsS9s3bE3PL99b/jFo5vC04Nbw6bNW8OePXvCoUOHJvWLoU1vX29YtHBRWJD0NqkV4lT2tokBzkkDS8JJSYBTRG+bGNTE4GZ78mZtJnvbRJTK4Ca+0YyhTZzQMQY48XGyJXY9j3WL28Rtm2F5avez4wFO7IHz+K5n6q52X2fveHCT9cLp7+qtez82IECAAAECBAgQIECAAIHyCcTRLqo/xDidWq581avSD0DO1PL1r389vPOd70zDmi8kvYhq9cCJPXiuuuqqNPSJgc/HP/7xaRcv0Jk2oR3MkEBbBzrRMOuBE8dW/K//9b+GCy+8MGxN5lf48pe/HOLYg3H+nMl68MxQO5R+N7GHzrd/sGG8nr94bHM4WDE81TmnrQqdc14Yqqn0B1RnBWeyt1EsOg2dZrm30YOPPx9u+cb96Q3+/UlPjZefdXy48pLz0uGv2mXZ8eRzYeeTm8Jz920IQzv3TnnYi05ZFRafvDIsO/3EtFdOXCrDmhjQVPauyRPYTFXo7v07w9Nbngi7tx4fdu9YGQ4emB865oyE+Ys3heNWPxnOOfHl4VVnvi6Z++bE0NuxLCSzz4Snn9sRYvvGHjhZ+8bQJg6pFgOcnTt35g5xFsxfkA6ploU48Vw/ORkeLet1U9QwabG3zYEkHJmNYdJiG8TgJoYu8089NQ1rFiSPWQ+cqdqomX//i20bjhpC7fn9L8yXlPe4lvctGQtwkh445y47I5yz7LS8m1qPAAECBAgQIECAAAECBJpM4O5kJKP4t/lMLq9JeuksmKEPQv6X//Jf0oDmNa95TfjiF784YTXjqExxaLQY/DzwwAPHrDfR/Duxt0+toctqBTpx+LU4P/Fv/uZvTjhnT7bOe97znnS/9ZabVfwf/uEf0vmC4jw+8Zj+xb/4F+lcPlMNubZhw4Z0u29/+9vprrJtf/VXfzUcd9yxw/9Xzsnz7LPPhr/5m79Jt4vlveMd75jJ08K+GhRo+0AnhjdxnpzYHa/WIswZU4m9c2IvnWzZuHlXODB0MP3n0kVzw0tOGuvdFG8wx/DA0pjATPU2enzj9nDbN38SDo4cPSdMX3Kz/s+ueUPo7x0b9q4Vl72bd6Rz4mx79Nmwd/P2KQ+xb9mC0LV6fji8ojvs6xsKO/ZuDc9t3xiGDh4I25PvY2gzm8voodHw0wd3he2bV4eOjjlhTvLVEeIwZ3PCgvkHw6+e/+qwb8+8pPdN7V4++/btC/v37w87duwIIyMjU1a1f25/WLJoQVixfEk4a+3xRwU3s9nbJg5PtjsZqqyo3jbVw6RN1dtmSrgmWCHOf5MNn5YNobZ/5EDdNT9l4eo0uMl638R/WwgQIECAAAECBAgQIECg9QXiSBT/NMG0FNM5+pkceu2vkqHg/uzP/izEOXJ+8IMfTFit2EsnBjnHH3/8MUOuxZAljtw00RJ7AP3H/xjnLXhhqRXoZHX5l//yX4bPfvazx+wuhimve93r0p/fd9994SMf+Ujd5cZtY8hy0003HbP/2PsoBkpxbp9ac+jEUCta7dq165htJ5pjKDvOuO9Ko6kCtOmcH7atT6DtA52MK56gMel8LLnhGJeYUr75zW9u62HWqk+l6l468fdxovMP/Pbrxoc8q9wmhjvxKy779g+/8H32syOP+5M5TLL19lasF4Oh8e2T7+Pv0n0JjaZ8lj/0RDJfy5HArXrlJYv6k6Gy4oQ6rbMcTnqnDO3al3ztDaMVx3348OFw6PChEB/Tr+S/+O/432jv4TDUfTCMdBwdes2GSueczqQHTGfSi60zdHf2hO6u7tCTPPb19Ifhg4fDE89uCUOHtsTajRcfQ53ukIQup5w8Pt9U9suhoaG0J87u3btD/H6ipXPO4dDffTisWDo/vDTpdXT+uaeHM19yUiHDpMUeN3GumRjgzNYwabGXTTa3Td5h0majfV+sfW49sCPc/3wy/83Wh9JeOD9tcP6b2OMm630TQ5zYI8dCgAABAgQIECBAgAABAu0nEIda25SEOrOxvO7mm9N5aqe7xJDkTW96UxpSxJBhst4xtcrKevjEniof+9jHxnvWxP1+5jOfGQ8xvvvd7x4VBNUKdKoDm+oeL1ngE8OR1atXpz2L6i03G2IuHksMZ/71v/7Xac+auO94LFlYUx3oVG4XA6zLLrssPZ7YQ+hTn/pU+MY3vlFzjqHsOGN5WbAVjzPeg6o1vN1029P29QsIdOo3q3uLwcHBurcp6wYbN+8OP39sS9i6c394yYlLwzlrkwnYe7te1OruHxoJ8SsuMQSq/HecAD4uMdzI1on/TkOhI9scqNw++T4LkeLvh45s/6IeYJ2Fjx46HB56YuuEW3V1zQmnn9T8E5YfHj0UhpMhxoa27wmjB0fC4dHRJKyJgc1oEoyEJMBJgpz0uyNLMiLgaFeyTW+yXhJ0HJ7BEQLjcGXdc5KgprM7dCVf8TEGOD3JvCJpmNMxFubUWnbtHQ7PbNqVhjmjYU/yOJL00OlK4pz+NNI5bsnc9Gs0Ob74Ir036ekyPDwWbmZLDG7m94yGeclXDHDm9RxKn5evfPlZ4aUvfWlYMQNvmCrLG016Be198smwP/kUyIHkEy/7k4kGR5KfDSXfjya9hWZq6UnmNZt38smhZ/ny0Je8Wek/MRl2LnnsTf7djsvG/ZvDg7seD7/Y8Wh4cPfj4el9z9XN0JcEiWcuODWctWhNOGth8pU89ibnroUAAQIECBAgQIAAAQIEihUYGBgotsAcpX336qvTD2bOxnJWMlzXyUmoMBNLrZ4nMdx5VTJfT5xWo9aQaVm5r371q8NTyX2M2OPl0ksvPaY6E/1+ojl0sp/HcCUOgVa5XHTRRek8PrGsD33oQw2Vm9UnhjnVQ55VhjbVgU62XQxz4tBz1UtlT5zKOYayn5+TzBd85513zkRz2ccMCwh0Zhi01u5aJdA5cHB/uPexu8JDgz8Lvd19YeWi48P6Na8Li+a2/qe5xwOjGP5kPYsqgqBawdFkoVE8T7Lfz3RoNFWgM7e/O5wysKiAM396RcShyA4mQ0iNjB4c61UT/z0ynMwxMxQ6DiQ9WYaSsCYJcCZdYojTmUQk3aPJVxLwNBDixLAmDWSSr8rApid5DsTh0WKPm4nCmjwCWaBzKB7nSBKGJMcZYgiU7LcjmXx+wdyk/NH94fChg6EnmVunLwmlepOvGNws6htNv+9KAp249PT0hBOT0CO+aMd5cXp7G5+oPoY2MawZ3rIlDCdDU8bvdz/44IyHNp39/eMhTQxvYmiTBTidc9tnvqda58rDu55Ig5sY4jyw87GwdXhnnlPqqHWW9iwaD2/OXHhqOH3ByXXvwwYECBAgQIAAAQIECBAgMPMCZQt0YpATA53ZWl5y5ZXhJW9964ztPutR84//+I9pUFK9xF4xV111Vc1eJbGXykS9TaYKbqoDkmyunuph12IZb3zjG4+aw6fecrN9xGOLQ7bVmvMmC24qA50822VhUPUcQ9nx1xp2bsYaz46mJSDQmRZfe2381//7v4efPfVPxxz07132n8LqpSe1F8YsHW2tYeoqh52LxVYOURf/XWuYuh/e/1TYvG1vGEmGIqte4oT3cai8F3sZPZT0gErmqRk6OBSGk3k+4vf7hpIh05JAI34/kvw+Lh1JVtE5kvRZOZAEKgeS+WWmSGUOJxscSsKOg0kvlYP9SW+dKUKcrjldaUDZ092bhCPJV/J9Z/Kzub3zksfY4yb2rpm9XmgjSU+ju+5+MAmqYu+cpL2OZFSHk55GnUl9zj3hUFg271DoS44pC24q266vry/EN4Evf/nLw1lnnRXiv+tZRpIeP/s2bQoHkjducZi0OPFhnO9mNoZJi2Pmzj8yTFocLq0dh0mbqG0OjA6lw6ZVDqG2r4H5b05deMJRw6edvOD4ek4H6xIgQIAAAQIECBAgQIBAmwrEeW+//+///awd/cqk98wvXXfdrOw/BhhxfvQHkw+iVgc8tXrOVFcihkPPPvtsuo84lFkcIaU6uJko6Ilz9Zx33nnpLitDl2zem8mCkanKzUKXyeavefvb354On1YZ6GQh01Tz3sRh4OLyta99bTzgmug4Z6Xh7LQhAYFOQ2ztt9G9G74fbv3eC5N7Pb3libT3ROyZ0NfVH96w7o0pSn/P2Cfq49wgc3vmHfl+7lE/f2GduRXr9I+v0366M3/EW3bsC+/7+B3H7HiyOY9mshb7h/eFbXu2hO3J14Hh/enjvuG94dltyRBdyb+37UmG6UrWmWzp39UV+nd2hQWbe0P3UO3hyiq3378o6T21cDjsXnEwHEyGVcvOx77u5DxLwpkl85elX0vnHxeOX3pico7OTb5Phgw8cs7O5PFPta8DyVBx27dvDzt27AibkyDlrz739+EXm/qTXkgvzPcT97Gke0d41ZkLQ3d391G7zEKcs88+O33BzRPiZHPZxNAmBjh7jjzOZFfq7nnzQv/KlemYuH3JVza/TXyM4Y3lBYEt+7ePz30TQ5yfbXukIZ44/8265WemIU58XNb34oe1DR2IjQgQIECAAAECBAgQIEDgRRWIH/C8+9prZ60OS1/2srD+hhtmbf+VO47zpF+fzAcUhzuLPVD+/u///qj5cOLvv/rVr6a/j1+1lryBTtw2rhvnZ68Mj7KeM5VhSb3lZvP9TBbMZOtUBjp5tov1zgKdym0FOoWcotMqRKAzLb722bi6d85jmx5Ob8xnyxmrz5nWsFPVkvEme7wRH5d4Mz4GRNmN94lCo7huul3FuvFn8cb9C+FS+wRHsWfP//jfP0/m09kS5vZ1h5efdXx4zS+dkn4/3aUysNm+Z2sa0NQT1kxUfu/ezjBvW3eYv70n9OyZulfM6MKOMGd10r6nLA2LV69Iw5p4DgwkgU1s8+pzYbrHnWf7GNbEr/3JXDIxsIlf27ZtC88991z68xjkxMds2bNnT9i4cWMYOtQbNg8vD8OHutKh1RZ27Q6Lunal898sWTI2rOGpSa+WNUkvlxjiLF587I37yt42MajZlXy6JgY4s9HbJgtuYq+bJcm4qnrbTH52PLFrY9oD5ydbk6/k8fFdz+Q5nY5aZ25X33hwEwOcc5edkQTqjQ+rV3cFbECAAAECBAgQIECAAAECLSsQ7yn8z2SYstlaTknmzzkzmUdnOks2zNrTyZy+X/ziFyfdVew5c1lSZhyOrXL+maz3SrZxDEvi8PUx3Ijz73zyk58M3//+93P30In7yXrSZMOuZUOenXTSSeEHP/hBWlQj5cbeQrHuAp3pnDWtt61Ap/XadFaO6DPf/Gh49LkHw8IHd4X5j+0KBzZtCc+vmhMeOmdsfKjTBs4O3V3TDwpmpfIT7LRWaBRXnSo4qgyUytzbaPf258O9f39LeO7Bn4b+hYvCqa/85bDu9VNPPjcTvWvqacc5yXBqiwd7jwlxYu+vOclXfIzz1MTzqyd57F+wICx/6cnh5AvOCctPHOsaWuRS2bsmC2viz2JgE0OcLNDJW6cs0OkcGQlLkxCmZ2goHOrqCluTIGc4mQPn5GRemThJ35lnnpkOrRaX+CYrhjVZaBN72xQ1TFoW5OQ9vlZd78ebfx5+vPlnYXDflnD6opPDlWeM9VLMlp9v2zA2fNqREOf5/dvqplgxd2ka2mS9b85e+pK692EDAgQIECBAgAABAgQIECCQR2C2A52ZmkMn61Vy0003pfdLJluqe5vEQOh1r3tdukllyFO5j3rn0Mm2jcPgx6Ha4rBrn/70p0OsX1ZGo+XGHj1XJnMPVc9zU6u+lb1ssu0qA6Vqp8o6xQ8aZ4seOnmeLS/uOgKdAvwHBwcLKGV2i/j2z/5HeO4vvhQW3vtEWlCc5yTO9TG0uC/8479aFAZOcqNxohboTT5V35sMSxeXGADFOVr6usf+nT3Gn/Uf6ZEUf96b/D7+rufIp+9fWC/pYXRkvcr9VJe9d+fW8O0P/X7Y+5NfHPWrpW/4lfD63/vPYce+bWFn8rVrf9KDZN/WsGnns+m8NfH7oQbm7aj37IshzrLdC8OKrYtC38GkN86h7iS06U4DnJ7Eq3POnDCnYyzMiUtHT1eYv3pZWHHB6aFn4RzCg3UAACAASURBVNzQ2Ts74eFQEqbErxjKxBfh3bt3pz1s4qc64s937twZhoeH6z3cSdePw6xt+vnPw9qHHkrmCBrrudPRkcwZlMzds/WCC8KvXHJJOD4Zcu1AUofdyViwQ8njaBIczdTS2d8feo87LvQuXx56kq++5Pv5ZyQ9P5LHzrljveQsRwvc/sx3wi1PfiPsHX2hHVb1LQ8XLHtpeGbfpvDArsfCgWRIynqXE+euCmctXBPOWrQmnLng1LB67op6d2F9AgQIECBAgAABAgQIEGgSgexDm2WqbhxyLQ69NhtLHG4tDrs23SULHKaaHybey/nlX/7l9P5OFv5kQUesQ2WIkdWpcpt6hlyL22dz5sThzv78z/887Rn03e9+Nx3qbTrlZkFRZWBTq76Vv6+c16fWdnH7bFi2c5JRV+68887xZhHoTPcMnf3tBTqzbxxaIdB5/KtfDz/78EeSKduTSduT5fDoWKATl+4VK8Oy1yaTf/V0JkHPSDK3zsH05yNHHuNcOyOjYxPcjxxK5jep+H38XbZu3NbSmEDnnK4kABgLOWJvll1PPR66n9qSBgNpex0ea6z4uP/MVaF3waLGCsq5VVafWJexnlBJENWZzKWUDCs2unlfOLw3aevRIyfQBPvsSAKN7vl9yTwsi0Pv0gVhTtfU8+hMVb2RpBdM1oMme4w/i71kDh48GOL3o/HcnuWlMzm2/iRIiXPfxIHldvzTP4WRpA5ZeyUNFZIJdZKh1+aEk5OeOXN6eqZdoyy4mZt0981CmxjYCG7qo73r+X8K//2hL4QDh4bq27DG2jG0OXPRqWmIc+bCU8OSnoXT3qcdECBAgAABAgQIECBAgEBzCJQx0Hny9tvDA8kwXzO9xDl335DMMTMTS2U4EkOd97znPWlwU7nEIc/+6I/+KJ0fp7KXSuW2lXPbxG1jCPKRj3wknQsnLvUGOpXDrMUwpzJwmk65WVAUg5fPfe5z4bjkA7jZks3dE/9dHdxkv6u1XazrW9/61jTsqpz3J+5HoDMTZ+ns7kOgM7u+LbP3O6+4Omz55x+nvThiIHMoufndkdxz7kzufc853BH6ly0dO9bkBnRX0nuiI3ns6OwInd1dyY345Ks76W2Rfp/vpnzsAXQo9gJKltHDY9+nvYLiv488pj9Lfpf9bHz95Eb4oSM/z3531DZHtm+ZxqlxILv3bAudw2PhW/VycEFPWNQ9vRvH6TBoXckwaBVDocXeNXHOms6kZ002VNrhpC1GhpIQb08yFNmufWlIMely5PzpmZ/0Gkl64sTzKO8Se7rEMCY+xnAm+4rBTfaz+FjEMiepd3fSq6byqzcZPi0GOfFn8ffZcjD2Akp63uxNQpw9yVesYfxt7MM1P1lvYRLAxGHO8i79yVBtcV6bvuRxbrJdnN8mPsY5biz5BIaTa9yTu58Ncd6bp448Prl7Y/rv/aOxF9VYUFpriTFlrd/2Jz3Pzlt+5lFz4PQmzx8LAQIECBAgQIAAAQIECBAoi0Acdu27V1+dDus+k8tMDbeW1al6Ppo4JNnLjvT+ifPrxEAlLvHnX/jCF9K5iLPl1a9+dfr7+LsrkjmDFiRD+8feOnfccUcacMQAJAZB9QY6cf/ZvuP31UFJo+XGoOmqq65K61RZ5y996UvjxxHrXR3oVG93STICTByu7he/+EX4xje+kXLE4//4xz9+VFMLdGbyzJ+dfQl0Zse15fb6P95wWdi38enx4zqwfUeIN+uzpX/Z8uTbfDfLY6jT2dszrcBnJoBrhUZxv40ER3GbsoRGo0nSNrR164REI/1dYWH/4gl/P9HcNTGsiUFNDHGyodAm2snB/UNpiDOcfB0ambrHS1d/b+ie25uEOPMmDP2qg5oY2MQAJw6FlgU5RQQ2lWFN/D4LaSYKbKY6V4e3bw87kzFcsyULdMafW0kYMz8JdSqX+MmWbC6bGN4sOPXU8QBHcDOV+Au/33ZgZxrcPJkENWMBzjPp49N7nsu/kwnWPK5/aTjvuCTAOTIHjvlvpk1qBwQIECBAgAABAgQIECBQgMDG//W/wk+TIcNmaokfPH3NJz4x4x80jb1MYo+VrEdNZX1j8BEDjNhLp7JHS1wnbvfhD384fP/73z/qEGOPmj/+4z8ODz/8cPj93//9NNipdyiyv0p6N8V5c+IS59KpLLvRcuO+qnsPZRWPoVNcYigz0ZBssddRFlZl28VeS7/9278d3vGOdxzTzAKdmTrzZ28/Ap3Zs22pPf/D714XnvnmHePHVBnodMSeGUtmdgiveIN/ur18ytIAL0Zvo0l76CzqCyv7j5uyd029fmlPnL1jIc5o8v1US5wHJ/bE6Z6XBEVJD65m7F0z1THm+X0cvnBLMuRarSUOO3fir/1aWHHhhWkvmxjcxMBGj5s8si+s89TuwWN62sTgZvvQrvp2lK49UR+csV39+3X/Jvzy6gvCSQuOb2DfNiFAgAABAgQIECBAgAABAi++wEzNpRM/kPqy3/3dsOJVr5rVg4phSZwHOS6xx01lj5yJCt6QfLj22WefTX8d56nJwpcYnjzwwAPpzyuHcsvKOP7449N5cWot2baT1aHecivLqaxbVudsf5XHUKtucdi3PD55jnNWG9POpxQQ6ExJZIUosHPDE+Hrb/y/Uow4D8vogeHk8VD6/aIz14UFZ5yd3Mwfm9C9iKV7Xl/oT+ZV6UyGr+pJ5lnpSUKBON9K7/y5SUDQV0QVSlXG0MhQGD44NqfH0MiB8MCPvxOe+vJXxufOGZubpSPM6esN5/8/7wqnv3RmXkhHh0fClgefDLueeT7s3zb2wllrSYdeS4KL0eRmeOfyeWF4XmcYSab82bZtW9rDJva2GR6ufxL5ehuhJ5mLZv78+elX/D5+xRfZpUuXpt9nP693v9Ndf8PnPx+2H3mzEPfVlcxt05kM0bbotNNCnDRQr5uphfcl5311T5s4RFoMbg7O4PxcC3vmJ8OuJefskbnAKmt25elvDL//S781dWWtQYAAAQIECBAgQIAAAQIESiwQh16Loc6uxx5ruJYxzDkz6QGy+g1vaHgfNiRA4FgBgY6zIrfAcz/6p/C9331fGN6+Ld2ms68/nPZvrgpn/9aVoW/ZkvRnQzv3hv07doeRAwfD3k1j6+14clP6uPOJ6Q9jlLuyyYqLTlmVzufT1dcT+hbPD32L5ofexclQVYsXhN5FrT+fyDc+9Z+Tiew+O042J+n19Ko/+pPwqn/1m/UwHrPuSBLmbX3o6bDx7geStt4TDu47MGnvmqHkZvq+7tGwc3FHGOlKBubLPy1O3fXs6+sLS5YsCYsXL06/YlCzatWqkP08PpZxiW+U4qSDsVtztixLxn49J/kUS+yabHlB4Pn929K5bCqHSIvfD+59fkaZjp+3IpyycHU4Oelpc8rCE448rg7L+haHh7c/Ef7w+zcmZW4eLzOGOe946VvCgp7Wv7bMKLSdESBAgAABAgQIECBAgEBpBRrtqVNUz5zSwqkYgVkUEOjMIm6r7vrhL341CUQWhpWvOG88yKnnWGPos/u5bWkvnwM794QDSShwIPnZge2700CoqCWGOvNXLW35wOebf/PfwolnvCyclHwtWHJc3bwHDhwIW57bHDY//kzY/ONHwu6NW8OhZEi1yeauGU1Cm+Fkvvd98zvCvrkzE+JUhjXx+xjWxMdmCGzyou/fvDns37Sp7YdVO5T0/hsLbGJws3E8wIk/2z08c9eI3mQ+qLHAJgY3qysCnNUh/m6qJQY7uw/uDQPzjgsxALIQIECAAAECBAgQIECAAIFWE3jy9tvDhi98IRmZJ9/f40uTD6jGYdZ8QLXVzgTHUxYBgU4BLTE4OFhAKa1TxMHd+8PQrr3JPCwjYWjr2BwXe5IQIS77jjwWdbR9yxeG7gX9yfBXydBuC+eGngVzQ9eCZGi3hfPSn5d5efrpp8NXv/rV8aHMTjjhhPArv/IrYUVFj48YysSvGNrs2rUrHW90x44d6WRrw0nPm/1bdobeXaNhwf45ofPQ5EcbQ5yh7sNhX//hsKv/UN09ceKQZ4sWLQpx4rr4FXvYLF++PPTGoceSn8dHS2sJ7BnZFzbu3xye2TeYfG0+8v2m9DEO5zhTy5KehWF1/4pwwtyVyePKI48rwqr+5TNVhP0QIECAAAECBAgQIECAAIG6BAYGBupa/8VeOQY7m374w7Dtpz89pioL16wJK175yrAymStnQfK9hQCB2RMQ6Mye7fieBTozjxxDn33P7wyHkzlchnfvC8O7kq/kZ8NJD5+RPcXN5dOVzNvTf9yi0gU+cUK0r3zlK+FQMndN/BoZGUm/4k3yl7/85WlwE0OcGOZUz13TP9wR5u1Lvg50hO7ROPfO5Mu+3sPhQPK1e+7hcLCz9k34yrAmBjMxrImPApupdFvj95v2b01Cmk1JaDMW1oyFOJvCtuGdM3qAMbQZC25WpaHNWICzIizoNgzajELbGQECBAgQIECAAAECBAhMW6DZAp3KA45Dx6cjjCRzFMfh1cz9O+3TwQ4I5BYQ6OSmsmIzCZRpLp84rFsc3m06c/nE8CUu27dvTx9jL5r4FZdt27al4Uz8d3zcv39/uO+++9KwptYSe79Uv2noGQ6hf9/hMHdfCPH7qZZ0OLVkKLX9czvSodWade6aqY7T7/MLDI8eTIZGe6ZiqLRnx78/MFr7XMy/9xfWnNfVX3OItDh0WueczkZ2aRsCBAgQIECAAAECBAgQIECAAAECTSEg0GmKZlLJ2RB4Mefyib1mDh48mB7WoZ5kOLNF/WG043DYf/hgGEnuSe86uC8MhdH0dzHEyQKdvA4PPfTQhKt2dXWFtWvXhjnJEGoLdk0d4syZMyd0d3eHrv7e0H3K0rDkJavDvJVLWmrumryu1ksCxAM7x4ObF+a5eTY8s+e5GeVZOXdZEtycUDHHzdhcNyv6l81oOXZGgAABAgQIECBAgAABAgQIECBAoFkEBDrN0lLqWbhA3l4+MZwZHU3ClyMhTeX3sdIxuKn+WVy3niX2ghnpSsKfZJ6a+Dja1REOdh1OH+O/q5dHHnkk9I92hlMOLQrzDneHkcOjYfucofD4nJ1hUXd/+KX+E0PnSEjnxckCmxjaZF9xOLTOzs7QO39uWHn2KWH1+rNC3+L5aS8jS3sIPLX72SS42Zj2sqkMbnYMjc1rNRNLV9Kj5uQFq4/0uBkLbGJPm/g4N+mJYyFAgAABAgQIECBAgAABAgQIECBA4AUBgY6zgUCFQOwJkw1blg1pNtnQZnG+ntFdB9JgpHPkcOiKIUny1XXwcK75Z2YKP85dc7C3YzzwGdz2fDh+X1/oCnNCx5yO+P8kDUoCoHA4jCzrDeesODUNbGKAEwOdyqUzCW3iMHExxFl88kohzkw1Ugn3szfpCVYZ1rzw/cYwcmh0xmq8uHfhMT1tYnBzUvJlIUCAAAECBAgQIECAAAECBAgQIEAgn4BAJ5+TtZpQoHLemSyomSycydaZyUMdC3gOJ8ObdSRz0xxOd907Nh1O6D/ymLe8rCdNXD8LYipDmfiz+O+47N20Izy3dXMYTXrmVC59XT1h1cpVYcHKpUf9PAtxlp9xYlh57lohTt5GaZL1Nu3bckxPm9j7Jv58JpcT5q+qGdws7Vs8k8XYFwECBAgQIECAAAECBAgQIECAAIG2FBDotGWzN+dBx8AlzicTlxjMZAHMtm3b0u+zn8XfNzLvTJEqfX19IX719/eHJf0LQvdwEvTM6QpzO3vC6N6h0NfRHQ7u2hcO7z+Yhjdxqe5JM1F9D48eCtsfezb99e6hZC6eZLL6jo6O0Jvse253b+iZ1xcWrj4u/f2iU1alvXBWrXtJ6F00r0gCZc2wQAzvag2R9sSuZ8Leg/tnrLS+zt6aQ6TFodN6OsfOVQsBAgQIECBAgAABAgQIECBAgAABAjMvINCZedNj9jg4OFhAKcUUsWHDhhC/hoaGwsqVK8OrXvWqhgqO28evGMTs2rUrDA8Pp//OetDEn2Xr7Ny5My0jrlPGpaenJ8Q5Z2JAs3DhwrSK8TGGNfHnCxYsSB+zdbLv8x7Lwd37w9CuvWF0aCQMbR2bv2TPxq3p474jj5X7OpzMz7P7qecn3H3vornhxIvODwtOWRn6j1uUtxrWm2WBx/dsDD/cen+Ijyv6loU3rHxlOHX+6mNK3T2yNzyzb1PYuH9z+jj2ffK1b/OM1nBpz6JwwtyVYXX/iqMeY90sBAgQIECAAAECBAgQIECAwPQEBgYGprcDWxMg0JYCAp0Cmr1VAp2vfvWr4dFHHz1KLIYZV1xxRYiPWTgTV9i9e3e6XgxoKsOZuE4MasoczsR6L1q0aDyEyUKaxYsXHxXQxACn3nBmtk63GPrse35nODw8EoZ37wuD3/9FOLB1dzh8cCQcSnrsxB46PUmQ09XfGwZe+9Kw4oLTZ6sq9tuAwA+3/CT8t4c+F/aOHt2T5l+tfn1Y3rvkSHjzXPq4fXgs1JuJpSOZW6k6sIkhzglzV4V5Xf0zUYR9ECBAgAABAgQIECBAgAABAjUEBDpOCwIEGhEQ6DSi1obb/PM//3P427/92/Ejf+qpp8LBgwfDoaQ3SAw1TjrppFKqxNBlyZIlad1iIJMNdbZ06dL0++xnsTdN9rtSHkidlRrauTf86BMvtFfstdMxZ046rNr573yTOXLq9JzN1XcP7w2Xfe2asOfgvprFxJmXOqZZgQU982rMbbM6nLxwdZgz7b1Ps3I2J0CAAAECBAgQIECAAAECBAgQIEAgl4BAJxeTlT7/+c+HBx54YBzikUceScOcbDnttNNyz/HSqGblvDPV4Uzc56pVq9JdV4Y48ft2XfY8ty08+Q/3h60PPR06+3rSuXLOuOw1wpySnBA/3fpwuPu5n4T//cwPw8M7npi4VnUkOgPzjqsKbk4IJy04PqzoX1qSo1YNAgQIECBAgAABAgQIECBAgAABAgQaFRDoNCrXZtvdfPPN4fHHHx8/6ieeeCIdOi1b1qxZE7q780+IXh3OxP3EkCb2nMm+r1ynlXrPtNmp43CPCAzu3Rx+tOkn4Z5NPw13J487hsaGJQx1BDZx9e45XeGUpGfNyUlQM/Y41tMm/ntuV/sGmE40AgQIECBAgAABAgQIECBAgAABAq0uINBp9RaeoeP7+te/Hn7wgx+M7y0OubZ//9h8HzHIOfvss9OhzWIoE5fssdWHNpshXrtpQYHh0YNHBTiP7nyq9lFOEei8cuW54dUDv5T2tIkBzonzx3qiWQgQIECAAAECBAgQIECAAAECBAgQaC8BgU57tXfDR3vgwIHwsY99LMTHuMTh1kZHR0NnZ2d405veFF796lc3vG8bEmgVgQe2PRru3pz0wEmGUou9cKa7nL/ipeH/fc37Q5wDx0KAAAECBAgQIECAAAECBAgQIECAQHsLCHTau/3rOvrBwcHwd3/3dyE+xiUOg/aGN7xBmFOXopVbSWDzvq1HBThbD+zIfXiLexeGC1a8LKxfdW5Yv/Jl4daH7wi3PPy18e1jmPMf1v9OOH7eitz7tCIBAgQIECBAgAABAgQIECBAgAABAq0rINApoG2zAKSAogopIs6ds3PnzrBo0aLQ29tbSJkKIVAGgdFDo+EnOx8O9+14KNy37cHw+N6NdVXrnEUvCeuWnBHOW3xGOGPhqTW3fXzPxrCib2mY19Vf176tTIAAAQIECBAgQIAAAQIECDSPwMDAQPNUVk0JECiNgECngKZotUCnADJFECiNwBNJaPPP2x8M929/KNyfhDkx1Mm7nDB3ZTg3CXDWLTo9nJc89nf25d3UegQIECBAgAABAgQIECBAgEALCwh0WrhxHRqBWRQQ6Mwirl0TINB8AtsO7Eznv/lRMg/OPcl8OJv2bcl9EHGumziM2gXJEGqvXHluOHGBT9vkxrMiAQIECBAgQIAAAQIECBAgQIAAAQKTCgh0nCAECLS9wD2bfhp+lIQ48fEX2zbU5bFu+ZnpPDgxyPml486qa1srEyBAgAABAgQIECBAgAABAgQIECBAIK+AQCevlPUIEGgZgcd2Pp32wrk7CXDi49DocO5jO2H+qrA+6X0Te+GsT74W9szPva0VCRAgQIAAAQIECBAgQIAAAQIECBAg0KiAQKdROdsRINA0AjuHdo8FOMkQancnQ6k9u3dz7rr3d/VWBDjrwqkLV+fe1ooECBAgQIAAAQIECBAgQIAAAQIECBCYKQGBzkxJ2g8BAqUS+KfNP0/nwIlz4fx068N11e2cZacd6YFzbnjFinPq2tbKBAgQIECAAAECBAgQIECAAAECBAgQmA0Bgc5sqNonAQKFCzy569nxACcGOXsP7stdh4F5x6Vz4GRz4SztW5R7WysSIECAAAECBAgQIECAAAECBAgQIECgCAGBTgHKg4ODBZSiCALtJbB3ZH/4yY6Hw/07Hgr3bX8oPLs//zBq3R1dYd2SM8a+Fp8eTplnGLX2OnscLQECBAgQIECAAAECBAgQeHEFBgYGXtwKKJ0AgaYUEOgU0GwCnQKQFdEWAg/uejwJbx5MQpyHw893bqjrmNfOPzEJb46EOEmQMyd01LW9lQkQIECAAAECBAgQIECAAAECMyUg0JkpSfsh0F4CAp32am9HS6CpBDbu3RTuTubAyebC2TW8J3f9j+tfEtavPPfIXDjrQvy3hQABAgQIECBAgAABAgQIECBAgAABAs0qINBp1pZTbwItKHBgdOioAOfxXc/kPso5HXOSAOdl43PhnLlkTe5trUiAAAECBAgQIECAAAECBAgQIECAAIGyCwh0yt5C6kegxQV+vnVD2gPn7ufuTx5/VtfRnrb45PEA54IVLws9nd11bW9lAgQIECBAgAABAgQIECBAgAABAgQINIuAQKdZWko9CbSIwHP7toR7NiUBzqafJF8/DdsO7Mh9ZEt6F4VXrhobRi0GOAPzjsu9rRUJECBAgAABAgQIECBAgAABAgQIECDQzAICnWZuPXUn0AQCBw+NHBXgPLLjibpqnYU38fGcZafVta2VCRAgQIAAAQIECBAgQIAAAQIECBAg0CoCAp1WaUnHQaBEAg/teHxsLpykB86Pkp44hw4fyl27UxedENYnvW/Wr1qX9sLp7+rNva0VCRAgQIAAAQIECBAgQIAAAQIECBAg0KoCAp0CWnZwcLCAUhRB4MUT2Da8M9y//aHwk50Ph3/e9mCI/867zO+aG85bckZYt/iMcO7i08NAv2HU8tpZjwABAgQIECBAgAABAgQIEGhOgYGBgeasuFoTIPCiCgh0CuAX6BSArIhCBQ6Hw2mAc/+O5Ct53LDn6brKf+mitWmAsy4Jcs5auKauba1MgAABAgQIECBAgAABAgQIEGh2AYFOs7eg+hN4cQQEOi+Ou1IJNJ3Ahp1PjQ2jtvmn4e5kKLXh0eHcx3Di/IHwylXnhjgPzvqV54b53XNzb2tFAgQIECBAgAABAgQIECBAgAABAgQIEAhBoOMsIECgpsD2oV3jAU6cC+fZvZtzS83t6h8LcNK5cM4NJy84Pve2ViRAgAABAgQIECBAgAABAgQIECBAgACBYwUEOs4KAgTGBe7d/LMQw5v49dOtD9cl87Jlp6e9b2KA8/Ljzq5rWysTIECAAAECBAgQIECAAAECBAgQIECAwOQCAh1nSN0Cu4f3ht0H94bj562oe1sbFC/w8PYnwsC848KCnnnHFP74rmfGApw4jFoynNq+kQO5Kxjbf/2RIdTiUGqLexfm3taKBAgQIECAAAECBAgQIECAAAECBAgQIFCfgECnPq+G1h4cHGxou7Jt9PiejeHPH/r/wuN7N45X7b2nvy382qpXla2q6pMI/M/nfhhufvTvwt7R/anHqfNWh3eufUvYcXBXuH/HQ+H+7Q+FwQNbclv1zOkO65acEc5bfEY4d/Hp4eR5hlHLjWdFAgQIECBAgAABAgQIECBAgECFwMDAAA8CBAjULSDQqZus/g1aIdDZO7I/vP1H/3E8HKhUeNvJl4azF62tH8YWsybwi52Phs8/+fWa+z+c/LQjZ8mnLTg5rEvCmxjkrEuCHAsBAgQIECBAgAABAgQIECBAgMD0BQQ60ze0BwLtKCDQacdWb+CYb/rZbeGvfv6lBra0STMJrJy7PMTh09avSL6SuXCW9S1upuqrKwECBAgQIECAAAECBAgQIECAAAECBFpWQKDTsk07swf2vu/dGP7Pxrsn3Gk9vT5mtmb2Nh2Brjmd4YIV54ZXJuFNDHJOX3zKdHZnWwIECBAgQIAAAQIECBAgQIAAAQIECBCYJQGBzizBttpu/9Pdnwpfe/w7Ap0WaNi5XX3h/37Jr6e9cGKI0zWnqwWOyiEQIECAAAECBAgQIECAAAECBAgQIECgtQUEOq3dvjN2dP/nmbvD+75/Y839Le5dGNYuOnHGyrKj6Qs8sXtj2Lp/R80dveOlbwnvPOfy6RdiDwQIECBAgAABAgQIECBAgAABAgQIECBQmIBApzDq5i+oVi+dBd3zwl+8/j+F05ec0vwH2EJHsHt4b3jbt94XBvduPuqofmX1+vAf1v9OWNAzr4WO1qEQIECAAAECBAgQIECAAAECBAgQIECg9QUEOq3fxjN6hLc89LXw8M4nw54kMDht8cnhytPfKByYUeGZ3Vlsr+8+e0+IwdvLjzs7XHnGG2e2AHsjQIAAAQIECBAgQIAAAQIECBAgQIAAgUIEBDoFMA8ODhZQiiIIECBAgAABAgQIECBAgAABAgQIEGgGgYGBgWaopjoSIFAyAYFOAQ0i0CkAWREECBAgQIAAAQIECBAgQIAAAQIEmkRAoNMkDaWaBEomINApWYOoDgECBAgQIECAAAECBAgQIECAAAECBAgQIECgWkCg45wgQIAAAQIECBAgQIAAAQIECBAgQIAAAQIECJRcQKBT8gZSPQIECBAgrrun/QAAIABJREFUQIAAAQIECBAgQIAAAQIECBAgQICAQMc5QIAAAQIECBAgQIAAAQIECBAgQIAAAQIECBAouYBAp+QNpHoECBAgQIAAAQIECBAgQIAAAQIECBAgQIAAAYFOcg489thj4WMf+1j41re+FR599NH0rHjFK14R3vKWt4Srr746LFu2zJlCgAABAgQIECBAgAABAgQIECBAgAABAgQIEHjRBNo+0Ln//vvD61//+rB9+/awZMmSsH79+rQx7rzzzvRx7dq1adCzZs2ahhtpcHCw4W1tSIAAAQIECBAgQIAAAQIECBAgQIBAawkMDAy01gE5GgIEChFo60Bn69at4bTTTkvDnGuuuSZ88IMfHO+NE3vtXH755eHee+8NF110UfjmN7/ZcIMIdBqmsyEBAgQIECBAgAABAgQIECBAgACBlhMQ6LRckzogAoUItHWgc+utt4Yrr7wy7YWzYcOGY8BjqBN/F5f77rsvrFu3rpBGUQgBAgQIECBAgAABAgQIECBAgAABAgQIECBAoFKg7QOdd7/73WnvnOuvv77mmXHBBRekvXTuuuuucOGFFzp7CBAgQIAAAQIECBAgQIAAAQIECBAgQIAAAQKFC7R1oJNHu6OjI11NoJNHyzoECBAgQIAAAQIECBAgQIAAAQIECBAgQIDAbAgIdCZR/cu//Mvwrne9KyxZsiRs27ZtNvztkwABAgQIECBAgAABAgQIECBAgAABAgQIECAwpYBAZwKi+++/P7z+9a8P27dvDx/96EfD+9///ikxrUCAAAECBAgQIECAAAECBAgQIECAAAECBAgQmA0BgU4N1cow56KLLgrf/OY3Z8PePgkQIECAAAECBAgQIECAAAECBAgQIECAAAECuQQEOlVMlWHOK17xijTMWbZsWS7MiVb68Y9/PK3tbUyAAAECBAgQIECAAAECBAgQIECAQOsInH/++a1zMI6EAIHCBAQ6FdS33nprePe7350Os3bNNdeED37wg9MOc+LuBTqFnc8KIkCAAAECBAgQIECAAAECBAgQIFB6AYFO6ZtIBQmUUkCgc6RZrrvuunDDDTek/7r22mvD9ddfX8oGUykCBAgQIECAAAECBAgQIECAAAECBAgQIECg/QQEOkmbx145n/nMZ9LWv+WWW8IVV1zRfmeCIyZAgAABAgQIECBAgAABAgQIECBAgAABAgRKK9D2gU7WM2fJkiXh9ttvDxdeeGFpG0vFCBAgQIAAAQIECBAgQIAAAQIECBAgQIAAgfYUaOtA53vf+1547Wtfm7b8XXfdJcxpz+eAoyZAgAABAgQIECBAgAABAgQIECBAgAABAqUXaOtA5+KLLw533nlnrkYS+ORishIBAgQIECBAgAABAgQIECBAgAABAgQIECAwCwJtHeh0dHTkJhXo5KayIgECBAgQIECAAAECBAgQIECAAAECBAgQIDDDAm0d6Myw5YS7GxwcLKoo5RAgQIAAAQIECBAgQIAAAQIECBAgUHKBgYGBktdQ9QgQKKOAQKeAVhHoFICsCAIECBAgQIAAAQIECBAgQIAAAQJNIiDQaZKGUk0CJRMQ6JSsQVSHAAECBAgQIECAAAECBAgQIECAAAECBAgQIFAtINBxThAgQIAAAQIECBAgQIAAAQIECBAgQIAAAQIESi4g0Cl5A6keAQIECBAgQIAAAQIECBAgQIAAAQIECBAgQECg4xwgQIAAAQIECBAgQIAAAQIECBAgQIAAAQIECJRcQKBT8gZSPQIECBAgQIAAAQIECBAgQIAAAQIECBAgQICAQMc5QIAAAQIECBAgQIAAAQIECBAgQIAAAQIECBAouYBAp4AGGhwcLKAURRAgQIAAAQIECBAgQIAAAQIECBAg0AwCAwMDzVBNdSRAoGQCAp0CGkSgUwCyIggQIECAAAECBAgQIECAAAECBAg0iYBAp0kaSjUJlExAoFOyBlEdAgQIECBAgAABAgQIECBAgAABAgQIECBAgEC1gEDHOUGAAAECBAgQIECAAAECBAgQIECAAAECBAgQKLmAQKfkDaR6BAgQIECAAAECBAgQIECAAAECBAgQIECAAAGBjnOAAAECBAgQIECAAAECBAgQIECAAAECBAgQIFByAYFOAQ00ODhYQCmKIECAAAECBAgQIECAAAECBAgQIECgGQQGBgaaoZrqSIBAyQQEOgU0iECnAGRFECBAgAABAgQIECBAgAABAgQIEGgSAYFOkzSUahIomYBAp2QNojoECBAgQIAAAQIECBAgQIAAAQIECBAgQIAAgWoBgY5zggABAgQIECBAgAABAgQIECBAgAABAgQIECBQcgGBTskbSPUIECBAgAABAgQIECBAgAABAgQIECBAgAABAgId5wABAgQIECBAgAABAgQIECBAgAABAgQIECBAoOQCAp2SN5DqESBAgAABAgQIECBAgAABAgQIECBAgAABAgQEOs4BAgQIECBAgAABAgQIECBAgAABAgQIECBAgEDJBQQ6BTTQ4OBgAaUoggABAgQIECBAgAABAgQIECBAgACBZhAYGBhohmqqIwECJRMQ6BTQIAKdApAVQYAAAQIECBAgQIAAAQIECBAgQKBJBAQ6TdJQqkmgZAICnZI1iOoQIECAAAECBAgQIECAAAECBAgQIECAAAECBKoFBDrOCQIECBAgQIAAAQIECBAgQIAAAQIECBAgQIBAyQUEOiVvINUjQIAAAQIECBAgQIAAAQIECBAgQIAAAQIECAh0nAMECBAgQIAAAQIECBAgQIAAAQIECBAgQIAAgZILCHRK3kCqR4AAAQIECBAgQIAAAQIECBAgQIAAAQIECBAQ6DgHCBAgQIAAAQIECBAgQIAAAQIECBAgQIAAAQIlFxDoFNBAg4ODBZSiCAIECBAgQIAAAQIECBAgQIAAAQIEmkFgYGCgGaqpjgQIlExAoFNAgwh0CkBWBAECBAgQIECAAAECBAgQIECAAIEmERDoNElDqSaBkgkIdErWIKpDgAABAgQIECBAgAABAgQIECBAgAABAgQIEKgWEOg4JwgQIECAAAECBAgQIECAAAECBAgQIECAAAECJRcQ6JS8gVSPAAECBAgQIECAAAECBAgQIECAAAECBAgQICDQcQ4QIECAAAECBAgQIECAAAECBAgQIECAAAECBEouINApeQOpHgECBAgQIECAAAECBAgQIECAAAECBAgQIEBAoOMcIECAAAECBAgQIECAAAECBAgQIECAAAECBAiUXECgU0ADDQ4OFlCKIggQIECAAAECBAgQIECAAAECBAgQaAaBgYGBZqimOhIgUDIBgU4BDSLQKQBZEQQIECBAgAABAgQIECBAgAABAgSaRECg0yQNpZoESiYg0ClZg6gOAQIECBAgQIAAAQIECBAgQIAAAQIECBAgQKBaQKDjnCBAgAABAgQIECBAgAABAgQIECBAgAABAgQIlFxAoFPyBlI9AgQIECBAgAABAgQIECBAgAABAgQIECBAgIBAxzlAgAABAgQIECBAgAABAgQIECBAgAABAgQIECi5gECn5A2kegQIECBAgAABAgQIECBAgAABAgQIECBAgAABgY5zgAABAgQIECBAgAABAgQIECBAgAABAgQIECBQcgGBTgENNDg4WEApiiBAgAABAgQIECBAgAABAgQIECBAoBkEBgYGmqGa6kiAQMkEBDoFNIhApwBkRRAgQIAAAQIECBAgQIAAAQIECBBoEgGBTpM0lGoSKJmAQKdkDaI6BAgQIECAAAECBAgQIECAAAECBAgQIECAAIFqAYGOc4IAAQIECBAgQIAAAQIECBAgQIAAAQIECBAgUHIBgU7JG0j1CBAgQIAAAQIECBAgQIAAAQIECBAgQIAAAQICHecAAQIECBAgQIAAAQIECBAgQIAAAQIECBAgQKDkAgKdkjeQ6hEgQIAAAQIECBAgQIAAAQIECBAgQIAAAQIEBDrOAQIECBAgQIAAAQIECBAgQIAAAQIECBAgQIBAyQUEOgU00ODgYAGlKIIAAQIECBAgQIAAAQIECBAgQIAAgWYQGBgYaIZqqiMBAiUTEOgU0CACnQKQFUGAAAECBAgQIECAAAECBAgQIECgSQQEOk3SUKpJoGQCAp2SNYjqECBAgAABAgQIECBAgAABAgQIECBAgAABAgSqBQQ6zgkCBAgQIECAAAECBAgQIECAAAECBAgQIECAQMkFBDolbyDVI0CAAAECBAgQIECAAAECBAgQIECAAAECBAgIdJwDBAgQIECAAAECBAgQIECAAAECBAgQIECAAIGSCwh0CmigwcHBAkpRBAECBAgQIECAAAECBAgQIECAAAECzSAwMDDQDNVURwIESiYg0CmgQQQ6BSArggABAgQIECBAgAABAgQIECBAgECTCAh0mqShVJNAyQQEOiVrENUhQIAAAQIECBAgQIAAAQIECBAgQIAAAQIECFQLCHScEwQIECBAgAABAgQIECBAgAABAgQIECBAgACBkgsIdEreQKpHgAABAgQIECBAgAABAgQIECBAgAABAgQIEBDoOAcIECBAgAABAgQIECBAgAABAgQIECBAgAABAiUXEOiUvIFUjwABAgQIECBAgAABAgQIECBAgAABAgQIECAg0KlxDtx///3hzjvvDG9+85vDmjVrnCUECBAgQIAAAQIECBAgQIAAAQIECBAgQIAAgRdVQKBTxb9169Zw8cUXh3vvvTfcdddd4cILL5x2Aw0ODk57H3ZAgAABAgQIECBAgAABAgQIECBAgEBrCAwMDLTGgTgKAgQKFRDoVHBXhjnxxwKdQs9FhREgQIAAAQIECBAgQIAAAQIECBBoCwGBTls0s4MkMOMCAp0jpHfccUe46qqrwvbt28eRZyrQmfFWs0MCBAgQIECAAAECBAgQIECAAAECBAgQIECgrQTaPtB57LHHwrvf/e50zpy4XH755eG2225LvxfotNVzwcESIECAAAECBAgQIECAAAECBAgQIECAAIHSCrR9oPO9730vvPa1rw1r164Nn/jEJ8Ill1wSOjo6BDqlPWVVjAABAgQIECBAgAABAgQIECBAgAABAgQItJ9A2wc6sYfOs88+Gy688MLx1hfotN8TwRETIECAAAECBAgQIECAAAECBAgQIECAAIEyC7R9oFOrcQQ6ZT5l1Y0AAQIECBAgQIAAAQIECBAgQIAAAQIECLSfgECnRpsLdNrvieCICRAgQIAAAQIECBAgQIAAAQIECBAgQIBAmQUEOgUEOj/+8Y/LfA6oGwECBAgQIECAAAECBAgQIECAAAECBQqcf/75BZamKAIEWkVAoCPQaZVz2XEQIECAAAECBAgQIECAAAECBAgQaAoBgU5TNJNKEiidgECngECndK2uQgQIECBAgAABAgQIECBAgAABAgQIECBAgEBTCQh0BDpNdcKqLAECBAgQIECAAAECBAgQIECAAAECBAgQaEcBgY5Apx3Pe8dMgAABAgQIECBAgAABAgQIECBAgAABAgSaSkCgI9BpqhNWZQkQIECAAAECBAgQIECAAAECBAgQIECAQDsKCHQEOu143jtmAgQIECBAgAABAgQIECBAgAABAgQIECDQVAICHYFOU52wKkuAAAECBAgQIECAAAECBAgQIECAAAECBNpRQKBTo9VvvPHG9KdvfvObw5o1a6Z9XgwODk57H3ZAgAABAgQIECBAgAABAgQIECBAgEBrCAwMDLTGgTgKAgQKFRDoFMAt0CkAWREECBAgQIAAAQIECBAgQIAAAQIEmkRAoNMkDaWaBEomINApWYOoDgECBAgQIECAAAECBAgQIECAAAECBAgQIECgWkCg45wgQIAAAQIECBAgQIAAAQIECBAgQIAAAQIECJRcQKBT8gZSPQIECBAgQIAAAQIECBAgQIAAAQIECBAgQICAQMc5QIAAAQIECBAgQIAAAQIECBAgQIAAAQIECBAouYBAp+QNpHoECBAgQIAAAQIECBAgQIAAAQIECBAgQIAAAYGOc4AAAQIECBAgQIAAAQIECBAgQIAAAQIECBAgUHIBgU4BDTQ4OFhAKYogQIAAAQIECBAgQIAAAQIECBAgQKAZBAYGBpqhmupIgEDJBAQ6BTSIQKcAZEUQIECAAAECBAgQIECAAAECBAgQaBIBgU6TNJRqEiiZgECnZA2iOgQIECBAgAABAgQIECBAgAABAgQIECBAgACBagGBjnOCAAECBAgQIECAAAECBAgQIECAAAECBAgQIFByAYFOyRtI9QgQIECAAAECBAgQIECAAAECBAgQIECAAAECAh3nAAECBAgQIECAAAECBAgQIECAAAECBAgQIECg5AICnZI3kOoRIECAAAECBAgQIECAAAECBAgQIECAAAECBAQ6zgECBAgQIECAAAECBAgQIECAAAECBAgQIECAQMkFBDoFNNDg4GABpSiCAAECBAgQIECAAAECBAgQIECAAIFmEBgYGGiGaqojAQIlExDoFNAgAp0CkBVBgAABAgQIECBAgAABAgQIECBAoEkEBDpN0lCqSaBkAgKdkjWI6hAgQIAAAQIECBAgQIAAAQIECBAgQIAAAQIEqgUEOs4JAgQIECBAgAABAgQIECBAgAABAgQIECBAgEDJBQQ6JW8g1SNAgAABAgQIECBAgAABAgQIECBAgAABAgQICHScAwQIECBAgAABAgQIECBAgAABAgQIECBAgACBkgsIdApooMHBwQJKUQQBAgQIECBAgAABAgQIECBAgAABAs0gMDAw0AzVVEcCBEomINApoEEEOgUgK4IAAQIECBAgQIAAAQIECBAgQIBAkwgIdJqkoVSTQMkEBDolaxDVIUCAAAECBAgQIECAAAECBAgQIECAAAECBAhUCwh0nBMECBAgQIAAAQIECBAgQIAAAQIECBAgQIAAgZILCHRK3kCqR4AAAQIECBAgQIAAAQIECBAgQIAAAQIECBAQ6DgHCBAgQIAAAQIECBAgQIAAAQIECBAgQIAAAQIlFxDolLyBVI8AAQIECBAgQIAAAQIECBAgQIAAAQIECBAgINBxDhAgQIAAAQIECBAgQIAAAQIECBAgQIAAAQIESi4g0CmggQYHBwsoRREECBAgQIAAAQIECBAgQIAAAQIECDSDwMDAQDNUUx0JECiZgECngAYR6BSArAgCBAgQIECAAAECBAgQIECAAAECTSIg0GmShlJNAiUTEOiUrEFUhwABAgQIECBAgAABAgQIECBAgAABAgQIECBQLSDQcU4QIECAAAECBAgQIECAAAECBAgQIECAAAECBEouINApeQOpHgECBAgQIECAAAECBAgQIECAAAECBAgQIEBAoOMcIECAAAECBAgQIECAAAECBAgQIECAAAECBAiUXECgU/IGUj0CBAgQIECAAAECBAgQIECAAAECBAgQIECAgEDHOUCAAAECBAgQIECAAAECBAgQIECAAAECBAgQKLmAQKeABhocHCygFEUQIECAAAECBAgQIECAAAECBAgQINAMAgMDA81QTXUkQKBkAgKdAhpEoFMAsiIIECBAgAABAgQIECBAgAABAgQINImAQKdJGko1CZRMQKBTsgZRHQIECBAgQIAAAQIECBAgQIAAAQIECBAgQIBAtYBAxzlBgAABAgQIECBAgAABAgQIECBAgAABAgQIECi5gECn5A2kegQIECBAgAABAgQIECBAgAABAgQIECBAgAABgY5zgAABAgQIECBAgAABAgQIECBAgAABAgQIECBQcgGBTskbSPUIECBAgAABAgQIECBAgAABAgQIECBAgAABAgId5wABAgQIECBAgAABAgQIECBAgAABAgQIECBAoOQCAp0CGmhwcLCAUhRBgAABAgQIECBAgAABAgQIECBAgEAzCAwMDDRDNdWRAIGSCQh0CmgQgU4ByIogQIAAAQIECBAgQIAAAQIECBAg0CQCAp0maSjVJFAyAYFOyRpEdQgQIECAAAECBAgQIECAAAECBAgQIECAAAEC1QICHecEAQIECBAgQIAAAQIECBAgQIAAAQIECBAgQKDkAgKdkjeQ6hEgQIAAAQIECBAgQIAAAQIECBAgQIAAAQIEBDrOAQIECBAgQIAAAQIECBAgQIAAAQIECBAgQIBAyQUEOiVvINUjQIAAAQIECBAgQIAAAQIECBAgQIAAAQIECAh0nAMECBAgQIAAAQIECBAgQIAAAQIECBAgQIAAgZILCHQKaKDBwcECSlEEAQIECBAgQIAAAQIECBAgQIAAAQLNIDAwMNAM1VRHAgRKJiDQKaBBBDoFICuCAAECBAgQIECAAAECBAgQIECAQJMICHSapKFUk0DJBAQ6JWsQ1SFAgAABAgQIECBAgAABAgQIECBAgAABAgQIVAsIdJwTBAgQIECAAAECBAgQIECAAAECBAgQIECAAIGSCwh0St5AqkeAAAECBAgQIECAAAECBAgQIECAAAECBAgQEOg4BwgQIECAAAECBAgQIECAAAECBAgQIECAAAECJRcQ6JS8gVSPAAECBAgQIECAAAECBAgQIECAAAECBAgQICDQcQ4QIECAAAECBAgQIECAAAECBAgQIECAAAECBEouINApoIEGBwcLKEURBAgQIECAAAECBAgQIECAAAECBAg0g8DAwEAzVFMdCRAomYBAp4AGEegUgKwIAgQIECBAgAABAgQIECBAgAABAk0iINBpkoZSTQIlExDolKxBVIcAAQIECBAgQIAAAQIECBAgQIAAAQIECBAgUC0g0HFOECBAgAABAgQIECBAgAABAgQIECBAgAABAgRKLiDQKXkDqR4BAgQIECBAgAABAgQIECBAgAABAgQIECBAQKDjHCBAgAABAgQIECBAgAABAgQIECBAgAABAgQIlFxAoJM00NatW8PNN98cbrrppvDoo4+mTXbRRReF9773veGSSy4peROqHgECBAgQIECAAAECBAgQIECAAAECBAgQINDqAm0f6MQw5+KLLw733nvveJATf5b9+9prrw3XX399q58Hjo8AAQIECBAgQIAAAQIECBAgQIAAAQIECBAosUDbBzrXXXdduOGGG8IrXvGKcNttt4U1a9akzXXHHXeESy+9NP3+rrvuChdeeGHDzTg4ONjwtjYkQIAAAQIECBAgQIAAAQIECBAgQKC1BAYGBlrrgBwNAQKFCLR1oBN74ixfvjyFvu+++8K6deuOQr/xxhvDBz7wgXD55ZeHW2+9teEGEeg0TGdDAgQIECBAgAABAgQIECBAgAABAi0nINBpuSZ1QAQKEWjrQCeGNFdeeWXaO+eee+45Bvyxxx4La9euTX++ZcuWsGzZskIaRSEECBAgQIAAAQIECBAgQIAAAQIECBAgQIAAgUqBtg50sh4411xzTfj0pz9d88xYunRp2L59+7SHXXPaESBAgAABAgQIECBAgAABAgQIECBAgAABAgQaFWjrQOfiiy8Od955Z/joRz8a3v/+99c0zNa55ZZbwhVXXNGos+0IECBAgAABAgQIECBAgAABAgQIECBAgAABAg0LCHRyBjqThT4N69uQAAECBAgQIECAAAECBAgQIECAAAECBAgQIJBDQKBTQKAT5+ixECBAgAABAgQIECBAgAABAgQIECBAIArce++9IAgQIFC3gEBHoFP3SWMDAgQIECBAgAABAgQIECBAgAABAgQaFxDoNG5nSwLtLNDWgU6cE+e2224zh047PwMcOwECBAgQIECAAAECBAgQIECAAAECBAgQaAKBtg50brzxxvCBD3wgXHvtteH666+v2VxLly4N27dvD3fddVe48MILm6BJVZEAAQIECBAgQIAAAQIECBAgQIAAAQIECBBoNYG2DnTuuOOOcOmll4Y4x80999xzTNs+9thjYe3atenPt2zZEpYtW9Zq7e94CBAgQIAAAQIECBAgQIAAAQIECBAgQIAAgSYQaOtAZ+vWrWH58uVpM913331h3bp1RzVZ1oPn8ssvD7feemsTNKcqEiBAgAABAgQIECBAgAABAgQIECBAgAABAq0o0NaBTmzQ6667Ltxwww1pL504n86aNWvSds5678TvDbfWiqe+YyJAgAABAgQIECBAgAABAgQIECBAgAABAs0j0PaBTuylc/HFF4d77703bbWLLrooxJ9l/55sfp3maWY1JUCAAAECBAgQIECAAAECBAgQIECAAAECBJpZoO0Dndh4McC5+eabw0033RQeffTR8WDnve99b7jkkkuauX3VnQABAgQIECBAgAABAgQIECBAgAABAgQIEGgBAYFOCzSiQyBAgAABAgQIECBAgAABAgQIECBAgAABAgRaW0Cg09rt6+gIECBAgAABAgQIECBAgAABAgQIECBAgACBFhAQ6LRAIzoEAgQIECBAgAABAgQIECBAgAABAgQIECBAoLUFBDqt3b6OjgABAgQIECBAgAABAgQIECBAgAABAgQIEGgBAYFOCzSiQyBAgAABAgQIECBAgAABAgQIECBAgAABAgRaW0Cg09rt6+gIECBAgAABAgQIECBAgAABAgQIECBAgACBFhAQ6LRAIzoEAgQIECBAgAABAgQIECBAgAABAgQIECBAoLUFBDot2L6PPfZY+NjHPha+9a1vhUcffTQ9wle84hXhLW95S7j66qvDsmXLah711q1bw8033xxuuumm8e0uuuii8N73vjdccskluaVuvPHG8IEPfCDcdddd4cILL5xwu0brmbsiTbLirbfeGv76r/863HnnnWmNlyxZEn791389vOc975nU73vf+1745Cc/GW677bZ0u7Vr16bbffCDH5ywjatJYpufdtppYf369eGb3/zmpGJ33HFH+MQnPjFez1jeO9/5zknPqSZpgtzVzJ4jX/rSl8K99957lPsf/uEfhjVr1ky4r9jOH//4x8e3y56T73//+3OXH9uR4AKXAAAZs0lEQVT8ta99bfjoRz8a6tkuFnDxxRenbdfItrkrWLIVG73GFH0tvOCCC8bPi1qE8To81fOzZPQNVSe7psXXru3bt6f7iMf+W7/1W+GKK66Y8rUkPsfidtk19I//+I/DunXrctcle44cPnx4ym3i61z1daDdrodlf+3q6OiYsh2zFfK0ee6dlXDFZrkW1rr2xtfKP/iDP5j0GlBC8mlVqVmuhdX1jNfeeK2e6v3QtHBKuHHR18KiyyshecNVKvp9/HTKqzzI6bz/bxirBBsW/drVaHmNblcC4hmtQtGvXY2Wd//994cPf/jD6b2y7O+GdnztmtHGtzMCBF4UAYHOi8I+e4XGF6jXv/714y9O8UZ9XLKwIN6Ejy9e1Tee4xvOeDMru0kdb6LFn2X/vvbaa8P1118/ZcXjHxlXXnllut5kgU6j9ZyyAk22wrvf/e7wmc98Jq11vGkRw7YNGzaMB2oT3XyvdI5t+pKXvCTcfffd4+0e222ycCGWV9nmU90wrlXPrLxY73izeaKgsMmaZMLq1nqOxJUr3T/3uc/VDD9r+WXPyeh3zz33TMlU+ZypN5T5y7/8y/Cud70rLaPebaesWElXaPQaU/S1MPJNdeN5qudnSZugrmrVuqZVvgZNZFCrnSuvoV//+tdzfSCh8jk62c39ia4Dlc/ndrgeNsNr11TPq+wEjTeht23bVtf52kwrN8u1cKpr7zXXXBM+/elPNxN9Q3VtlmthZT3jcyj+vZFde+O/Y1tNFsQ3hFPCjYq+FhZdXgnJG65S0e/jp1Ne5UFO5/1/w1gl2LDo165Gy2t0uxIQz2gVin7tarS8WttVvnZ95zvfqevDYDOKaGcECBCoU0CgUydYmVfPelvETxrEP3wre2rET45cfvnlaUBT68bYddddF2644YY0VIg9PrIwIPbKuPTSS9PDnqrHTdYzJzOaaP3p1LPM/vXWLfOKf/jefvvtR/XGqbwBX+0Y2zK2U2znv/iLvwj/7t/9u7To6Pq2t70tDe+mugEc33y+/e1vPyrAm6gHQPapsOp61hMI1WtTxvWzT+9XP0eiw5/+6Z+mwVw0euSRR44Kt7LnULVfbIPf+I3fSMO7qUKWuI+rrrpqvNfCVOtP9Idg/Hk925axHfLUaTrXmCKvhfFYsudX3mAvz/E32zqZQax35TUt87nsssvSc7/WuZv1bqp+zcvasdZzstInniu/8zu/M97TMf5uskAn3qCMr5HV14F4XY49JPM8n5utfarr2yyvXZM5V96Ameq9TTO3VzNdC7Mb1dXPrXh9yK4Bt9xyS0uHBM1yLaysZ/W1N7tZFq+9eT5c1MzPr6KvhUWX18xtU6vuRb+Pb7S8yrpP5/1/M7df0a9djZbX6HbN3Da16l70a1ej5VW2V/XfG9l7kKn+bmi1tnM8BAg0t4BAp7nb76jaZ39ExR4b8ZMG1Uu84RR/F5f77rtv/NMH8cVt+fLlx/w82z77AyIGQrGM6iW+qP7e7/3eMUMGTXSTpNF6tlBTpYcSe9XEm38T3aDI3lhUu2c3Kmu1R+Ublco2zuyyrv9xSLzKZbIAKLuBWetmauU5tWXLlpbtpVN5nLHNavV+ytqz+g1idsO5+ufRvzIsq/UJ8Vhu7B2XDauXtVk9oUxWfnzut8PN5mjU6DWm6GthrGt2fc3bC7LVroPxeLJr3USfwK+8QVj5PMnC0nhu/+hHPzrm+pPdTKn13MvOk1h2NrxbZjtRoBNDgPPOO69mcBu3zerT6uFcs7x2TfRcqfwwQj3X0mZ87jXTtTDrUVXrvWP2vmeqD6s0YxtV1rlZroXZ+8KJ2iN7XWv1XlVFXwuLLq/Zn0+V9S/6ffx0yov1non3/83cfkW/djVaXqPbNXPb1Kp70a9djZaXfWB2oteu7Bqbt3d/q7Wj4yFAoPkEBDrN12YT1ji+qYgvcPEPqImGR8tu7lb+wZy9GZnoJtRkN+0rPyERt//sZz+b3vCKy2SBTiP1bKGmSg8la4uJgpDs5mD1m46p3mxkb3Jq3SDObnDG8uONrLjEcGeymyRxmzis2ERdkCe7CdMqbZb1pomf2ploeLTshlPlDcI8gddk7ZnZxnLjcG7ZHEZ5b0JmdYo3tL/yla+0zRw6zXItjM+P7MZYO//xkJ2nExlUBm2VYctk17poO9lrW2WP0hiO/9t/+2/He6NOFOhk9Wzn8K2ZXrsmev2p7IWXZ7jLZn4da6ZrYfZ6V+s9UfZes9UDnWa5Fi5dujQNwie6ZmfvfVp9OMOi38cXXV4zX/uq6170+/hGy8vqPd33/83edkW/dk2nPPc0Qij6tavR8uJ28UOS73vf+8ZHOKl8rrTjfLPNfq1QfwLtLiDQabMzoNbN9zyfpMv+eKsOaeIf2R/60IeOmrR6Jm7wz8Q+mr1ps3apvoGR2UzUU2SyT5/Em8fx0+xXX3112stkojLy2k3VwyTvflphvVpvAjOfiXrNVd7QrxXSxLAnvul885vfnPY+qOeNZvUNsHq2bYX2mOoYynItzAK9GCrE53Q2b1k8Z975znemz9VWn59qqraq/OBAZdiSndMT9XLMetTE/VeHNPHa98QTT4S3vvWt6XCXE5VR6w+9Vh6ia6q2yPP7Mr92VYbs2nGsNctyLczeZ9Z6Pk/WMznPOdkq65TlWpjnPfpU71VbpU0mO47ZuBaWqbxWa8PZeB8/mdFk78un8/6/1dplouOZ6deuqdzyXPdq7aPR7aaqTzP9fjZeuyY7/jzv6au3n2qUk2byVlcCBNpHQKDTPm0dshv91Z+Yy3Ojd6obZ5WM033jMlE926ip0vlwXvnKV6Y3eCuHC8rzBiVPiJBZNhroxJtiX/7yl8NHPvKR9FOarT6u/VTnXuWN48qh7vL45glUs/LzPFfjutmb0vh9NoZ93m2nOtZW+H1ZroWVN5ejawxx4h/xsf2yYCf2fIzzW7VzqJP1YqoeZjLPa03em4p5rq2VPQgeeOCB8MlPfnJ8OMTYTm95y1vC+9///lZ4ijR8DGV/7cqug60+FFTeBizLtTDWt3Joxdgj9ZJLLkmvhfG9xrve9a70kGoNJZv3WFthvbJdCycKRQWnY+/Dingfn53XRZfXCs+nymMo6n18VuZE5U3k6j380TJFvXZlpTZ6b6LR7Vrt+VXEa1el2UTl1XKN185vf/vb4U/+5E/S+y7eH7ba2ed4CLS2gECntdt3/OgqJwCu7gmQ501innWywvLcZJuIfbJ6tklTpYc50cR8eW465lkns8wTOFS7Z5+izX7e7mFO5XwM1b2p8vjmWSezzvs8rDWMV95tW/15VqZrYazL29/+9vQPiNtvvz3tKVL5x378XQx2Wn2YocnOuewmb1yn+uZhnteaPOvEfee5bmb7ite8K6+8Mp1LZ/369UcFcO3cVmV/7aps44l6uLb69a/y+Mp0LczqVT0BePbzbEjfdevWtVMTHXWsZboWZu8xJrrxVTmkZbv2hCvqfXx2khRdXis9EYt8Hx/dJitvIlfv4V+QKfK1K5ba6L2JRrdrpedWPJaiXrsyt8nKq7bNXsuynwtzWu3sczwEWl9AoNP6bXzUG5FaN5vyvEnMs05GmfcGWjV95Rufdr4plv1RVusGZp6bjnnWyezrCROybWIPgvi1YcOG9EZ0XPLO6dJqT7fKP8rizd1HHnnkqJ4UeXzzrJO55XkeZp8Gq35TmmfbVmufeq8xeYzyrDPda2G2feWnnNtxjp3KP8pqXWPyvNbkWSd657luZvuK68fn1wc/+MHx53vc/rLLLkt7LLbr9bDsr11T3YRu9etf5fFN9X4rz3Uuzzr1XAuzgDuG2FlYGre/8847091UP+faqb3Kdi2svF5W9iKPbVIdyrVjoFPktTCaF11eKz33in4fP1V5E9nWc71tpfZ5sd/HT/VaOZF1o9u1WtsV+doV7aYqr9o3vi/csWPHUR/MiqMBfOpTn2rrkRFa7Tx0PARaWUCg08qtmxxb5RuKiYbuyfMmMc869fzhPtkbtHYeYqjyj7JaPV/y3HTMs07mX0+YUOupkoUH8XfVf9S3+FPrqE/YxZtP3/nOd0L1p4fz+OZZJ7Oc6nmYPd9jL6of/ehHR70ZnWrbVm+vZrkWVrdDu7Zb5R9lE31iLk9Yk2edaJ7nupnta6IPHFQOGbVt27ZWf0oddXxlf+0yBNQLzVXGa2Fsn/jeLwai1cFN/F28wdKuvRXLeC2MZ1NlL5xsuNDsgz6xDWO7xTCu3QKdoq+FRZfXSi9s1eHKbL+Pz1OeQGfiM6zo16485dWqbaPbtdJzqzpcKeJ9fJ7XysmMKz+YVT3Ec6u1jeMhQKB1BAQ6rdOWxxxJfGGLb/Rr/YFcuXL2qdXJPlU8m3Po5K1nCzdVGg687W1vS//4jeFA9fBL2bFPNsl3tk4Rc+hUtkU2WXH8gz7+Md8OS2yH3/iN30h7KMWbULfddltYs2bNMYeeBV6T9TibyTl0LrjggvSmV60bKO0aDGR/VDTDtbDWc6cdJwPPjjl6TBYUZ8M/TnbDcDbm0JmsTnkDpFa5TjbLa1d2LW6n16la51je91tFvy/MnvMTvVZWTlbcTr0Vy3otzM6t2BvnE5/4xHgvqvh+6A/+4A9CPH9iT+74Hqld5j0q+lpYdHmt8ppV+fdUke/j8/7dINCpLVD0a1fe8qpr2+h2rfb8Kvq1K295UznH17RLL700Xc3QvFNp+T0BAmUQEOiUoRVmoQ6VL2zXXnttuP766ycsJbuhPNl6eW6cZQXUc0OrnnrOAlMpdln5Jj/ebPrbv/3bY3p6VFa0cmLuWhOl5wkRsv3V0ztkIqw8n2wvBfQMVaLyzXq8+fT5z39+wm7ZmU28yXHPPffUrEGeG2fZhpOFMpXtkOdQ22VYw3quMS/GtTDelNm5c2fNQDC2Y/bp26mu43navOzrVN+g+vSnP53eGJzqBsdEN3jzBODZvvNcx/K8Dtbz+lf29piqfs302tXOgXbWjmW+FuZpn3peK6c6d8v++7JfC6fyi/Vfvnx5utrhw4enWr3pf1/0tbDo8pq+gaoOoOj38fWUN9X7nXYc0rXo1656yqtsr0a3a6XnV9GvXfWWl8e6nd7H5/GwDgEC5RYQ6JS7fRqq3VTd76t3mn0aYaKbzpVDlWzZsmXKMUXzvhDWW8+GMEq+USPdsrNeGBPdxKznBvBUgU6s3wc+8IH005cT/VGe50ZoyZshd/Xq7c5deVNjoudO9inWPJ86nuymV9ZWEx3M3XffnfbWy4ZGOf/88ycNenOjlHjFeq8xRV8L88zpkT3fW31Iw0aGIsn+eJ4o7Mqer5MFqtnpm+c6lueGcvb61+qfSi/7a1f1Zald2mWiy3HZr4V5Ap3sGFr9hmYzXAunetmv59o71b7K/vuir4VFl1d2/3rrV/T7+HrLE+gcLVD0a1e95WW1bXS7es/fMq9f9GtXI+XF9xrx7+GJRkKJvnnvY5W5LdSNAIH2ERDotFhbZze4Jhu2q/qQK28617oJld30zzueaJ4Xwkbq2WJNlY4vPtGY8ZMd62RDMFUOS5LnhuJUgU6sR/ap9Fpz+sTfZzc5854fzdqOld2w67m5PtkN+ewmcny+5plzI89NL38Mjgk0co0p+lqY9aaL7f/II48cE5ZXhgyt3vU/e55MNoRh9bmdPSdjSFk9Z1RcN3u+5Hm+5gl0shszE5VX+ftWHn6yWV67svOl3utss75GTVTvZrgWGnLthdZrhmth9t5xonCtXT6IUPS1sOjyWu1aWPT7+EbLq+U+nff/zdqORb92NVJeo39vNGubTFbvol+7Gilvqg/SVf5dlufv8lZsR8dEgEBzCQh0mqu9Jq1t5Q2peichzd7EVN9Mq3wzmnefUwU606lnCzXX+M3Geoe+qvyDrvJGZWW347z7zBPoZOvUCgkrJ8XNe340YxtWBmX1fjo4ew5V+1UOmZF3n9P5g2462zZbm03nGlPktbDyvIqB6Kc+9anxUKdycs6850eztVNW38prTK1gK88fkNUTqVf+YZ5nn3kCnViPrEfdZO01UfjdrO1TXe/sWpL3dSbbvujXrurzq976tkJ7Ncu1cLIb1ZWfws3T266Z261ZroWVIWnlRPKxrf70T/80fOYzn0l7A7dysB3Ps6KvhUWX18zPpeq6F/0+fjrlCXRCKPq1q9HyGt2ulZ5b8ViKfu1qtLzK9qr+sFf8e/2qq65KR7No9b+7Wu38czwE2llAoNNCrZ+90c9zSNU33yv/YI7bxxsf8WdxgvW41DN/w1SBznTqmefYmmGdeuY7qXUTqrILfzaEVjakVgwOYrutWbNmSoo8gU7cSWVX8nhDJc7dk5UXf9/qNzArg6upUGu9CazlF4exi0s9N6imE8pMZ9upjrlsv5/ONabIa2F0qxw+JT53169ff9S1NwYVcS6ZVl0qb3rkOcbqoR9r+cWbiLFHU1zyDGUY18sb6FQGsbVeK1u9vZrttSu20VRD8+U575p1nWa6FlbOM5E9t+Jj9lqZZ47BZm2nWO9muxZO9r4wvpZVBj3N3C4T1b3oa2HR5bVamxX9Pn665VX7t9N7+HjsRb92NVpeo9u10vOr6Neu6Zb3/7d3x6rJg1EYgHNH3oCzg7u7IDiJkwjOrro5CYKrt+DV/f2EFFv0N9YS3sanczTH5xyTL3mt3rqHcn3d0PV1fJdmz2shQODjayI/bo50/9cq36TTdZDS5OXe+m+KcoI8HA7Vfr//vBlWwoT5fF4Nh8MmT3vZ5lGg82qdjQsJ3vCZhf69TxWXi7vdbledTqfLKy03OwaDQbVerx/+zlFN0zTQKduXBdDxePxyc6Xsb7FYNAqPgtvxsLRnFuz3PtVT/Lbb7WdIWoKc0WhULZfLh/uvN3jlgu6VxzYuMGTDV48xbR0La67y6fTNZlOdz+cvx97xeHz5SsMu/z1zk6o43Fqy1H7lPVY+WVduJpZj02q1qnq9XiO+poFOebJ78/EO/fqL5653OvZ9H/YuHAvrc+VkMmm8tmn0pg/b6C8eC7+va8o6dDqdVl3vVRmdto+Fbe8v7O3xcjltr+N/Y3/XL/rdzmNtn7t+ur+fPu7lgQ56grbPXb+xv/oeSrnuur5umM1mVb/fD9JVCgECBP4vINAxIQQIECBAgAABAgQIECBAgAABAgQIECBAgACBcAGBTniDlEeAAAECBAgQIECAAAECBAgQIECAAAECBAgQEOiYAQIECBAgQIAAAQIECBAgQIAAAQIECBAgQIBAuIBAJ7xByiNAgAABAgQIECBAgAABAgQIECBAgAABAgQICHTMAAECBAgQIECAAAECBAgQIECAAAECBAgQIEAgXECgE94g5REgQIAAAQIECBAgQIAAAQIECBAgQIAAAQIEBDpmgAABAgQIECBAgAABAgQIECBAgAABAgQIECAQLiDQCW+Q8ggQIECAAAECBAgQIECAAAECBAgQIECAAAECAh0zQIAAAQIECBAgQIAAAQIECBAgQIAAAQIECBAIFxDohDdIeQQIECBAgAABAgQIECBAgAABAgQIECBAgAABgY4ZIECAAAECBAgQIECAAAECBAgQIECAAAECBAiECwh0whukPAIECBAgQIAAAQIECBAgQIAAAQIECBAgQICAQMcMECBAgAABAgQIECBAgAABAgQIECBAgAABAgTCBQQ64Q1SHgECBAgQIECAAAECBAgQIECAAAECBAgQIEBAoGMGCBAgQIAAAQIECBAgQIAAAQIECBAgQIAAAQLhAgKd8AYpjwABAgQIECBAgAABAgQIECBAgAABAgQIECAg0DEDBAgQIECAAAECBAgQIECAAAECBAgQIECAAIFwAYFOeIOUR4AAAQIECBAgQIAAAQIECBAgQIAAAQIECBAQ6JgBAgQIECBAgAABAgQIECBAgAABAgQIECBAgEC4gEAnvEHKI0CAAAECBAgQIECAAAECBAgQIECAAAECBAgIdMwAAQIECBAgQIAAAQIECBAgQIAAAQIECBAgQCBcQKAT3iDlESBAgAABAgQIECBAgAABAgQIECBAgAABAgQEOmaAAAECBAgQIECAAAECBAgQIECAAAECBAgQIBAuINAJb5DyCBAgQIAAAQIECBAgQIAAAQIECBAgQIAAAQICHTNAgAABAgQIECBAgAABAgQIECBAgAABAgQIEAgXEOiEN0h5BAgQIECAAAECBAgQIECAAAECBAgQIECAAAGBjhkgQIAAAQIECBAgQIAAAQIECBAgQIAAAQIECIQLCHTCG6Q8AgQIECBAgAABAgQIECBAgAABAgQIECBAgIBAxwwQIECAAAECBAgQIECAAAECBAgQIECAAAECBMIFBDrhDVIeAQIECBAgQIAAAQIECBAgQIAAAQIECBAgQECgYwYIECBAgAABAgQIECBAgAABAgQIECBAgAABAuECAp3wBimPAAECBAgQIECAAAECBAgQIECAAAECBAgQICDQMQMECBAgQIAAAQIECBAgQIAAAQIECBAgQIAAgXABgU54g5RHgAABAgQIECBAgAABAgQIECBAgAABAgQIEBDomAECBAgQIECAAAECBAgQIECAAAECBAgQIECAQLiAQCe8QcojQIAAAQIECBAgQIAAAQIECBAgQIAAAQIECAh0zAABAgQIECBAgAABAgQIECBAgAABAgQIECBAIFxAoBPeIOURIECAAAECBAgQIECAAAECBAgQIECAAAECBAQ6ZoAAAQIECBAgQIAAAQIECBAgQIAAAQIECBAgEC7wDyBbOep4S0JHAAAAAElFTkSuQmCC"/>
          <p:cNvSpPr>
            <a:spLocks noChangeAspect="1" noChangeArrowheads="1"/>
          </p:cNvSpPr>
          <p:nvPr/>
        </p:nvSpPr>
        <p:spPr bwMode="auto">
          <a:xfrm>
            <a:off x="-931820" y="162714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33680" y="6521916"/>
            <a:ext cx="1208545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Municípios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com Tarifa Zero no Brasil: </a:t>
            </a:r>
            <a:r>
              <a:rPr lang="en-US" sz="1400" dirty="0">
                <a:solidFill>
                  <a:srgbClr val="7030A0"/>
                </a:solidFill>
                <a:hlinkClick r:id="rId2"/>
              </a:rPr>
              <a:t>https://docs.google.com/spreadsheets/d/1FFgkyuQEeYYBgk5kWC1P9HKZzlECBS4H/edit#gid=647725414</a:t>
            </a:r>
            <a:endParaRPr lang="en-US" sz="1400" dirty="0">
              <a:solidFill>
                <a:srgbClr val="7030A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2424" y="2902203"/>
            <a:ext cx="4702810" cy="313021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8929" y="168696"/>
            <a:ext cx="3843709" cy="6316959"/>
          </a:xfrm>
          <a:prstGeom prst="rect">
            <a:avLst/>
          </a:prstGeom>
        </p:spPr>
      </p:pic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7084632"/>
              </p:ext>
            </p:extLst>
          </p:nvPr>
        </p:nvGraphicFramePr>
        <p:xfrm>
          <a:off x="155305" y="1627146"/>
          <a:ext cx="3073424" cy="31994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31786">
                  <a:extLst>
                    <a:ext uri="{9D8B030D-6E8A-4147-A177-3AD203B41FA5}">
                      <a16:colId xmlns:a16="http://schemas.microsoft.com/office/drawing/2014/main" val="2522915986"/>
                    </a:ext>
                  </a:extLst>
                </a:gridCol>
                <a:gridCol w="581054">
                  <a:extLst>
                    <a:ext uri="{9D8B030D-6E8A-4147-A177-3AD203B41FA5}">
                      <a16:colId xmlns:a16="http://schemas.microsoft.com/office/drawing/2014/main" val="128009780"/>
                    </a:ext>
                  </a:extLst>
                </a:gridCol>
                <a:gridCol w="805592">
                  <a:extLst>
                    <a:ext uri="{9D8B030D-6E8A-4147-A177-3AD203B41FA5}">
                      <a16:colId xmlns:a16="http://schemas.microsoft.com/office/drawing/2014/main" val="289183333"/>
                    </a:ext>
                  </a:extLst>
                </a:gridCol>
                <a:gridCol w="454992">
                  <a:extLst>
                    <a:ext uri="{9D8B030D-6E8A-4147-A177-3AD203B41FA5}">
                      <a16:colId xmlns:a16="http://schemas.microsoft.com/office/drawing/2014/main" val="1844448846"/>
                    </a:ext>
                  </a:extLst>
                </a:gridCol>
              </a:tblGrid>
              <a:tr h="206574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u="none" strike="noStrike" dirty="0">
                          <a:effectLst/>
                        </a:rPr>
                        <a:t>Cidade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7" marR="5777" marT="5777" marB="0" anchor="b">
                    <a:gradFill>
                      <a:gsLst>
                        <a:gs pos="0">
                          <a:srgbClr val="E3B835">
                            <a:tint val="66000"/>
                            <a:satMod val="160000"/>
                          </a:srgbClr>
                        </a:gs>
                        <a:gs pos="50000">
                          <a:srgbClr val="E3B835">
                            <a:tint val="44500"/>
                            <a:satMod val="160000"/>
                          </a:srgbClr>
                        </a:gs>
                        <a:gs pos="100000">
                          <a:srgbClr val="E3B835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u="none" strike="noStrike">
                          <a:effectLst/>
                        </a:rPr>
                        <a:t>Estado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7" marR="5777" marT="5777" marB="0" anchor="b">
                    <a:gradFill>
                      <a:gsLst>
                        <a:gs pos="0">
                          <a:srgbClr val="E3B835">
                            <a:tint val="66000"/>
                            <a:satMod val="160000"/>
                          </a:srgbClr>
                        </a:gs>
                        <a:gs pos="50000">
                          <a:srgbClr val="E3B835">
                            <a:tint val="44500"/>
                            <a:satMod val="160000"/>
                          </a:srgbClr>
                        </a:gs>
                        <a:gs pos="100000">
                          <a:srgbClr val="E3B835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u="none" strike="noStrike">
                          <a:effectLst/>
                        </a:rPr>
                        <a:t>População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7" marR="5777" marT="5777" marB="0" anchor="b">
                    <a:gradFill>
                      <a:gsLst>
                        <a:gs pos="0">
                          <a:srgbClr val="E3B835">
                            <a:tint val="66000"/>
                            <a:satMod val="160000"/>
                          </a:srgbClr>
                        </a:gs>
                        <a:gs pos="50000">
                          <a:srgbClr val="E3B835">
                            <a:tint val="44500"/>
                            <a:satMod val="160000"/>
                          </a:srgbClr>
                        </a:gs>
                        <a:gs pos="100000">
                          <a:srgbClr val="E3B835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u="none" strike="noStrike" dirty="0" err="1">
                          <a:effectLst/>
                        </a:rPr>
                        <a:t>Início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7" marR="5777" marT="5777" marB="0" anchor="b">
                    <a:gradFill>
                      <a:gsLst>
                        <a:gs pos="0">
                          <a:srgbClr val="E3B835">
                            <a:tint val="66000"/>
                            <a:satMod val="160000"/>
                          </a:srgbClr>
                        </a:gs>
                        <a:gs pos="50000">
                          <a:srgbClr val="E3B835">
                            <a:tint val="44500"/>
                            <a:satMod val="160000"/>
                          </a:srgbClr>
                        </a:gs>
                        <a:gs pos="100000">
                          <a:srgbClr val="E3B835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934459420"/>
                  </a:ext>
                </a:extLst>
              </a:tr>
              <a:tr h="213774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 err="1">
                          <a:effectLst/>
                        </a:rPr>
                        <a:t>Paranaguá</a:t>
                      </a:r>
                      <a:r>
                        <a:rPr lang="en-US" sz="1300" u="none" strike="noStrike" dirty="0">
                          <a:effectLst/>
                        </a:rPr>
                        <a:t> 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7" marR="5777" marT="5777" marB="0" anchor="b">
                    <a:gradFill>
                      <a:gsLst>
                        <a:gs pos="0">
                          <a:srgbClr val="E3B835">
                            <a:tint val="66000"/>
                            <a:satMod val="160000"/>
                          </a:srgbClr>
                        </a:gs>
                        <a:gs pos="50000">
                          <a:srgbClr val="E3B835">
                            <a:tint val="44500"/>
                            <a:satMod val="160000"/>
                          </a:srgbClr>
                        </a:gs>
                        <a:gs pos="100000">
                          <a:srgbClr val="E3B835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PR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7" marR="5777" marT="5777" marB="0" anchor="b">
                    <a:gradFill>
                      <a:gsLst>
                        <a:gs pos="0">
                          <a:srgbClr val="E3B835">
                            <a:tint val="66000"/>
                            <a:satMod val="160000"/>
                          </a:srgbClr>
                        </a:gs>
                        <a:gs pos="50000">
                          <a:srgbClr val="E3B835">
                            <a:tint val="44500"/>
                            <a:satMod val="160000"/>
                          </a:srgbClr>
                        </a:gs>
                        <a:gs pos="100000">
                          <a:srgbClr val="E3B835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effectLst/>
                        </a:rPr>
                        <a:t>154.936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7" marR="5777" marT="5777" marB="0" anchor="b">
                    <a:gradFill>
                      <a:gsLst>
                        <a:gs pos="0">
                          <a:srgbClr val="E3B835">
                            <a:tint val="66000"/>
                            <a:satMod val="160000"/>
                          </a:srgbClr>
                        </a:gs>
                        <a:gs pos="50000">
                          <a:srgbClr val="E3B835">
                            <a:tint val="44500"/>
                            <a:satMod val="160000"/>
                          </a:srgbClr>
                        </a:gs>
                        <a:gs pos="100000">
                          <a:srgbClr val="E3B835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effectLst/>
                        </a:rPr>
                        <a:t>2022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7" marR="5777" marT="5777" marB="0" anchor="b">
                    <a:gradFill>
                      <a:gsLst>
                        <a:gs pos="0">
                          <a:srgbClr val="E3B835">
                            <a:tint val="66000"/>
                            <a:satMod val="160000"/>
                          </a:srgbClr>
                        </a:gs>
                        <a:gs pos="50000">
                          <a:srgbClr val="E3B835">
                            <a:tint val="44500"/>
                            <a:satMod val="160000"/>
                          </a:srgbClr>
                        </a:gs>
                        <a:gs pos="100000">
                          <a:srgbClr val="E3B835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888969848"/>
                  </a:ext>
                </a:extLst>
              </a:tr>
              <a:tr h="213774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 err="1">
                          <a:effectLst/>
                        </a:rPr>
                        <a:t>Cianorte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7" marR="5777" marT="5777" marB="0" anchor="b">
                    <a:gradFill>
                      <a:gsLst>
                        <a:gs pos="0">
                          <a:srgbClr val="E3B835">
                            <a:tint val="66000"/>
                            <a:satMod val="160000"/>
                          </a:srgbClr>
                        </a:gs>
                        <a:gs pos="50000">
                          <a:srgbClr val="E3B835">
                            <a:tint val="44500"/>
                            <a:satMod val="160000"/>
                          </a:srgbClr>
                        </a:gs>
                        <a:gs pos="100000">
                          <a:srgbClr val="E3B835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PR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7" marR="5777" marT="5777" marB="0" anchor="b">
                    <a:gradFill>
                      <a:gsLst>
                        <a:gs pos="0">
                          <a:srgbClr val="E3B835">
                            <a:tint val="66000"/>
                            <a:satMod val="160000"/>
                          </a:srgbClr>
                        </a:gs>
                        <a:gs pos="50000">
                          <a:srgbClr val="E3B835">
                            <a:tint val="44500"/>
                            <a:satMod val="160000"/>
                          </a:srgbClr>
                        </a:gs>
                        <a:gs pos="100000">
                          <a:srgbClr val="E3B835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 dirty="0">
                          <a:effectLst/>
                        </a:rPr>
                        <a:t>84.980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7" marR="5777" marT="5777" marB="0" anchor="b">
                    <a:gradFill>
                      <a:gsLst>
                        <a:gs pos="0">
                          <a:srgbClr val="E3B835">
                            <a:tint val="66000"/>
                            <a:satMod val="160000"/>
                          </a:srgbClr>
                        </a:gs>
                        <a:gs pos="50000">
                          <a:srgbClr val="E3B835">
                            <a:tint val="44500"/>
                            <a:satMod val="160000"/>
                          </a:srgbClr>
                        </a:gs>
                        <a:gs pos="100000">
                          <a:srgbClr val="E3B835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effectLst/>
                        </a:rPr>
                        <a:t>2023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7" marR="5777" marT="5777" marB="0" anchor="b">
                    <a:gradFill>
                      <a:gsLst>
                        <a:gs pos="0">
                          <a:srgbClr val="E3B835">
                            <a:tint val="66000"/>
                            <a:satMod val="160000"/>
                          </a:srgbClr>
                        </a:gs>
                        <a:gs pos="50000">
                          <a:srgbClr val="E3B835">
                            <a:tint val="44500"/>
                            <a:satMod val="160000"/>
                          </a:srgbClr>
                        </a:gs>
                        <a:gs pos="100000">
                          <a:srgbClr val="E3B835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673791303"/>
                  </a:ext>
                </a:extLst>
              </a:tr>
              <a:tr h="213774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Matinhos 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7" marR="5777" marT="5777" marB="0" anchor="b">
                    <a:gradFill>
                      <a:gsLst>
                        <a:gs pos="0">
                          <a:srgbClr val="E3B835">
                            <a:tint val="66000"/>
                            <a:satMod val="160000"/>
                          </a:srgbClr>
                        </a:gs>
                        <a:gs pos="50000">
                          <a:srgbClr val="E3B835">
                            <a:tint val="44500"/>
                            <a:satMod val="160000"/>
                          </a:srgbClr>
                        </a:gs>
                        <a:gs pos="100000">
                          <a:srgbClr val="E3B835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PR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7" marR="5777" marT="5777" marB="0" anchor="b">
                    <a:gradFill>
                      <a:gsLst>
                        <a:gs pos="0">
                          <a:srgbClr val="E3B835">
                            <a:tint val="66000"/>
                            <a:satMod val="160000"/>
                          </a:srgbClr>
                        </a:gs>
                        <a:gs pos="50000">
                          <a:srgbClr val="E3B835">
                            <a:tint val="44500"/>
                            <a:satMod val="160000"/>
                          </a:srgbClr>
                        </a:gs>
                        <a:gs pos="100000">
                          <a:srgbClr val="E3B835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 dirty="0">
                          <a:effectLst/>
                        </a:rPr>
                        <a:t>35.705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7" marR="5777" marT="5777" marB="0" anchor="b">
                    <a:gradFill>
                      <a:gsLst>
                        <a:gs pos="0">
                          <a:srgbClr val="E3B835">
                            <a:tint val="66000"/>
                            <a:satMod val="160000"/>
                          </a:srgbClr>
                        </a:gs>
                        <a:gs pos="50000">
                          <a:srgbClr val="E3B835">
                            <a:tint val="44500"/>
                            <a:satMod val="160000"/>
                          </a:srgbClr>
                        </a:gs>
                        <a:gs pos="100000">
                          <a:srgbClr val="E3B835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effectLst/>
                        </a:rPr>
                        <a:t>2022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7" marR="5777" marT="5777" marB="0" anchor="b">
                    <a:gradFill>
                      <a:gsLst>
                        <a:gs pos="0">
                          <a:srgbClr val="E3B835">
                            <a:tint val="66000"/>
                            <a:satMod val="160000"/>
                          </a:srgbClr>
                        </a:gs>
                        <a:gs pos="50000">
                          <a:srgbClr val="E3B835">
                            <a:tint val="44500"/>
                            <a:satMod val="160000"/>
                          </a:srgbClr>
                        </a:gs>
                        <a:gs pos="100000">
                          <a:srgbClr val="E3B835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169783874"/>
                  </a:ext>
                </a:extLst>
              </a:tr>
              <a:tr h="213774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Ivaiporã 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7" marR="5777" marT="5777" marB="0" anchor="b">
                    <a:gradFill>
                      <a:gsLst>
                        <a:gs pos="0">
                          <a:srgbClr val="E3B835">
                            <a:tint val="66000"/>
                            <a:satMod val="160000"/>
                          </a:srgbClr>
                        </a:gs>
                        <a:gs pos="50000">
                          <a:srgbClr val="E3B835">
                            <a:tint val="44500"/>
                            <a:satMod val="160000"/>
                          </a:srgbClr>
                        </a:gs>
                        <a:gs pos="100000">
                          <a:srgbClr val="E3B835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PR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7" marR="5777" marT="5777" marB="0" anchor="b">
                    <a:gradFill>
                      <a:gsLst>
                        <a:gs pos="0">
                          <a:srgbClr val="E3B835">
                            <a:tint val="66000"/>
                            <a:satMod val="160000"/>
                          </a:srgbClr>
                        </a:gs>
                        <a:gs pos="50000">
                          <a:srgbClr val="E3B835">
                            <a:tint val="44500"/>
                            <a:satMod val="160000"/>
                          </a:srgbClr>
                        </a:gs>
                        <a:gs pos="100000">
                          <a:srgbClr val="E3B835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effectLst/>
                        </a:rPr>
                        <a:t>32.035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7" marR="5777" marT="5777" marB="0" anchor="b">
                    <a:gradFill>
                      <a:gsLst>
                        <a:gs pos="0">
                          <a:srgbClr val="E3B835">
                            <a:tint val="66000"/>
                            <a:satMod val="160000"/>
                          </a:srgbClr>
                        </a:gs>
                        <a:gs pos="50000">
                          <a:srgbClr val="E3B835">
                            <a:tint val="44500"/>
                            <a:satMod val="160000"/>
                          </a:srgbClr>
                        </a:gs>
                        <a:gs pos="100000">
                          <a:srgbClr val="E3B835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effectLst/>
                        </a:rPr>
                        <a:t>2001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7" marR="5777" marT="5777" marB="0" anchor="b">
                    <a:gradFill>
                      <a:gsLst>
                        <a:gs pos="0">
                          <a:srgbClr val="E3B835">
                            <a:tint val="66000"/>
                            <a:satMod val="160000"/>
                          </a:srgbClr>
                        </a:gs>
                        <a:gs pos="50000">
                          <a:srgbClr val="E3B835">
                            <a:tint val="44500"/>
                            <a:satMod val="160000"/>
                          </a:srgbClr>
                        </a:gs>
                        <a:gs pos="100000">
                          <a:srgbClr val="E3B835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153901236"/>
                  </a:ext>
                </a:extLst>
              </a:tr>
              <a:tr h="213774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Ibaiti 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7" marR="5777" marT="5777" marB="0" anchor="b">
                    <a:gradFill>
                      <a:gsLst>
                        <a:gs pos="0">
                          <a:srgbClr val="E3B835">
                            <a:tint val="66000"/>
                            <a:satMod val="160000"/>
                          </a:srgbClr>
                        </a:gs>
                        <a:gs pos="50000">
                          <a:srgbClr val="E3B835">
                            <a:tint val="44500"/>
                            <a:satMod val="160000"/>
                          </a:srgbClr>
                        </a:gs>
                        <a:gs pos="100000">
                          <a:srgbClr val="E3B835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PR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7" marR="5777" marT="5777" marB="0" anchor="b">
                    <a:gradFill>
                      <a:gsLst>
                        <a:gs pos="0">
                          <a:srgbClr val="E3B835">
                            <a:tint val="66000"/>
                            <a:satMod val="160000"/>
                          </a:srgbClr>
                        </a:gs>
                        <a:gs pos="50000">
                          <a:srgbClr val="E3B835">
                            <a:tint val="44500"/>
                            <a:satMod val="160000"/>
                          </a:srgbClr>
                        </a:gs>
                        <a:gs pos="100000">
                          <a:srgbClr val="E3B835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 dirty="0">
                          <a:effectLst/>
                        </a:rPr>
                        <a:t>31.854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7" marR="5777" marT="5777" marB="0" anchor="b">
                    <a:gradFill>
                      <a:gsLst>
                        <a:gs pos="0">
                          <a:srgbClr val="E3B835">
                            <a:tint val="66000"/>
                            <a:satMod val="160000"/>
                          </a:srgbClr>
                        </a:gs>
                        <a:gs pos="50000">
                          <a:srgbClr val="E3B835">
                            <a:tint val="44500"/>
                            <a:satMod val="160000"/>
                          </a:srgbClr>
                        </a:gs>
                        <a:gs pos="100000">
                          <a:srgbClr val="E3B835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effectLst/>
                        </a:rPr>
                        <a:t>2017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7" marR="5777" marT="5777" marB="0" anchor="b">
                    <a:gradFill>
                      <a:gsLst>
                        <a:gs pos="0">
                          <a:srgbClr val="E3B835">
                            <a:tint val="66000"/>
                            <a:satMod val="160000"/>
                          </a:srgbClr>
                        </a:gs>
                        <a:gs pos="50000">
                          <a:srgbClr val="E3B835">
                            <a:tint val="44500"/>
                            <a:satMod val="160000"/>
                          </a:srgbClr>
                        </a:gs>
                        <a:gs pos="100000">
                          <a:srgbClr val="E3B835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657836756"/>
                  </a:ext>
                </a:extLst>
              </a:tr>
              <a:tr h="213774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Pitanga 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7" marR="5777" marT="5777" marB="0" anchor="b">
                    <a:gradFill>
                      <a:gsLst>
                        <a:gs pos="0">
                          <a:srgbClr val="E3B835">
                            <a:tint val="66000"/>
                            <a:satMod val="160000"/>
                          </a:srgbClr>
                        </a:gs>
                        <a:gs pos="50000">
                          <a:srgbClr val="E3B835">
                            <a:tint val="44500"/>
                            <a:satMod val="160000"/>
                          </a:srgbClr>
                        </a:gs>
                        <a:gs pos="100000">
                          <a:srgbClr val="E3B835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PR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7" marR="5777" marT="5777" marB="0" anchor="b">
                    <a:gradFill>
                      <a:gsLst>
                        <a:gs pos="0">
                          <a:srgbClr val="E3B835">
                            <a:tint val="66000"/>
                            <a:satMod val="160000"/>
                          </a:srgbClr>
                        </a:gs>
                        <a:gs pos="50000">
                          <a:srgbClr val="E3B835">
                            <a:tint val="44500"/>
                            <a:satMod val="160000"/>
                          </a:srgbClr>
                        </a:gs>
                        <a:gs pos="100000">
                          <a:srgbClr val="E3B835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effectLst/>
                        </a:rPr>
                        <a:t>30.635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7" marR="5777" marT="5777" marB="0" anchor="b">
                    <a:gradFill>
                      <a:gsLst>
                        <a:gs pos="0">
                          <a:srgbClr val="E3B835">
                            <a:tint val="66000"/>
                            <a:satMod val="160000"/>
                          </a:srgbClr>
                        </a:gs>
                        <a:gs pos="50000">
                          <a:srgbClr val="E3B835">
                            <a:tint val="44500"/>
                            <a:satMod val="160000"/>
                          </a:srgbClr>
                        </a:gs>
                        <a:gs pos="100000">
                          <a:srgbClr val="E3B835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effectLst/>
                        </a:rPr>
                        <a:t>2012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7" marR="5777" marT="5777" marB="0" anchor="b">
                    <a:gradFill>
                      <a:gsLst>
                        <a:gs pos="0">
                          <a:srgbClr val="E3B835">
                            <a:tint val="66000"/>
                            <a:satMod val="160000"/>
                          </a:srgbClr>
                        </a:gs>
                        <a:gs pos="50000">
                          <a:srgbClr val="E3B835">
                            <a:tint val="44500"/>
                            <a:satMod val="160000"/>
                          </a:srgbClr>
                        </a:gs>
                        <a:gs pos="100000">
                          <a:srgbClr val="E3B835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979130775"/>
                  </a:ext>
                </a:extLst>
              </a:tr>
              <a:tr h="213774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Forquilhinha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7" marR="5777" marT="5777" marB="0" anchor="b">
                    <a:gradFill>
                      <a:gsLst>
                        <a:gs pos="0">
                          <a:srgbClr val="E3B835">
                            <a:tint val="66000"/>
                            <a:satMod val="160000"/>
                          </a:srgbClr>
                        </a:gs>
                        <a:gs pos="50000">
                          <a:srgbClr val="E3B835">
                            <a:tint val="44500"/>
                            <a:satMod val="160000"/>
                          </a:srgbClr>
                        </a:gs>
                        <a:gs pos="100000">
                          <a:srgbClr val="E3B835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SC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7" marR="5777" marT="5777" marB="0" anchor="b">
                    <a:gradFill>
                      <a:gsLst>
                        <a:gs pos="0">
                          <a:srgbClr val="E3B835">
                            <a:tint val="66000"/>
                            <a:satMod val="160000"/>
                          </a:srgbClr>
                        </a:gs>
                        <a:gs pos="50000">
                          <a:srgbClr val="E3B835">
                            <a:tint val="44500"/>
                            <a:satMod val="160000"/>
                          </a:srgbClr>
                        </a:gs>
                        <a:gs pos="100000">
                          <a:srgbClr val="E3B835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effectLst/>
                        </a:rPr>
                        <a:t>27.621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7" marR="5777" marT="5777" marB="0" anchor="b">
                    <a:gradFill>
                      <a:gsLst>
                        <a:gs pos="0">
                          <a:srgbClr val="E3B835">
                            <a:tint val="66000"/>
                            <a:satMod val="160000"/>
                          </a:srgbClr>
                        </a:gs>
                        <a:gs pos="50000">
                          <a:srgbClr val="E3B835">
                            <a:tint val="44500"/>
                            <a:satMod val="160000"/>
                          </a:srgbClr>
                        </a:gs>
                        <a:gs pos="100000">
                          <a:srgbClr val="E3B835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effectLst/>
                        </a:rPr>
                        <a:t>2023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7" marR="5777" marT="5777" marB="0" anchor="b">
                    <a:gradFill>
                      <a:gsLst>
                        <a:gs pos="0">
                          <a:srgbClr val="E3B835">
                            <a:tint val="66000"/>
                            <a:satMod val="160000"/>
                          </a:srgbClr>
                        </a:gs>
                        <a:gs pos="50000">
                          <a:srgbClr val="E3B835">
                            <a:tint val="44500"/>
                            <a:satMod val="160000"/>
                          </a:srgbClr>
                        </a:gs>
                        <a:gs pos="100000">
                          <a:srgbClr val="E3B835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512821332"/>
                  </a:ext>
                </a:extLst>
              </a:tr>
              <a:tr h="213774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Quatro Barras 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7" marR="5777" marT="5777" marB="0" anchor="b">
                    <a:gradFill>
                      <a:gsLst>
                        <a:gs pos="0">
                          <a:srgbClr val="E3B835">
                            <a:tint val="66000"/>
                            <a:satMod val="160000"/>
                          </a:srgbClr>
                        </a:gs>
                        <a:gs pos="50000">
                          <a:srgbClr val="E3B835">
                            <a:tint val="44500"/>
                            <a:satMod val="160000"/>
                          </a:srgbClr>
                        </a:gs>
                        <a:gs pos="100000">
                          <a:srgbClr val="E3B835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PR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7" marR="5777" marT="5777" marB="0" anchor="b">
                    <a:gradFill>
                      <a:gsLst>
                        <a:gs pos="0">
                          <a:srgbClr val="E3B835">
                            <a:tint val="66000"/>
                            <a:satMod val="160000"/>
                          </a:srgbClr>
                        </a:gs>
                        <a:gs pos="50000">
                          <a:srgbClr val="E3B835">
                            <a:tint val="44500"/>
                            <a:satMod val="160000"/>
                          </a:srgbClr>
                        </a:gs>
                        <a:gs pos="100000">
                          <a:srgbClr val="E3B835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 dirty="0">
                          <a:effectLst/>
                        </a:rPr>
                        <a:t>24.253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7" marR="5777" marT="5777" marB="0" anchor="b">
                    <a:gradFill>
                      <a:gsLst>
                        <a:gs pos="0">
                          <a:srgbClr val="E3B835">
                            <a:tint val="66000"/>
                            <a:satMod val="160000"/>
                          </a:srgbClr>
                        </a:gs>
                        <a:gs pos="50000">
                          <a:srgbClr val="E3B835">
                            <a:tint val="44500"/>
                            <a:satMod val="160000"/>
                          </a:srgbClr>
                        </a:gs>
                        <a:gs pos="100000">
                          <a:srgbClr val="E3B835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effectLst/>
                        </a:rPr>
                        <a:t>2022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7" marR="5777" marT="5777" marB="0" anchor="b">
                    <a:gradFill>
                      <a:gsLst>
                        <a:gs pos="0">
                          <a:srgbClr val="E3B835">
                            <a:tint val="66000"/>
                            <a:satMod val="160000"/>
                          </a:srgbClr>
                        </a:gs>
                        <a:gs pos="50000">
                          <a:srgbClr val="E3B835">
                            <a:tint val="44500"/>
                            <a:satMod val="160000"/>
                          </a:srgbClr>
                        </a:gs>
                        <a:gs pos="100000">
                          <a:srgbClr val="E3B835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801208179"/>
                  </a:ext>
                </a:extLst>
              </a:tr>
              <a:tr h="213774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Garopaba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7" marR="5777" marT="5777" marB="0" anchor="b">
                    <a:gradFill>
                      <a:gsLst>
                        <a:gs pos="0">
                          <a:srgbClr val="E3B835">
                            <a:tint val="66000"/>
                            <a:satMod val="160000"/>
                          </a:srgbClr>
                        </a:gs>
                        <a:gs pos="50000">
                          <a:srgbClr val="E3B835">
                            <a:tint val="44500"/>
                            <a:satMod val="160000"/>
                          </a:srgbClr>
                        </a:gs>
                        <a:gs pos="100000">
                          <a:srgbClr val="E3B835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SC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7" marR="5777" marT="5777" marB="0" anchor="b">
                    <a:gradFill>
                      <a:gsLst>
                        <a:gs pos="0">
                          <a:srgbClr val="E3B835">
                            <a:tint val="66000"/>
                            <a:satMod val="160000"/>
                          </a:srgbClr>
                        </a:gs>
                        <a:gs pos="50000">
                          <a:srgbClr val="E3B835">
                            <a:tint val="44500"/>
                            <a:satMod val="160000"/>
                          </a:srgbClr>
                        </a:gs>
                        <a:gs pos="100000">
                          <a:srgbClr val="E3B835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effectLst/>
                        </a:rPr>
                        <a:t>24.070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7" marR="5777" marT="5777" marB="0" anchor="b">
                    <a:gradFill>
                      <a:gsLst>
                        <a:gs pos="0">
                          <a:srgbClr val="E3B835">
                            <a:tint val="66000"/>
                            <a:satMod val="160000"/>
                          </a:srgbClr>
                        </a:gs>
                        <a:gs pos="50000">
                          <a:srgbClr val="E3B835">
                            <a:tint val="44500"/>
                            <a:satMod val="160000"/>
                          </a:srgbClr>
                        </a:gs>
                        <a:gs pos="100000">
                          <a:srgbClr val="E3B835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effectLst/>
                        </a:rPr>
                        <a:t>2023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7" marR="5777" marT="5777" marB="0" anchor="b">
                    <a:gradFill>
                      <a:gsLst>
                        <a:gs pos="0">
                          <a:srgbClr val="E3B835">
                            <a:tint val="66000"/>
                            <a:satMod val="160000"/>
                          </a:srgbClr>
                        </a:gs>
                        <a:gs pos="50000">
                          <a:srgbClr val="E3B835">
                            <a:tint val="44500"/>
                            <a:satMod val="160000"/>
                          </a:srgbClr>
                        </a:gs>
                        <a:gs pos="100000">
                          <a:srgbClr val="E3B835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808266264"/>
                  </a:ext>
                </a:extLst>
              </a:tr>
              <a:tr h="213774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Bombinhas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7" marR="5777" marT="5777" marB="0" anchor="b">
                    <a:gradFill>
                      <a:gsLst>
                        <a:gs pos="0">
                          <a:srgbClr val="E3B835">
                            <a:tint val="66000"/>
                            <a:satMod val="160000"/>
                          </a:srgbClr>
                        </a:gs>
                        <a:gs pos="50000">
                          <a:srgbClr val="E3B835">
                            <a:tint val="44500"/>
                            <a:satMod val="160000"/>
                          </a:srgbClr>
                        </a:gs>
                        <a:gs pos="100000">
                          <a:srgbClr val="E3B835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SC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7" marR="5777" marT="5777" marB="0" anchor="b">
                    <a:gradFill>
                      <a:gsLst>
                        <a:gs pos="0">
                          <a:srgbClr val="E3B835">
                            <a:tint val="66000"/>
                            <a:satMod val="160000"/>
                          </a:srgbClr>
                        </a:gs>
                        <a:gs pos="50000">
                          <a:srgbClr val="E3B835">
                            <a:tint val="44500"/>
                            <a:satMod val="160000"/>
                          </a:srgbClr>
                        </a:gs>
                        <a:gs pos="100000">
                          <a:srgbClr val="E3B835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effectLst/>
                        </a:rPr>
                        <a:t>20.889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7" marR="5777" marT="5777" marB="0" anchor="b">
                    <a:gradFill>
                      <a:gsLst>
                        <a:gs pos="0">
                          <a:srgbClr val="E3B835">
                            <a:tint val="66000"/>
                            <a:satMod val="160000"/>
                          </a:srgbClr>
                        </a:gs>
                        <a:gs pos="50000">
                          <a:srgbClr val="E3B835">
                            <a:tint val="44500"/>
                            <a:satMod val="160000"/>
                          </a:srgbClr>
                        </a:gs>
                        <a:gs pos="100000">
                          <a:srgbClr val="E3B835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effectLst/>
                        </a:rPr>
                        <a:t>2022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7" marR="5777" marT="5777" marB="0" anchor="b">
                    <a:gradFill>
                      <a:gsLst>
                        <a:gs pos="0">
                          <a:srgbClr val="E3B835">
                            <a:tint val="66000"/>
                            <a:satMod val="160000"/>
                          </a:srgbClr>
                        </a:gs>
                        <a:gs pos="50000">
                          <a:srgbClr val="E3B835">
                            <a:tint val="44500"/>
                            <a:satMod val="160000"/>
                          </a:srgbClr>
                        </a:gs>
                        <a:gs pos="100000">
                          <a:srgbClr val="E3B835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322487369"/>
                  </a:ext>
                </a:extLst>
              </a:tr>
              <a:tr h="213774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Wenceslau Braz 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7" marR="5777" marT="5777" marB="0" anchor="b">
                    <a:gradFill>
                      <a:gsLst>
                        <a:gs pos="0">
                          <a:srgbClr val="E3B835">
                            <a:tint val="66000"/>
                            <a:satMod val="160000"/>
                          </a:srgbClr>
                        </a:gs>
                        <a:gs pos="50000">
                          <a:srgbClr val="E3B835">
                            <a:tint val="44500"/>
                            <a:satMod val="160000"/>
                          </a:srgbClr>
                        </a:gs>
                        <a:gs pos="100000">
                          <a:srgbClr val="E3B835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PR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7" marR="5777" marT="5777" marB="0" anchor="b">
                    <a:gradFill>
                      <a:gsLst>
                        <a:gs pos="0">
                          <a:srgbClr val="E3B835">
                            <a:tint val="66000"/>
                            <a:satMod val="160000"/>
                          </a:srgbClr>
                        </a:gs>
                        <a:gs pos="50000">
                          <a:srgbClr val="E3B835">
                            <a:tint val="44500"/>
                            <a:satMod val="160000"/>
                          </a:srgbClr>
                        </a:gs>
                        <a:gs pos="100000">
                          <a:srgbClr val="E3B835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effectLst/>
                        </a:rPr>
                        <a:t>19.444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7" marR="5777" marT="5777" marB="0" anchor="b">
                    <a:gradFill>
                      <a:gsLst>
                        <a:gs pos="0">
                          <a:srgbClr val="E3B835">
                            <a:tint val="66000"/>
                            <a:satMod val="160000"/>
                          </a:srgbClr>
                        </a:gs>
                        <a:gs pos="50000">
                          <a:srgbClr val="E3B835">
                            <a:tint val="44500"/>
                            <a:satMod val="160000"/>
                          </a:srgbClr>
                        </a:gs>
                        <a:gs pos="100000">
                          <a:srgbClr val="E3B835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effectLst/>
                        </a:rPr>
                        <a:t>2008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7" marR="5777" marT="5777" marB="0" anchor="b">
                    <a:gradFill>
                      <a:gsLst>
                        <a:gs pos="0">
                          <a:srgbClr val="E3B835">
                            <a:tint val="66000"/>
                            <a:satMod val="160000"/>
                          </a:srgbClr>
                        </a:gs>
                        <a:gs pos="50000">
                          <a:srgbClr val="E3B835">
                            <a:tint val="44500"/>
                            <a:satMod val="160000"/>
                          </a:srgbClr>
                        </a:gs>
                        <a:gs pos="100000">
                          <a:srgbClr val="E3B835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152500533"/>
                  </a:ext>
                </a:extLst>
              </a:tr>
              <a:tr h="213774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Faxinal 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7" marR="5777" marT="5777" marB="0" anchor="b">
                    <a:gradFill>
                      <a:gsLst>
                        <a:gs pos="0">
                          <a:srgbClr val="E3B835">
                            <a:tint val="66000"/>
                            <a:satMod val="160000"/>
                          </a:srgbClr>
                        </a:gs>
                        <a:gs pos="50000">
                          <a:srgbClr val="E3B835">
                            <a:tint val="44500"/>
                            <a:satMod val="160000"/>
                          </a:srgbClr>
                        </a:gs>
                        <a:gs pos="100000">
                          <a:srgbClr val="E3B835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PR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7" marR="5777" marT="5777" marB="0" anchor="b">
                    <a:gradFill>
                      <a:gsLst>
                        <a:gs pos="0">
                          <a:srgbClr val="E3B835">
                            <a:tint val="66000"/>
                            <a:satMod val="160000"/>
                          </a:srgbClr>
                        </a:gs>
                        <a:gs pos="50000">
                          <a:srgbClr val="E3B835">
                            <a:tint val="44500"/>
                            <a:satMod val="160000"/>
                          </a:srgbClr>
                        </a:gs>
                        <a:gs pos="100000">
                          <a:srgbClr val="E3B835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effectLst/>
                        </a:rPr>
                        <a:t>17.379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7" marR="5777" marT="5777" marB="0" anchor="b">
                    <a:gradFill>
                      <a:gsLst>
                        <a:gs pos="0">
                          <a:srgbClr val="E3B835">
                            <a:tint val="66000"/>
                            <a:satMod val="160000"/>
                          </a:srgbClr>
                        </a:gs>
                        <a:gs pos="50000">
                          <a:srgbClr val="E3B835">
                            <a:tint val="44500"/>
                            <a:satMod val="160000"/>
                          </a:srgbClr>
                        </a:gs>
                        <a:gs pos="100000">
                          <a:srgbClr val="E3B835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effectLst/>
                        </a:rPr>
                        <a:t>2001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7" marR="5777" marT="5777" marB="0" anchor="b">
                    <a:gradFill>
                      <a:gsLst>
                        <a:gs pos="0">
                          <a:srgbClr val="E3B835">
                            <a:tint val="66000"/>
                            <a:satMod val="160000"/>
                          </a:srgbClr>
                        </a:gs>
                        <a:gs pos="50000">
                          <a:srgbClr val="E3B835">
                            <a:tint val="44500"/>
                            <a:satMod val="160000"/>
                          </a:srgbClr>
                        </a:gs>
                        <a:gs pos="100000">
                          <a:srgbClr val="E3B835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26351153"/>
                  </a:ext>
                </a:extLst>
              </a:tr>
              <a:tr h="213774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Clevelândia 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7" marR="5777" marT="5777" marB="0" anchor="b">
                    <a:gradFill>
                      <a:gsLst>
                        <a:gs pos="0">
                          <a:srgbClr val="E3B835">
                            <a:tint val="66000"/>
                            <a:satMod val="160000"/>
                          </a:srgbClr>
                        </a:gs>
                        <a:gs pos="50000">
                          <a:srgbClr val="E3B835">
                            <a:tint val="44500"/>
                            <a:satMod val="160000"/>
                          </a:srgbClr>
                        </a:gs>
                        <a:gs pos="100000">
                          <a:srgbClr val="E3B835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PR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7" marR="5777" marT="5777" marB="0" anchor="b">
                    <a:gradFill>
                      <a:gsLst>
                        <a:gs pos="0">
                          <a:srgbClr val="E3B835">
                            <a:tint val="66000"/>
                            <a:satMod val="160000"/>
                          </a:srgbClr>
                        </a:gs>
                        <a:gs pos="50000">
                          <a:srgbClr val="E3B835">
                            <a:tint val="44500"/>
                            <a:satMod val="160000"/>
                          </a:srgbClr>
                        </a:gs>
                        <a:gs pos="100000">
                          <a:srgbClr val="E3B835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effectLst/>
                        </a:rPr>
                        <a:t>16.344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7" marR="5777" marT="5777" marB="0" anchor="b">
                    <a:gradFill>
                      <a:gsLst>
                        <a:gs pos="0">
                          <a:srgbClr val="E3B835">
                            <a:tint val="66000"/>
                            <a:satMod val="160000"/>
                          </a:srgbClr>
                        </a:gs>
                        <a:gs pos="50000">
                          <a:srgbClr val="E3B835">
                            <a:tint val="44500"/>
                            <a:satMod val="160000"/>
                          </a:srgbClr>
                        </a:gs>
                        <a:gs pos="100000">
                          <a:srgbClr val="E3B835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effectLst/>
                        </a:rPr>
                        <a:t>2023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7" marR="5777" marT="5777" marB="0" anchor="b">
                    <a:gradFill>
                      <a:gsLst>
                        <a:gs pos="0">
                          <a:srgbClr val="E3B835">
                            <a:tint val="66000"/>
                            <a:satMod val="160000"/>
                          </a:srgbClr>
                        </a:gs>
                        <a:gs pos="50000">
                          <a:srgbClr val="E3B835">
                            <a:tint val="44500"/>
                            <a:satMod val="160000"/>
                          </a:srgbClr>
                        </a:gs>
                        <a:gs pos="100000">
                          <a:srgbClr val="E3B835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567698447"/>
                  </a:ext>
                </a:extLst>
              </a:tr>
              <a:tr h="213774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 err="1">
                          <a:effectLst/>
                        </a:rPr>
                        <a:t>Gov</a:t>
                      </a:r>
                      <a:r>
                        <a:rPr lang="en-US" sz="1300" u="none" strike="noStrike" dirty="0">
                          <a:effectLst/>
                        </a:rPr>
                        <a:t> Celso Ramos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7" marR="5777" marT="5777" marB="0" anchor="b">
                    <a:gradFill>
                      <a:gsLst>
                        <a:gs pos="0">
                          <a:srgbClr val="E3B835">
                            <a:tint val="66000"/>
                            <a:satMod val="160000"/>
                          </a:srgbClr>
                        </a:gs>
                        <a:gs pos="50000">
                          <a:srgbClr val="E3B835">
                            <a:tint val="44500"/>
                            <a:satMod val="160000"/>
                          </a:srgbClr>
                        </a:gs>
                        <a:gs pos="100000">
                          <a:srgbClr val="E3B835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SC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7" marR="5777" marT="5777" marB="0" anchor="b">
                    <a:gradFill>
                      <a:gsLst>
                        <a:gs pos="0">
                          <a:srgbClr val="E3B835">
                            <a:tint val="66000"/>
                            <a:satMod val="160000"/>
                          </a:srgbClr>
                        </a:gs>
                        <a:gs pos="50000">
                          <a:srgbClr val="E3B835">
                            <a:tint val="44500"/>
                            <a:satMod val="160000"/>
                          </a:srgbClr>
                        </a:gs>
                        <a:gs pos="100000">
                          <a:srgbClr val="E3B835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effectLst/>
                        </a:rPr>
                        <a:t>14.739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7" marR="5777" marT="5777" marB="0" anchor="b">
                    <a:gradFill>
                      <a:gsLst>
                        <a:gs pos="0">
                          <a:srgbClr val="E3B835">
                            <a:tint val="66000"/>
                            <a:satMod val="160000"/>
                          </a:srgbClr>
                        </a:gs>
                        <a:gs pos="50000">
                          <a:srgbClr val="E3B835">
                            <a:tint val="44500"/>
                            <a:satMod val="160000"/>
                          </a:srgbClr>
                        </a:gs>
                        <a:gs pos="100000">
                          <a:srgbClr val="E3B835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 dirty="0">
                          <a:effectLst/>
                        </a:rPr>
                        <a:t>2023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7" marR="5777" marT="5777" marB="0" anchor="b">
                    <a:gradFill>
                      <a:gsLst>
                        <a:gs pos="0">
                          <a:srgbClr val="E3B835">
                            <a:tint val="66000"/>
                            <a:satMod val="160000"/>
                          </a:srgbClr>
                        </a:gs>
                        <a:gs pos="50000">
                          <a:srgbClr val="E3B835">
                            <a:tint val="44500"/>
                            <a:satMod val="160000"/>
                          </a:srgbClr>
                        </a:gs>
                        <a:gs pos="100000">
                          <a:srgbClr val="E3B835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512696280"/>
                  </a:ext>
                </a:extLst>
              </a:tr>
            </a:tbl>
          </a:graphicData>
        </a:graphic>
      </p:graphicFrame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303" y="233955"/>
            <a:ext cx="2090546" cy="2090546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3766034" y="3728793"/>
            <a:ext cx="798961" cy="791921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0" name="Oval 9"/>
          <p:cNvSpPr/>
          <p:nvPr/>
        </p:nvSpPr>
        <p:spPr>
          <a:xfrm>
            <a:off x="10096500" y="2990276"/>
            <a:ext cx="1657350" cy="1477034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8180338" y="204957"/>
            <a:ext cx="6534834" cy="645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dirty="0">
                <a:solidFill>
                  <a:srgbClr val="E2B834"/>
                </a:solidFill>
                <a:latin typeface="AvenirNext LT Pro HeavyCn" panose="020B0906020202020204" pitchFamily="34" charset="0"/>
              </a:rPr>
              <a:t>Florianópolis</a:t>
            </a:r>
            <a:endParaRPr lang="en-US" sz="3600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362424" y="5427284"/>
            <a:ext cx="6534834" cy="645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dirty="0">
                <a:solidFill>
                  <a:srgbClr val="E2B834"/>
                </a:solidFill>
                <a:latin typeface="AvenirNext LT Pro HeavyCn" panose="020B0906020202020204" pitchFamily="34" charset="0"/>
              </a:rPr>
              <a:t>Curitiba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256245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366" y="746620"/>
            <a:ext cx="6003248" cy="645952"/>
          </a:xfrm>
        </p:spPr>
        <p:txBody>
          <a:bodyPr>
            <a:noAutofit/>
          </a:bodyPr>
          <a:lstStyle/>
          <a:p>
            <a:r>
              <a:rPr lang="pt-BR" sz="4000" dirty="0">
                <a:solidFill>
                  <a:srgbClr val="E2B834"/>
                </a:solidFill>
                <a:latin typeface="AvenirNext LT Pro HeavyCn" panose="020B0906020202020204" pitchFamily="34" charset="0"/>
              </a:rPr>
              <a:t>Minas Gerais, </a:t>
            </a:r>
            <a:br>
              <a:rPr lang="pt-BR" sz="4000" dirty="0">
                <a:solidFill>
                  <a:srgbClr val="E2B834"/>
                </a:solidFill>
                <a:latin typeface="AvenirNext LT Pro HeavyCn" panose="020B0906020202020204" pitchFamily="34" charset="0"/>
              </a:rPr>
            </a:br>
            <a:r>
              <a:rPr lang="pt-BR" sz="4000" dirty="0">
                <a:solidFill>
                  <a:srgbClr val="E2B834"/>
                </a:solidFill>
                <a:latin typeface="AvenirNext LT Pro HeavyCn" panose="020B0906020202020204" pitchFamily="34" charset="0"/>
              </a:rPr>
              <a:t>um polo regional</a:t>
            </a:r>
            <a:endParaRPr lang="en-US" sz="4000" dirty="0"/>
          </a:p>
        </p:txBody>
      </p:sp>
      <p:sp>
        <p:nvSpPr>
          <p:cNvPr id="14" name="AutoShape 8" descr="data:image/png;base64,iVBORw0KGgoAAAANSUhEUgAABnQAAAKuCAYAAACYFfIEAAAgAElEQVR4XuzdCbQWxZ3w/4pGuCi7ggKKsjiKYoSoIYiCwkRwg7whIwrO/Ceuo2bmdTSvxqhHPUkm6gRP5kyiiYZkMnGJJuS4sZmIQTYXiOCgyCgiIIviwmLC4pL//XVSN/XU7e6q3p6nn+d++xyPep/u6upPVW/166r61J+aF8WCAAIIIIAAAggggAACCCCAAAIIIIAAAggggAACCCBQWoFPEdApbdmQMQQQQAABBBBAAAEEEEAAAQQQQAABBBBAAAEEEEAgECCgQ0VAAAEEEEAAAQQQQAABBBBAAAEEEEAAAQQQQAABBEouQECn5AVE9hBAAAEEEEAAAQQQQAABBBBAAAEEEEAAAQQQQAABAjrUAQQQQAABBBBAAAEEEEAAAQQQQAABBBBAAAEEEECg5AIEdEpeQGQPAQQQQAABBBBAAAEEEEAAAQQQQAABBBBAAAEEECCgQx1AAAEEEEAAAQQQQAABBBBAAAEEEEAAAQQQQAABBEouQECn5AVE9hBAAAEEEEAAAQQQQAABBBBAAAEEEEAAAQQQQAABAjrUAQQQQAABBBBAAAEEEEAAAQQQQAABBBBAAAEEEECg5AIEdEpeQGQPAQQQQAABBBBAAAEEEEAAAQQQQAABBBBAAAEEECCgQx1AAAEEEEAAAQQQQAABBBBAAAEEEEAAAQQQQAABBEouQECn5AVE9hBAAAEEEEAAAQQQQAABBBBAAAEEEEAAAQQQQAABAjrUAQQQQAABBBBAAAEEEEAAAQQQQAABBBBAAAEEEECg5AIEdEpeQGQPAQQQQAABBBBAAAEEEEAAAQQQQAABBBBAAAEEECCgQx1AAAEEEEAAAQQQQAABBBBAAAEEEEAAAQQQQAABBEouQECn5AVE9hBAAAEEEEAAAQQQQAABBBBAAAEEEEAAAQQQQAABAjrUAQQQQAABBBBAAAEEEEAAAQQQQAABBBBAAAEEEECg5AIEdEpeQGQPAQQQQAABBBBAAAEEEEAAAQQQQAABBBBAAAEEECCgQx1AAAEEEEAAAQQQQAABBBBAAAEEEEAAAQQQQAABBEouQECn5AVE9hBAAAEEEEAAAQQQQAABBBBAAAEEEEAAAQQQQAABAjrUAQQQQAABBBBAAAEEEEAAAQQQQAABBBBAAAEEEECg5AIEdEpeQGQPAQQQQAABBBBAAAEEEEAAAQQQQAABBBBAAAEEECCgQx1AAAEEEEAAAQQQQAABBBBAAAEEEEAAAQQQQAABBEouQECn5AVE9hBAAAEEEEAAAQQQQAABBBBAAAEEEEAAAQQQQAABAjrUAQQQQAABBBBAAAEEEEAAAQQQQAABBBBAAAEEEECg5AIEdEpeQGQPAQQQQAABBBBAAAEEEEAAAQQQQAABBBBAAAEEECCgQx1AAAEEEEAAAQQQQAABBBBAAAEEEEAAAQQQQAABBEouQECn5AVE9hBAAAEEEEAAAQQQQAABBBBAAAEEEEAAAQQQQAABAjrUAQQQQAABBBBAAAEEEEAAAQQQQAABBBBAAAEEEECg5AIEdEpeQGQPAQQQQAABBBBAAAEEEEAAAQQQQAABBBBAAAEEECCgQx1AAAEEEEAAAQQQQAABBBBAAAEEEEAAAQQQQAABBEouQECn5AVE9hBAAAEEEEAAAQQQQAABBBBAAAEEEEAAAQQQQAABAjrUAQQQQAABBBBAAAEEEEAAAQQQQAABBBBAAAEEEECg5AIEdEpeQGQPAQQQQAABBBBAAAEEEEAAAQQQQAABBBBAAAEEECCgQx1AAAEEEEAAAQQQQAABBBBAAAEEEEAAAQQQQAABBEouQECn5AVE9hBAAAEEEEAAAQQQQAABBBBAAAEEEEAAAQQQQAABAjrUAQQQQAABBBBAAAEEEEAAAQQQQAABBBBAAAEEEECg5AJ1GdBZvXq1WrFihdqxY4d65513WojbtWunDjjgANWzZ091yimnlJw+Ontz5sxRK1eubFnhyiuvzHQsPunde++9FZZZ95kpwzXe2PbyzU7nzp1Vx44dg/o3ePDgoC6y1FbgzjvvVHv27GnJxJAhQ1JdG8zzQ8r1/PPPr+2BsfdEAt/73vcSrS8r9+7dW3Xp0kUdd9xxNT+Xfa7hiQ+woA3svI4ePVp95jOfSbU3u9zq4b5UT2WVqlDYyCnw4osvqrlz5zrXM1dolOfXRAcdsfJDDz2kNm7cmPm+bSdvp6uvTXZ5Zblm5XH8jZBGmnMg7rjta389PpOZ97NBgwapsWPHNkJRcwx/EfApX591AEUAAQQQQAABBHwF6iqgIw0ly5YtU++++67z+OTlWBqR5MWs3hrW5aVzyZIlLcd4++23xx6vBLjWr18f2VDtk548ZJov0K59OgugjlewvdIcitS/I488Uo0bN67u6p8cr6tOpTGp9ja/+93v1MyZMyt2K430aRqFzfMjbRrVPn7291eBa665JhOHnMvjx4+v2bnscw3PdIA5bmzndeLEiWrYsGGp9mCXWz3cl+qprFIVSs4byUc5S5cubajGzWeffVZNnz49tZR+fj3nnHNSp1HPG8qz/pNPPtlyCIcddpi6/PLLMx/SDTfc0PKBR6dOndSNN94YpGmXV5ZrVppMNsLzln3cWc8BOz372l+Pz2Tm/ez4449XbeX8/slPfqK2b9/eUqSN+lGUT/n6rJPmGsI2CCCAAAIIINA2BeoioCMvBk888UTQIyfpIi9tEyZMSP2FcNL95bG+b4OQNITMnj1byZdwcS8HPukR0PlryeUR0NGp1Vv9861TedTzotOQl8hXXnml1W4uvfRSNWDAgES7r8fGg0QH2OArZw3oCE8tz2Wfa3hZipCATrIPMspSbrXIxyOPPKKef/75IFCaJtBeizz77DOvxmz5eEB6g9bbR0k+Rq51zOCLrCvX8CwO9gce5jNzrQI6jfS8ZZdnXueATpeAjuuMKefvdj2Q56jLLrss07lcziP98zVKL1Hv5D7rlPX4yBcCCCCAAAIIlE+g9AEd+0s9TaiHp5AXXr3Iy5H03gkL/IwZM6ZuvgD1bbwzX3gJ6OR3ctn+UsfMeha1pw8++EBt2LChVf3bf//91bXXXptfBgtMybdOFZiFXJKWa4HZACBloHv2SW+LCy64INF+COgk4irdyuZLtDQoHHHEEbF5lPoj9xG7N2itzmXfe0IZ4AnoENDxqYcyHOYbb7wRrNpovR7tRkyfZwjpIS3XHPv5VXqat8UhPu0PMkaMGBF8nJV2MeubpGF+2FGrgE6jPG+FlUmacyCubO3eLPX4TNYWG/PNcpL3dinHtEOwpj33q7WdT/n6rFOt/LIfBBBAAAEEEKh/gVIHdMKCOdKgJsO3xM2RI1/izZ8/v+LFuJ4eJGX4BXNuoKjhanwfDH3So4fOX09mu0Ey6dAI8tXxwoULK64OSdOo1aXFt07VKn+++zXLQBrw5QVSl4lcC+Rr8CRf+9Zj44GvVVtYz6zXSRqPpVHqscceq5iHqRbnMgGdP9fSehhyzed+2xbOOdcxNvI11W7MTnLNCHt+qPYQYK6yq8bv0vNc5knRS5Zguv2Bh30PkN/lvNWL9OBN8nyQ1qNRnrfCjj/LOeDjWY/XDzHRi9SvpD3FfVzKtE6tAqW1MvA5n9taHahVWbBfBBBAAAEE2opAaQM69sucFEiSL+vlBW3atGkVX1hneSEsY4XweXj0zTcBnb9KZQ3oSEp2o4w5XrtvmdRivTzrVC3yr/d52223VfTIGTVqlPrRj37UkqWkPfbqsfGglv5l23fagI4ch30vqsW5TEDnzzWqHgI6Zav7Zc1PI19TszZm288PSZ59y1reafJl3sdl+zTDpYY9jyW9/6fJu882jfK8FXasWc8Bl18jXz9cx14vv5tlVJZzrki7Rj6fi3QjbQQQQAABBBBIL1DagI79IpfmhVaCOvJAuWfPntQNuelpi98yz4dHAjp/La88AjqS2je/+c2KXmIybErZhxrIs04VfwaE78FugNcvkuY1JWlwl8aDWpVmPvvNEtCRHNj3o6zzOSQ9KgI6fxYjoJO05pR3/Ua+pmZtzA4bMrRehm3Ns8bZga20w66Z12/pofutb30rz2ymTqsRnreiDj7rOeBCbeTrh+vY6+V33RulQ4cOpX/3ycO0kc/nPHxIAwEEEEAAAQTyFyhlQMceai1p46vJlGda+fNnSzHPh0cCOn8ti7wCOjJciAQX9FIPX6jlWaey1e70W9vuuvHdbhxKEmCj8SB9eZRhy6wBnTznhUnjQUDnz2oEdNLUnnJu08jX1Dwas3kmU8HQw+Y5n6Z3pAylZvbOLdOcRI3wvEVAp5zXV3JVfYFGPp+rr8keEUAAAQQQQMBHoJQBHftF9owzzoidM8d1oHriUT0xrT25pjS6z507tyWZ0aNHe31NJPnUi4yHHDZxrbmOTldeMBcvXtwyT47kS3og6d4bEoRauXJlS9oy34dezN9kEl29yIuu/KOXqG3kd/M3vX5U44G8UMvcIxs2bGjp6ST57dmzZ+oykcaOtWvXBsdv9p7q3Lmz6tixY4WFq2yL+D2vgE6adKQuvvLKKxU28kWp1C+zjsQdt12fdXmL+0svvaS2b9+uJM0+ffqowYMHq9dee62lvvnWqbD9y9xVb7/9tjLTkDKVgKzsp1rjhZsTDR922GHq8ssvD7JrN+wk6fWXtvExqjy1fRoTOW+WLl2qtmzZ0nIN0eUpXzDrsf8lsKXn4ho0aJAaO3ZsRbElrSdxeY0qeznO4447rirzEcSdE1kDOlFBQp/rTx51IG1ApxbnZJ7BL7PcxNo3oFOL66g+P+Lu33IM5jOBT/0JWyfsHm6uF3aNkN/l2tCjRw/vc9I8FvMaotOX5wK5n8hi3lOirhXmNce8/+t7nD4G1zNY3PEdfPDBqZ9N0paHvV0eAZ20PUrlPrdixYpgyFFdNpK/rM9tkq48K5j3HX3cknaXLl2861US55/85CfBM5FeknyIIdvY1+6w7ZO+A0QZ+5xfaZ7hw7zK/hydxzkQV0/SPpPlcU80y9B895O/S92Q9xp59rWff8xrf9gzWdjxSt1cs2ZNq/NZXzN938XM50Hz+qrrsvmOF5b3JOdsHsbmOWkah917suY3r2umT0AnaR0Is0z6Tpik7FgXAQQQQAABBOpLoHQBHfuLvDyGR5AHw7ihrtJO3OjTSGiuIxPbbt26VT355JOhtUS/aMY13tm/RVU3s+HLpzEwLKAjPRqef/75iqCLuT8JIJ122mlq2LBhXrVe8rFq1aqKYciiNpQGAlejjtdOU6yUJhATths7nbjhQqQOSpDPDIaEpeljbtdnqQt2o4hOW84vOTeWLFnilIpqTJWX2Oeee85ZrlKmZ599dqGBHXn5mTlzZsux2MHgO++8U73xxhvB73Ls0jDqM/lx0sYDKYMnnngidxPXOanLU4LWZp7DJuVOWk/Chqlx5UcXhNSxcePGeVk7K2KKFXyu1XHJmo2rvl+J51kHfK7hZv5reU7WMqBTy+uoPj9cZWUHqVJU58jAljw/yccp8sxjfiwRtg+fc9I8Fn0Nkbo1f/782PQlWD5+/PhW57t9zYk6dnlWCnuukOObPXt2Rc/XsDTkOnjCCSeoCRMmpOHNvE3Wxmz7Odjn4wNplJw3b15F8CMPG6lLCxYsaLlvxuGY95/MiH9JwL6nJ+1hYw59G9Xb3/cdQMrl0UcfdRpL1qPOgTTP8KZlvTxHZz0HXPUn6TNZnvdEswzluVbe3ew5W3X+zY+KfBr89XZS78VQArOuRZ5JTj755NhAtumlr692sNPeT9LzOU9js/6IsTyry98ee+yxyHtP0ut+3tdMn/L1WUfKQcpf7rM7duyILX6fsnfVH35HAAEEEEAAgfoVKF1Ax35583mRzcrv+zJn78enkdB+eItqODdfNMsQ0BF386vIOGPXUGLyEhz1suMqu6iGHdd2WX7PK6BjBg8kP1HH4vuCbx5TXKNG2It0VL2TdOQlKE1AR8pV8q4DJD7msi958bR7i/hs67OOHbCxgxD2EIyuuqv3maTxIGl5+ppEBeXCXOT8la+zdYDQJ6Aj68TVE7MHYpqylxdPaWCtxTxSPtfqqPqVps7kXQdcQQKd9zTl4lv/fM4/WadWAZ2k5pLXPK+j+vxwlVXWgE7URy7S8D5r1iyvBkBdlq5z0g7ofPDBB97PBWGN51kCOmmOTze2+gTtfeu3z3pZG7Pta/2ll14a+yGEPDf/9re/dQbxzLz72NjXPp9jl3V0A6zv+q71zKCMb0Bd0rTLIep+7/MOEDYnpyvfcq5+5StfqSg73+uU/QFNvT1HZz0HXLa+z2RF3BPtgI7kNepjLPOjIt/G/CTPeqZT2HNe2DOs5Mk3WOS6T8rvRRjbAZ0hQ4ZUfKwVVz982g2KuGb6lK/POr7XCNMgaaDbdX7xOwIIIIAAAgjUh0DpAjpJejXkRezzMhe2L59GwrDGG3khlYevgw46KOixI13dpWu+buSOaxCSL4r0MErTp09vyZY8wB599NEt/29+3epqYJKN7B46OiF5IZW0Dz/88OBPkl8ZDs5+eYkbFs8ObOg0ZWgUmSxTpysOdhApyct7XvUhj4BO2Mt/2ETq9rwucgzSECbmUj9k2bx5czDkgm0e9QAf1WgmjSwyzEPXrl1b0pQeM/qFTP7tW6dkXbtc5W/yNaIMtyP7kEWG1gvrlZV1GMWwsvYZUs0uF9/5uXwbD8JexKQs5fzWJlHlGRe8jEq3f//+wTm0c+dO9frrr0c2tvoEdLRpVD0xh1Gyrxdh53RY2SfpFZXX+Szp+Fyr7f3p3g5mkMunvhRRB3yu4WU5J2sR0CnDdVSfH66y0hNF+9RvOa/thvqw64TU1bvuuqvia1451+T6YF4j3nzzzeAaYfbeCWt01nkzj0Xqvv5a3D7fo54L7OuO5FOu07JIg5pOT9I+5ZRTWkjE0gzChN1P5dngiCOOUIceemiwnViFHV/ewQWfckvbmC02EkQxP5JwNdRJoEu+tDcXsenXr1/Fc1vY81Xc9SwsXbGUdPWzSdw93vdjCR9PuyeB74c+dsN42DOY7N/nHcC+54VZvPrqq63OL7v+pXmGD7u2l/05Ou054FMfZB3fZ7IinlOjGtzlWU9fb+X5R57ZzeExfRrzw+5l9jNk1LVOXKKCv6aXeS23r6PyfCrnvt0zJO6cK8LYrD+Sx927d1cM+63fZaKefeOum0VdM33K17WOfd5Enedh7+G+10Xfc4z1EEAAAQQQQKD8AqUL6Pj2asiT1udlLmx/Po2EdkBHHkwvu+yy2KGHXA1COi+uB0O9nk96YQEdeej/8pe/HPplqP3SEXVctq2keeGFF0YevzxoS9rmy0TSMdOz1o08Ajp2PTaHXdD5C3upiGsECfuiLOwBPiygE7Z/V52O+9rPLn956ZBhvqJ6X9imRTTs23mKqjdpxuT3aTwIq+unn356pIk9fETUOWQHqsROAnFhQxJJnRJre7gl34COTz2xy1K2kbKP+greLheffWQ9h+3tzWulPV9H2L7k+mM3aPh80V5UHfC5hpflnLTzKtf89u3bpypSO4gdNuxj2a6jPmXli2HfR6LuD/Z6cffZsK+po4IeYQ2Xcee73aMj7oMMn2uqdrKfT+LuTWHDYsUNd+pbFknWs68D9hyHYWnZcwrKOq5gTlggL+7r9LBeTlGWtrkrQGMHXfK8zvt8rGGb2kHAOBfXO4B9jYmrT2E9aaIa2X2f4evxOTrNORB2XkTNF+Zz/Sjqnhh2XfS5xrjK266zrudqWV/OO/M+GZWPsHe8uOuo/Zwcdf4UZRz2HhPXmzhsODbfjx/yuma6ylfqt2sd817uai+w77c+PZOS3MdYFwEEEEAAAQTKL1C6gI790FmNL05cL3NRxZgmoON6KZZ9+TYIuR4MswR0fBrc7XyGHVvSoUMkz/ZDahG9OeJOzSwBnahxr8OCC76NdWZe7boa1hAX9iLkGrJF78O3Tt1www0tQQPXS2dUPYx7mUxz6fQdlsX28XkJ8mk8MNfxOX/kGO28hL2M2+eQ65oYFtTxDei46ond4OD79bt9TlU7SJt1mCvfxsmi6oDPPaEs52Sa4UJ8z/ewgE7ZrqM+ZeVzvL4NanZjs+ujCb1vn2ct+1h8esza6Ub1ivC5poZdI33vG/a5GDYHmE85pFnHd2i5uLR9GojtxlSfe1lYo7E9l1yaAIoci898NWk8ZZuk5Wk/R8bdN13vALZz1HyC+tjM9OI+wPB93qrH5+g8zgHxjLL2uX4UdU9Mc12UY3GVd5rhXe1zNSoIbF+XXdcK397sRRmH1R/X+7O9TdhzW1HXTJ/y9VnH9PS515nl6vucmvYazHYIIIAAAgggUD4BAjohjaquBlNdjGkCOlGNG2bV8G0Qcr0c6DR90kv6Naak7fPAbza2+T5s2g1UPg+1eZ5aYS9r0pAVt8hwAFGTl4bl35702LdhXPLg6mES9jXntdde60XkU6fsea6SlI/Z4BM1F4RXRq2VknxBK5va+bAbtOw8uBoP7JfqJCa33XZbxdBDZlmlmRxb8u4TlExTT5I0kpmG9nG4vjxPUwfitska0JG0XZPPFlUHwsrTbuQq0zlZzYBOGa+jPvdbV/22z7O4e2fa4ajs+hq2D5+PNuxjsRvMop6nXNdUna55v/MNlMu29jlRzQ9D8mrMlueC0aNHR/byNO8dSWzs+mUHj+yv3X0D8HZw1RX4cJ0H5u9JP/Sxv3S/8cYbI3fnCujY54HrwwfZkaQZ1ovWzITP85asX4/P0XmdA2kDOkXeE+364Ps84ypv89qZ5PnYDAJEvUvY73g+ddh1Phdp7PPxWtgJbefZfucu6popeXGVr886ZhquoJukp4cwNYdETnJdZV0EEEAAAQQQqG8BAjp/efEy5w4pKqDjM/+CT+OdrnI+D4++6dkP+74v4nZwIWq7pA+dvsdWxOmXZ4NkVMN+mi/x9LHaL1FhjTFmffZ92fR52ZB10nwtqvNuNz76NhS5yjlpnuwydn0N7Wp8tBsxfV6W9THZeTFfQNM2SvoEF+wXZp96kqSRzC4zewx33yCjq+x9fjevJ3rM+LjtZMg6CRaETXQc5VRUHfC5hiet/+ax531O2vVZGiU6duzoU0yt1jHnL5If7ftLGa+jWQM69jnv6nHj2zMxrADsxi27F0vahmyf5ynXNVXn12ys9GngMo/TPO99rm+pKmnIRmGNkdLQGrd88MEHasuWLaEfhoQFo9L2opE82IHQuIChT2Ai6l7m+xzp455kCDXbxnV/dwV0wj5+kGCNOe+TzzHY6yR9zq2n5+g050CYoQznGra4rh9F3hPt66JvsNi3vPWzR9QQxnHPVj4BHZ+elrV+7rDrj69x3DNz0ddMn/J1rRM2vOhxxx0XOvR5mmsO2yCAAAIIIIBAYwmULqDTyHPo+PbC8G0Qcj0YJnnJdr0cRVV7369xfU4beYlZsWJFq8ndk/R28NmPa52sAR09GfWoUaMiH8LTNJRFNVTZjVz2i1ASP586ZdYV3xdDnXc7b64hFFxlpX83G/18eoLZL3au43CdH3bjgavxzjwue74WM6AcF+xx2ZgNvT5DrvnUE7tnU9S8OWF5s+eIyLOxz2Xh05syKs9z585VdmAhrHGhqDrg07BSpnPSrrO+H0iE+ds9q+w6U8brqO/9O+x47eES5V7yla98JbYxJ+kXveZ+XX5pjsXVOK7377qmynph12lXb1nz+MyArO/zl+ta4vN7lnuwHLMEKt94442WXYXVg6z30izXDNtA6u2aNWtaTaae9zXet7dW0uC6T5017336+KVcpF716dNH9evXL7InVVSd8Xne8qlv5jpleY7Ocg74HLPr+pGlfrvOrbT3uLzLW/L56quvqldeeaVlCGSfgI7vtdB1/S/S2C4D32tJ3MdMrnJ11TvX8fqUr2sd+yMVnSf5sEOuMwcffLAaPHhw7Dy8ruPgdwQQQAABBBBoHIHSBXTSDPGRtTh8XuZcjU1RD8hpGltcD9E6L64HQ72eT3ppx+FNYycv/zt37lRr164NsiiNLmGTkOv8+zQ0Z60D5va2l5StTwN9z549Vffu3b1e6n17NkUdV9wQC1leWnzqlNmw4ftiqI+jiOH0wibi9mn0s3tfxDU8J2k8yFoXzXy4hryI25eZZ5+Ajk9wLY+hy3SefV/Qs3rK9mkDOnrfdgNhWADQ/rIyS77tuui6hpfpnEzb2OW6x8rvdp0p43XUVVZR9UIaon7605+2NMzJeq4ejD498eLqoeuDjDTH4vtM4LqmSr7zGrZJ0kp6r8py/ubRmG1f++0PN9IOf6mPK+m9RQIFUt+2bt2qtm3bpqRH0fbt20N7MRZ1jbefH6LuWWbPM58PPHzqbNjcdHYdkfuCNLr279/fq/eOz/NWVD0s+3N0HueA7/NN2Lld5D3RFQiPynea8pZzTs69zZs3KxnaWf5b3peihniuZkCnSGOz/iQZfs5+3jOffYu+ZvqUr8869nNNWH2ScpYgsgR3GG4ty92abRFAAAEEEKhvgdIFdOwHrmoMk+HzMudqbPIJ6PgGJnwbUXweDCXfPum5Gn+jqrmvnbyUzJs3L+h9I8MZJVl83ZKkGbeu7VXE/tMOcafzHdcY5lsmrjodddxZG8d9661veebVkB43nI+r8TGvPMgxm435WeqJ65xOU0/aakBHysVsJLTLSf6/qDrgcw0v0zlZzYBOlvPDLjP7Hp7m/PApq7DrmjTSTZs2raKRzifAmrXR1HWMPs8O9vG40vS5h+l12nJAxx4WTUzMgGbW88y3bOWZfNmyZZENyHH36SKC9mYjcliwxg76+AzV5FtnJW3psRk2FKftII3Q8v4icyBF9WRN+ixUT8/RWa9Nruc/1zNZkfdE33PHPgbf8pZzX+rZqlWrguBNkqWaAZ0ijW/93cIAACAASURBVM36kzQYH5Wvoq+ZPuXrs45+jpDrjc/7svgMHz7cOWdXknrEuggggAACCCBQHwKlC+jYX5z6zjsTx627pUd1VfZ9mYt7OG+kgE6SIJqPnT1HQ1RZydeNUt6dO3cOhu7QSxEBlbj6Ug8Bnbgv43zKJOr4fV42srzEZf2i3M63nV7Wy64cW1jji6vxwB6K4bTTTkudFfnaTuchS4N10QEdaUyTsb3TLq4Jo9OmG7Zdljqr03NdF4qqA/rl3hz2zW4ozXJ8eZ+TWRtNzPJzDbmW5fyQ/RRxHU3T2Gcfh+89OGujqeuL5TTH4nv/cV1TpXzCju/QQw9NdWno0KGDV+/ZVIlbG2UtF52cXS/ihuNMOrShq3ebPINJDy6fBmV5/pV71oYNGyoCP0UEdOxeZfY923ze9P2y37fO6nKRa+bSpUuDYeaiekrodePmwPJ53tLp1NtzdF7nQNT56Lp+FHlPTHNdlOPwKW+5Js+fP9/ZkC91W8456aWxcOHCFqZ6Cei4njvyCuiY99Kszyaua6ZP+fqsY9Z5qQ9yXfX5GNLnI5A87m+kgQACCCCAAALlEShdQEdo7C+hk0wwHkZrP4TZDz1JX+b0PnxeGJI+vPk03oXtPy7o4fPy4Xo5iqqy9gSUrqGCJB0duJGXkS5duqiuXbsGXcZ1I3bRL4Ku08/VcOva3ud3nzKJSyeu7qWtz74vnGnriqSfd9najkknYJcvbc2vbaMmT3Ydc9aG5aiydr1AxtWRogM6Sb+a9DkvilrH51rt2rfrulBUHfC5J7jqZ9yxFX1OJm1oNvPqCuiU8TqaNE/2Oe4zRFSUUdKPH1wNXEmPJewaH1X+PnU277rpOsfz+j2vfMcFdLLc5+U4465X0kNAfre/DteBG2lMlsCaHSQr8hqoy8ZuCLaf580gbdrAaJJrlp6z5s0332wV0NJ5jur96/t+YJ+H9fAcndc5EHVOuq4frt+z3BPTXBd9nq/DeiTqwI2ce+3bt1cHHXRQ8K5kDrPl83yTxsN1nGnS1O6u+mH+7huYdb0bF3nN9Clf33Wi6qaeq0wCPPLeEtZ7J2t7SV73QNJBAAEEEEAAgeoIlDKgY3+BFzcUkosp7MXUfuCxH/J8hmiwH8waqYdOkl5R9gO/+bWk/eItD+V/+7d/6xxb3PWg7yrzrL+7Gm6zpi/bu+YuiNtHki/bJJ0kjRM+DQxJx943j8X1RXhSW7PxRurXlVdemWiyUDsgGTY3iuTJ9eJqfz3rmvvC9zjtupgkXVdZpnm5NYPtSV+yfY+5iPV8Gjxc+3VdF4qqA5IvV8NKmc5JV5DA5Wz+7grolPE66ior8/js/Md9zR/lFjefmsvaFTBOcix6X77XFdc1VdKzhx1LGuxyHX9Rv+f1DBMX0Mk6H11c77SwIOM555zjvLdWI6AjZWZe78znVft+7tu46VtnfeqL7r1j9qiU7cJ6K7nu0bJdvT5H53UORJm7rh9F3hPTXBflOFzlbZ6Tsr5vgN7n+cblFebsOs4ije36E9V73s63vZ0Z8C3ymulTvr7r+FxnZB253snxmr0EfeuM7z5YDwEEEEAAAQTKLVDKgE5YECZJQ6ZJbjeyhQVe0rx42Ns0UkBHP3RGjftt+poNvHZjuN1Y5dsd3G70r/YDqqvhNo9T2n6x8P2SVPZtu9oByCyNE64XTp/9x/nYL4C+L2lhadrHmTbwa79EhwXAXC/DRc39ZdeTqB5ErpfasHMoTT2xG/p8g995nDNZ0vBp8HCl7+rpWVQdkHy5GlZc14RqnZNheU0SULbz6QrolPE66iorfYx2fZEA6Ve+8pXEExxnuaaawaCwDzl8j8UsN9/riuuaqtO0r89Z7hmuczyv39M8U4bt2z52O0DhKr+o43GdN2a6UR85+OS3iCHXZL9RgRvzGp2kB6mrzsrva9euDb6I79Gjhxo7dqyzqtjvHmHXwTTPW/XyHJ3XORAF7bp+FHlPTHNd1O9V+njsZzL7nPR9nrUDftUccq1I47jATNzJZ5931bpmuspX5znunJeyfO2119S2bduCjxkuv/xy53XG/ughyXXPmTgrIIAAAggggEDpBUoZ0AlrFJKXysmTJydq7LAbTCTdqMYl8yHL50HabtxrtICOTxDFfuC2gxJpv9S2v/L0yUueZ1o1AjqS3zS9S+Th/a677qoY195u4HI1TsRZ+TQw+L5A2vuxX1iT9AQLy3NewQX7BTDs/Hc1HtgvVUkaZ+WlWIZQ0AFUmZfGHE7DrCe+jWt2I29eAR27IS1JGUp5ydKxY8fg3/LFd7WWrAEdn56eRdYBVwNSWc7JsHt3kQGdMl5HXWUleZZroaynh0yR64WcD3IPTbqk/QDCbowL+6jA51js/Pref1zXVJ2ufX32/fhBzkfZVq6r4ivDu/o0xCf1D1s/j8ZsO42wa799D/Q91+z7gx2YT3O9DBsuqqiAjpibQSf9oYP5N9/Ah6TlqrPmPdj3nufTu9bneaten6PzOAfizkXX9aPIe2Ka66IcS1x5p/Wy81LNgE6Rxr4fTZp1xH5OCztXi7pmuspX5zOuDtj3ct8Ppsw066UXax73WdJAAAEEEEAAAaVKG9CRB7Np06ZVdCX2HbIrrFFJ/hbXEGC+CLqGbrIbNSXtWgd04o7N5+XDDqLIMcX1igprkLK/Lk4TGLEftiUfjRrQsX18htuxG2LCgg+uxom4C5/5YhBXp+z64gqChgWikjS42Hm2X9yyDP9lv5TqFzOzh5qr8UC2seuuT3naL3BhjXb2Oi7rsEB2XgEdOU77q3FXfsJsfLbJ8wadpoFS7z/sXhR1vS+qDqS5hruM8z4ntVfaBsiw8nb10Am71/ucd0VeR11lZd875RjyvBb6pGcH12WbsOGpXMcSVma+9x/zmhrXSB52fXZ5hZ2zrm3yvN6kbZzVeQirIz7XcJ/AoB3IC7vnmOed63lY8hyWX/l7kQEdM9An1+MhQ4aomTNnBoQ+eTbL21Vn7aCiT10y63fU84nP81a9PkdnPQdc56PPM1lRz6lprov6uVIfl30+pwlghD3rVTOgI8dSlHFYgNjVQ92+r4edp3a6eV0zXeWryz0uoGN/FOTzLGMfj8vIdV7xOwIIIIAAAgjUl0BpAzpxL4nykCONVf369av4olUebDZv3hy8XO7YsaOiJFwPRmENcaeccooaNmxYSzrysDV37lxlj40tK9QioGP38Ij6wtfn5SMsoCMPuieccIKaMGFChaW8RMyfP79iQsawxoawRqOoh00Jki1btqxigvqoFx+z0UPKQy/SAC9BqKxLmhfotPs0h6yTNKSeSp2TumcuUrfFyBwrOarRwtU4EZdX3zoljWw//elPK+qAfBl20kkntfrKPKy+ZB0WIO/hrez6b9dTn8aDsF4c0lh28skntyrPqHH2o77Is+uJWMvX5mZPHtn/7Nmzg+ufvfg0Bvp+3R32oi3lOXr06FZlL3lZsGCBeuONN1qyFNd7SRrO5Dj0EpZmmnMtTUBHT0Abdj+JCnYXVQd8ruG1Pid1uVQ7oCP7LdN1NK6sigo0hH1kIue83dsv6hkm6qMJn3pnn4++9x/XEIZmunY+5Df54GD48OGtem2HzSsQFzCSa7u5yDxsWZe0jdmy3auvvqpeeeWVinur3Ecuu+yy0Dls7GCDXF/lniNlb36UINcHuW+a12I5zrDrvt0wKn5f/vKXW1nr+5hcI8Mm6C4yoGMH+uSeqI/NFcxOWmfDgopyzsj9yR6aOMw56vzyed6q1+fotOeA77nn80xW1D0xzXVRjsvVI8v8sFDWl3o8fvz4VnVM6oS8h8p1wl6qHdApyjjsOVOONezZN+z9KO4do4hrpk/5+qzj0xahy9x+t3IFstPc69I8k0u+Vq5c2VI1Bw0aVLXesb7XD9ZDAAEEEECgUQRKHdARZHlwlS8K7QBNkgKQBztpgIubEybsoVT2IS/S8s/u3bsrGtPlBbdPnz4tjae1COjYL92mifm1rc/Lh/lypI/XfEGX45NFGoTsF/e4l+ewQJGko9OT/964cWNFccr+ZdFlHpV+mi/afOpNNQM6UfVOHsx1fQ0zj/uqzLdBLczCt07JtmGNiOY5E1a28jdXcNWnjOwG3LRzbOl9uXrK+DQe6OuVOZSSTt8sT/taoteJO4+ivoAWy/bt27e6Psk5ZF4z8wzoSH7Dvgy1y172H3bdjvu6OW4ScJ96EbWO3dMjS1qur7OjyipLHfC5htf6nNSmtQjolOk6GldW9vVV6oTcC8Maw+PqaNjHC3Yjld4+6hrhc93xrXdmXn3vP3ZPETONsHMsrPeuvp/INVCWpPdK2canF1jS60VUY2TSdGR9ny/I7fuh3o9+zkp6LY7Kv34elvTD0pT9mc9zYb2+0hhEbRN13EmfB3zqbFR91edXlEnc847v81Y9PkeXIaBT1D0xzXXRvtaEPZOFBa5d1zi5Psh5qT/2ihqW1/cZ1jzXfI+ziHeBsJ405n1Sn3dh1yGfd4y8r5k+5euzTljPaX0fMNsw7PdmWcf1bJrmXpfmmbya79B53k9ICwEEEEAAgXoUKH1AR7+kP/roo6FfI8Why4OufMXpO1eDPJT+9re/dTau6IdFs7dOLQI6UQ/RYmJ+denzUG4/7MuXh2EN07a3azz7sC+S48pMf5Em+9ZfW0Z9XdsIAR1dv6UxLuwBPcxK6trZZ58dOZ+UT+NEVBn41im9fdKAq9SXcePGxQZXXRdS+2tZ33ll4tIN61lh9pZJ8jIsJrNmzaoIALuOyWeYBF9r/TX1j370o5bd5h3Q0Q0lPtdLnQm5Hku9NXs92i5pXh5dtvZLtM/6YevoL9995uHIuw74XMNreU6aXrUI6JTpOhpXVlENs0nrZNTzRlhvyKi0o3rgxpWlT48L3/tPVBBO9u/bY8jlFtWzxNwuTSOXa795BXTk3iY9pH3mVooK6IXlVdI97bTTYq/FUUH7qPSkV1D37t2DeYv04jsHhMsz6vewPKZ5HvCts3FByKhntbiPyXyft+rxObosAR0pF99nJ12GrufUJPfjqGtN1DUuKnAdVb/kXW3NmjVq4cKFLavY82rKD0meYXVCSY4zb2O7/si1RP5mjlKQ5pwzt8n7munqgWU/i0bVAbk3/upXv3Ieqz4W32fTNPe6NM/kBHTS3tHYDgEEEEAAgeQCdRHQ0YclDzkrVqwIHl7jGr+lsUOGY5NG0rheOWFcso/Fixe3GvJC1pUXRXnQ10OQmQ8ttQjoSJ7khVCGP7O/hDcfFH0eysMe9sVi3rx5oYE06fYuQ3rENc6avpKHVatWhX6xL67S22nUqFEtQQr7RT3sS89GCehoJzmepUuXthoSRf/ua+7bOBF1ufCpU/a2Ul4yZF7Yy5a8bPTv37+ifJNfqv66hf0S5hMM8dmf/SJtTi6a5mVYTOQcsoe40XmRei/XqbBhg6Lyq4dMCjuXJL0jjjiiZRgY18tl1noieZT8SEOCDP0R9aKth8j0uR6neXn0KdssPXSy3E/yqgM+1/BanpP2td4cltR3KL+wckzTAFHr62gtAzr6nJSPTeLut+Z1Iu78SVPvklxXpBFQ8mo/z8UNl6Of0eQ5MKrntly7ZThKn+BrmjrmuuZkCejoXlu++Tfzop/ZXn/99dAPk+RaLHPN+LhIumFDZpr7k3Kyh9MxhxFLOvSZy9X+3Z5zQn5P8zyQpM5q4w0bNsTWP9/n4yTPW/X0HF2mgI6uN3k9p6a5LkoeXM9kOp9hw0bq3/T1waxf9kdOYT010jzDpjnOvIzDzkm5Jsr9ImyIR9/3I/sakuc106d8fdYx66sMXRbV3mE/87uun2nudWmeyQnouEqC3xFAAAEEEMhPoK4COmEPYuZ8Cx06dPD6ktGXTx70dPoSGDLnq5A0zN+j9i0PpXoJSyMsL2a68rtP0EQecHfu3Bm6L5/0zO3DjsU8Dp/8RBmLp+RHL2IaFnSz1wuz0+vIvEnSqJx1XhadJ9vLt9x865XPeq7yiEvD19iVj7g6Fbdtmjrvyov5u52vqDqUJE37fNbb6rqepTwkLTvPWc6hsHoads6aL29hjVx51RPT2Sz7NNdj7aTni8oSDIjKl2+9yPu8z1IHfK7htTwnzX3bec1yfpr1yfdeGHWtSFof054fcWVl1wHfumiv53ssaY8h6l7oc91Ks0/bLO3xpTlndR2bPn16cNg+vZBc5WYbuNZ3PQ/5bh93HvqUXdx+fO+BWa5zaY4zj+eBNHVW8mpv51tvw44zyfOWb35r+Rzts+805a238a2PUfvI8pya9n6cZp++27ievdJ4pT1Obe6b97AycgVZzePJem3Lcr+Les6MuhelNcnjOpfmeSrNfsvwDp3l2sK2CCCAAAII1JNAXQd06gmavBYnoIetyCugU1xOSRmB5AIyzr68HHbp0kUNHDgwcqg9+8VSN1DK3/MKjCTPfbot9Pjm9ZbvdEfLVgggUEsBs6dHHgGdWh4L+0YgjQDP0WnU2KYoAVdAp6j9ki4CCCCAAAIIIFBPAgR06qm0yGuogB4qq+jhPeBHoBYCZk8b15xVOn/2sHRhY6rX4lh89mkOH1L0pNo++WEdBBBobAE9xGua+VcaW4ajaysCPEe3lZKuj+MkoFMf5UQuEUAAAQQQQKC2AgR0auvP3jMKmHPtFD0Bb8assjkCqQTMMaxl/PQrr7wydm4wGSLBnJi6nnqumZM/y3wP1157bSozNkIAAQR8BOR6KWP+79mzJxiyVyaxZ0GgLQnwHN2WSrs+jpWATn2UE7lEAAEEEEAAgdoKENCprT97zyBgNlzXU6N1hkNm0zYoYDa2yOFLoOOUU05pNbeWBENkLqnnn3++YkLsehq2TIaXe+ONN4JSrqd8t8FqySEj0BACN9xwQ3C99AmWN8QBcxAIGAI8R1MdyihAQKeMpUKeEEAAAQQQQKBsAgR0ylYi5CeRwDe/+U0lw6TIV7UyzwgLAo0ooOeUMY9NGiB1nd+9e7d69913Wx368ccfr84555y6IZHg1fz589XJJ5+sxo4dWzf5JqMIIFCfAjLU1IYNG9SECROCHjosCLQ1AZ6j21qJl/94CeiUv4zIIQIIIIAAAgjUXoCATu3LgBxkEJBeCQRyMgCyaV0ISD2XYdQ2btzolV8J9tRrUIRz2quIWQkBBHIQ4HqTAyJJ1LUA50BdF19DZp6ATkMWKweFAAIIIIAAAjkLENDJGZTkEEAAgaIE5CV36dKlLcOS2fuR3mr9+vVTw4cPVwMGDCgqG6SLAAIIIIAAAggggEDuAgR0ciclQQQQQAABBBBoQAECOg1YqBwSAgg0voCMfb9z586WA5UADr3VGr/cOUIEEEAAAQQQQKBRBaTX2OrVq3m+bdQC5rgQQAABBBBAIBcBAjq5MJIIAggggAACCCCAAAIIIIAAAggggAACCCCAAAIIIFCcAAGd4mxJGQEEEEAAAQQQQAABBBBAAAEEEEAAAQQQQAABBBDIRYCATi6MJIIAAggggAACCCCAAAIIIIAAAggggAACCCCAAAIIFCdAQKc4W1JGAAEEEEAAAQQQQAABBBBAAAEEEEAAAQQQQAABBHIRIKCTCyOJIIAAAggggAACCCCAAAIIIIAAAggggAACCCCAAALFCRDQKc6WlBFAAAEEEEAAAQQQQAABBBBAAAEEEEAAAQQQQACBXAQI6OTCSCIIIIAAAggggAACCCCAAAIIIIAAAggggAACCCCAQHECBHSKsyVlBBBAAAEEEEAAAQQQQAABBBBAAAEEEEAAAQQQQCAXAQI6uTCSCAIIIIAAAggggAACCCCAAAIIIIAAAggggAACCCBQnAABneJsSRkBBBBAAAEEEEAAAQQQQAABBBBAAAEEEEAAAQQQyEWAgE4ujCSCAAIIIIAAAggggAACCCCAAAIIIIAAAggggAACCBQnQECnOFtSRgABBBBAAAEEEEAAAQQQQAABBBBAAAEEEEAAAQRyESCgkwsjiSCAAAIIIIAAAggggAACCCCAAAIIIIAAAggggAACxQkQ0CnOlpQRQAABBBBAAAEEEEAAAQQQQAABBBBAAAEEEEAAgVwECOjkwkgiCCCAAAIIIIAAAggggAACCCCAAAIIIIAAAggggEBxAgR0irMlZQQQQAABBBBAAAEEEEAAAQQQQAABBBBAAAEEEEAgFwECOrkwkggCCCCAAAIIIIAAAggggAACCCCAAAIIIIAAAgggUJwAAZ3ibEkZAQQQQAABBBBAAAEEEEAAAQQQQAABBBBAAAEEEMhFgIBOLowkggACCCCAAAIIIIAAAggggAACCCCAAAIIIIAAAggUJ0BApzhbUkYAAQQQQAABBBBAAAEEEEAAAQQQQAABBBBAAAEEchEgoJMLI4kggAACCCCAAAIIIIAAAggggAACCCCAAAIIIIAAAsUJENApzpaUEUAAAQQQQAABBBBAAAEEEEAAAQQQQAABBBBAAIFcBAjo5MJIIggggAACCCCAAAIIIIAAAggggAACCCCAQGMK7Nq1S23atEmtWbMm+PfWrVtV165dVYcOHYJ/Dx06VHXr1q0xD56jQqBEAgR0SlQYZAUBBBBAAAEEEEAAAQQQQAABBBBAAAEEECiLgARy5s6dq37/+98r+e+4pV+/fuqzn/1sENxhQQCBYgQI6PzF9fXXX1e/+tWvgguULBJZ/uIXv6jOPffcYuRJFQEEEEAAAQQQQAABBBBAAAEEEEAAAQQQKKnAypUr1fTp052BHDv7EtT50pe+VJWj2rJlS9Ce+9xzz6n169cH++zcubMaNmyYOvXUU9XAgQOrkg+9k1tuuUW99NJLauLEiWrSpEkV+9Z5Nf8etX5cOlU9IHZWOgECOs1F8otf/EJdfvnl6v33329VQMcff7yaPXu22n///UtXeGQIAQQQQAABBBBAAAEEEEAAAQQQQAABBBDIW0CCJPrD9zRp9+rVS1144YWqqakpzeZe29xxxx1q6tSpseteffXV6qqrrvJKL4+VzjnnHLVw4UJl7/eFF15QkydPVsccc4x66KGHWnYVtX7U3/PII2nUt0CbD+gsWLBAnXzyyUEp3nbbbcGFRoI38vd//dd/VUuWLFGXXXaZuvPOO+u7pMk9AggggAACCCCAAAIIIIAAAggggAACCCDgEFi0aJGaOXNmZicJ6lxxxRWZ07ETkJ4u559/vlqxYkXQG+fiiy8OeuPood4kePLUU0+1BHtkBCZX4CevTMq+d+zYoXr37l3RO+jpp59W5513nhoxYkRFQCdqfQI6eZVI46XT5gM60u1u9erV6oc//KG69NJLK0p4+fLlasiQIcHf3nnnHXrpNF7954gQQAABBBBAAAEEEEAAAQQQQAABBBBA4C8Ca9asUffdd1/iYdaiAAcNGqSmTJmSq68MR3b33XcHwZz7778/cs6eBx98sKV3jqx/5pln5pqPJIlFBXSi0iCgk0S3ba3bpgM6OmAzYMAA9dprr4WWvPTUkeWkk05qWzWDo0UAAQQQQAABBBBAAAEEEEAAAQQQQACBNiUwbdo0JUGdPBfppSO9dfJYpEfLWWedFST1wAMPqJEjR8YmqwMjl1xyibrpppta1nXNUeOa2+a6665TGzduVD/72c+CNL/whS8EPYXCtpO/Sa8n3aNIhl2TRYZei9qPGdAZP358EGSTuXn0vmTu9x49ekQeu+6l9Mwzz7Ssc/TRRwc9mVxmeZQTaRQn0KYDOrfffru69tpr1Te+8Q317W9/uzhlUkYAAQQQQAABBBBAAAEEEEAAAQQQQAABBEossHLlyiBwkPeS59BrMjeNzIc+ePBgNWfOHGdW5SP+Ll26tAp+uHrAuOa2kWHcJB960UOphW2n/2ZndsOGDcq1n9NPPz2Yk2f79u0Vm8f1TtJGUTh2cMuJyAqlEmjTAR058aTrnURz9Un48MMPq61bt6r+/fsH0Ur5OwsCCCCAAAIIIIAAAggggAACCCCAAAIIINDIAhLMkaBOEYsEGbp165Y56bFjxwY9XSS9q666KnV6WQM6smMdGJGgkcybI3P4RKUbNeSaK6Aj+5Hg1fXXXx+0Vcu+br31VjVr1qxgyDlJ1+ypc8cddwTzBclv3/3ud1uGmZPt7rrrrpYg1Lx58yrm+EkNyYZVF2jTAZ1x48YFkdwZM2YEXe6WLFnSqgAmTZqkfvCDHzB/TtWrJjtEAAEEEEAAAQQQQAABBBBAAAEEEEAAgWoJSCDg/fffL2R3Z5xxhjrxxBMzp92nT58gjaxz4mQN6ET1EMo7oBMWtJHjjxpKbvjw4WrdunWRPq7fMxcQCRQuQECnOaCjo8N33nlnS48c6TJ3+eWXBxcxhmQrvB6yAwQQQAABBBBAAAEEEEAAAQQQQAABBBCokYC0gUpAp6hl9OjRSv7JuuiAjs/8OXH7yhrQiRq2LO+ATtR+pIOC/Na3b1+1ePHiikOV+XOkt1DY4jrurOXD9sULEND5y1iLy5YtU8cee2yF+IIFC9TJJ58c/G316tXBMGxplqVLl6bZjG0QQAABBBBAAAEEEEAAAQQQQAABBBBAoAEFjjvuuFId1aZNm4JRiopaBg0apKZMmZI5+bIEdKKGfMs7oBPVE0mGUBs1alTgKXPxxC2y7saNG4PRqe65555gPp6sQ9ZlLkgSSC1AQKc5oCNjL86ePTsU8YQTTggq+w9/+EN16aWXpoImoJOKjY0QQAABBBBAAAEEEEAAAQQQQAABBBBoSIGyBXTWrFmjpk2bVph1v3791IUXXpg5fT1kWNaAhKunimtum2oFdOJ6Iunglh3QkXl1HnnkkWCuIfknbMnql7kgSSC1AAGd5oDObbfdpq655ppQRD3PTtw6qfXZEAEEEEAAAQQQQAABBBBAAAEEEEAAAQQQqLHArl271Le+9a3CciHz58g8OlmXiy66SM2ah4c7gAAAIABJREFUNSuYNsNniDgZfuzRRx9Vxx9/vPrc5z6nevToEWShUQM6Dz74oLrqqqtamEeMGKEOOeQQJcEfMfj+97+vFi5cSA+drBWxhtu36YDO7bffrq699lo1adIkJXPmhC0EdGpYO9k1AggggAACCCCAAAIIIIAAAggggAACCBQuUHRAJ685dHTAonPnzkp6ougATRTQLbfcomTYMll/5cqVLavVS0DnjjvuCNqu7UWO/bzzzqs4LnMYtptvvlldfPHFrbZzHXfhFY0dZBZo0wGd5cuXqyFDhqhu3bqpV199Ve2///4VoO+++646/PDDlUwKFjbHTmZ9EkAAAQQQQAABBBBAAAEEEEAAAQQQQAABBEogIEOuydBrRSwy3JoMu5bHooddc/XSkQDH2WefHTpnTFxgY8uWLUGbsSz20GSugEjec+hEHaMOVJ1++unqxz/+cZBXHeSR/w6bV0eOa+TIkcyhk0clrGEabTqgI+66B45EOmXiLzOoc/nll6u77rordo6dGpYdu0YAAQQQQAABBBBAAAEEEEAAAQQQQAABBHIRWLRokZo5c2YuaZmJNDU1qRtuuCG3dGfMmKEuueSSID35t7Th2j11ZKi1r3/968EcMoMHD1b33ntvxTr33HOPkl4sffv2DYZkM7eXII4ezSnvgI7kZU7zFCB6cc3VI+vZvXTMwI05x47598cff1wNHTq0ZT8SzLn11lsjjyu3wiGhwgXafEBHeumceuqpQS+cAQMGBF3YunTpEnTFW716ddB756mnnlLHHnts4YXBDhBAAAEEEEAAAQQQQAABBBBAAAEEEEAAgVoIyLBr3/3ud5X8O88lr+HWzDyZc8XIcGoyP4/MEyPLM888E8wTI4sEUCSQYQY35O9m7x0J6vzd3/1dsP4vf/lLtW7dOiVzz4TNNZO2h445HJoEoTp16hTMdeMK6Ej+JSglPXGOOuqooOeNDjZJOjfddFNFUeneS2IivXtkP7KNBOq2b98eeEh6dqAqz/ImrWIF2nxAR3hlaLUbb7wx6I1jLmPHjlW33XYbwZxi6yCpI4AAAggggAACCCCAAAIIIIAAAggggEAJBKRny/Tp03PLiXwsf8UVVyjppZP3IkESac8NmxtdB2n+/u//PnKeHTlW6d0jARy9yHbSHrxkyRI1derU3IZck/TNnj/y//PmzVPf+MY3YgNH0gNHOhtI5wO9SLBGgkFhc+TIMX3nO99pCWjpbSRAdd1116n//d//Dba1ewrlXTakV5wAAR3DVgI7enKsQYMGtZpTJ20xbNq0Ke2mbIcAAggggAACCCCAAAIIIIAAAggggAACDSbQq1ev0h5RXnPpSBBn4sSJStpZi14kkLFjx45gN71791YDBw703qUEhjZu3Bj0ZtE9efTf7LT0fqL24fpdpyuZE5c333wzyHfUfmQdGQ5OhkzT7dYyD45rsfejh5RLmo5rP/xefQECOlUwJ6BTBWR2gQACCCCAAAIIIIAAAggggAACCCCAQJ0IlDmgI0OuSVAnS5umBHPOPPPMVkOd1UnxkE0ESitAQKe0RUPGEEAAAQQQQAABBBBAAAEEEEAAAQQQQACB2gik7alTzZ45tZFhrwjUToCATu3s2TMCCCCAAAIIIIAAAggggAACCCCAAAIIIFBagUWLFqm5c+cq6bXjs/Tr10996UtfUjJ3DgsCCOQvQEAnf1NSRAABBBBAAAEEEEAAAQQQQAABBBBAAAEEGkZAAjsyh8uaNWtaHZMMHydzvcg/ZR5KrmEKgwNp0wIEdNp08XPwCCCAAAIIIIAAAggggAACCCCAAAIIIICAv4D01nn//feVDK3WoUOH4N8sCCBQHQECOtVxZi8IIIAAAggggAACCCCAAAIIIIAAAggggAACCCCAQGoBAjqp6dgQAQQQQAABBBBAAAEEEEAAAQQQQAABBBBAAAEEEKiOAAGdKjhv2rSpCnthFwgggAACCCCAAAIIIIAAAggggAACCCBQDwLMNVMPpUQeESifAAGdKpQJAZ0qILMLBBBAAAEEEEAAAQQQQAABBBBAAAEE6kSAgE6dFBTZRKBkAgR0SlYgZAcBBBBAAAEEEEAAAQQQQAABBBBAAAEEEEAAAQQQsAUI6FAnEEAAAQQQQAABBBBAAAEEEEAAAQQQQAABBBBAAIGSCxDQKXkBkT0EEEAAAQQQQAABBBBAAAEEEEAAAQQQQAABBBBAgIAOdQABBBBAAAEEEEAAAQQQQAABBBBAAAEEEEAAAQQQKLkAAZ2SFxDZQwABBBBAAAEEEEAAAQQQQAABBBBAAAEEEEAAAQQI6FAHEEAAAQQQQAABBBBAAAEEEEAAAQQQQAABBBBAAIGSCxDQqUIBbdq0qQp7YRcIIIAAAggggAACCCCAAAIIIIAAAgggUA8CvXr1qodskkcEECiZAAGdKhQIAZ0qILMLBBBAAAEEEEAAAQQQQAABBBBAAAEE6kSAgE6dFBTZRKBkAgR0SlYgZAcBBBBAAAEEEEAAAQQQQAABBBBAAAEEEEAAAQQQsAUI6FAnEEAAAQQQQAABBBBAAAEEEEAAAQQQQAABBBBAAIGSCxDQKXkBkT0EEEAAAQQQQAABBBBAAAEEEEAAAQQQQAABBBBAgIAOdQABBBBAAAEEEEAAAQQQQAABBBBAAAEEEEAAAQQQKLkAAZ0qFNCmTZuqsBd2gQACCCCAAAIIIIAAAggggAACCCCAAAL1INCrV696yCZ5RACBkgkQ0KlCgRDQqQIyu0AAAQQQQAABBBBAAAEEEEAAAQQQQKBOBAjo1ElBkU0ESiZAQKdkBUJ2EEAAAQQQQAABBBBAAAEEEEAAAQQQQAABBBBAAAFbgIAOdQIBBBBAAAEEEEAAAQQQQAABBBBAAAEEEEAgUmDnnj+qje+tU6s3rwr+/d4H76juHQ9QHdrtq7o1//uEgSOCf7MggECxAgR0ivUldQQQQAABBBBAAAEEEEAAAQQQQAABBBBAoC4FJJDzxLJH1JLXFij577hlwEFHNgd2TlLHNwd3WBBAoBgBAjrFuJIqAggggAACCCCAAAIIIIAAAggggAACCCBQtwIr1v1ePbhgmjOQYx+gBHUmnXRhIcf94IMPqunTp8emfcghh6jPfe5zavTo0apHjx6F5CMs0S1btqi5c+eqSZMmVW2fsqOrr75arV+/XnXu3Fn9+Mc/Dt33Lbfcol566SU1ceLEquevqhhtYGcEdNpAIXOICCCAAAIIIIAAAggggAACCCCAAAIIIICAr4D0ynli2cO+q7dar3f3vuqycdcGQ7Lludxxxx1q6tSpXklKgOP+++9XQ4cO9Vo/y0ovvPCCmjx5sjrmmGPUQw89lCWpRNu+9tpratSoUS3b3H333erMM89slcY555yjFi5cGAR/rrrqqkT7YOVyCRDQKVd5kBsEEEAAAQQQQAABBBBAAAEEEEAAAQQQQKBmAvNf/o165Ln7M+9fgjpXjb8lczpmAmZA54EHHghNe9WqVUrW2759e9Br5emnny68p47s47zzzlMjRoyoakBHet5IEEf2KwGb008/PbSXDgGdXKthTRMjoFMF/k2bNlVhL+wCAQQQQAABBBBAAAEEEEAAAQQQQAABBOpBoFevXqXM5urNr6j/mvufiYdZizqYwX0/q/5x9D/ndqxmQGfDhg2R6UqPmbPOOiv4/eabb1YXX3xxbnkIS6hWAZ1BgwYFgavHH3+85XjnzZunBg4cWJFNAjqFFn9VEyegUwVuAjpVQGYXCCCAAAIIIIAAAggggAACCCCAQIyAzDHxzjvvqN27d6sDDjigVYMneOUSkPLSDfZHHXVU0NOikZayBnTumn2bkqBOnov00pHeOnksvgEd2ZcOYoT1mpGhyp566in1m9/8JsiW1K8vfOELkfPu6DlorrvuOrVx40b1s5/9LNhOtpH/X7RokVqxYkWQjgy7Jos59FrS/flYyXxCMnxa37591eLFi9VFF12kZs2aFTqsmiugI/P/PPzww94eOn9yXPfdd18wP4/2+OIXvxjMJSRzHdlz9sQ5mkG3tPnxcav3dQjo1HsJkn8EEEAAAQQQQAABBBBAAAEEEEAAgVgBabiV4Yh27drVsp40qF944YWqqakJvRIJSBlJQ/DKlSsrcjVmzBh16qmnliinjZeVFet+H/TOyXvJc+i1PAI6EgiRXjvSs8VeJDhy5513tpp3RwdEzj33XPWLX/yiZTMJFski1xd70QHJNPvzKQM7gDNjxgx1ySWXBEEl+/yJC+jIdl/72tcSeUj+dEDJzqvsX1zCgktxjjoAljY/PmaNsA4BnUYoRY4BAQQQQAABBBBAAAEEEEAAAQQQQCBUQBo25QvyTz75RL3//vvq448/blnvoIMOUsOGDUOuRAIy/8krr/y1h0jPnj1bcjdlyhQlQ0yxFCMgwRwJ6hSxXP/lf1fdOh6QOekkAZ3hw4erdevWBUGOm266Kdi3DnrIf1999dVq/PjxQW89GaLtBz/4QRCEkIDEY489VtGLTwciZDudnvRO2bFjRxD8iRpyLe3+XFCy71GjRgWrmUOs6SHYxGnSpEktyUQFdMyh6eS45BwTD0n/1ltvbfGw5yEyj0uCY9Irp0ePHkGQxwyWibH0ItKLyzFtflxejfQ7AZ1GKk2OBQEEEEAAAQQQQAABBBBAAAEEEECgQkB6eyxdulTJkPgffPBBK50jjjgCsRIJrF69Wn300UdBjvbaay91+OGHt+ROGqulwZmlGIF/+9X/U+998E4hiU/43GR18lFfyJy2T0BHhuuSYITuSSPzy0jQRRYd5LEDDTpjZg+SqVOntuRX/33w4MFqzpw5rY4jKqCTdn8uKO1w+umnqx//+Mctq8uQZnfffXfQQ8Yc8i0qoKP/bga9zH1HbaePK2x+Im0h6UQFdKIc0+bH5dVIvxPQaaTS5FgQQAABBBBAAAEEEEAAAQQQQAABBCoEvvOd76gXX3yxJUhg8/Tv31/ts88+qJVAQHpRvfrqqy05sQM6MkzeFVdcUYKcNl4W3m8O5Hy7OaBT1HLakC+q04ZMyJy8GdDRw52ZiW7bti2Yy0YvZqDC7P2xbNmyoEeJvUQNW+YKNIQFdLLszwWlAyp2Txyz544ZyAoLzET18jH3rT30PD3ymz6usKHd9LZjx44NyiEqoBMWQEqbH5dVo/1OQKfRSpTjQQABBBBAAAEEEEAAAQQQQAABBBAIBGSi8J///OdKvtgPW+yAAWy1F6CHTm3KYON769Qdj/55WLIilsF9P6v+cfQ/Z07aDOjEJSY9QC644IKKYcf0nC927xU7nT59+gR/cgVEzO3CAjpZ9hd3bHFz5ch2Opgi8/3oXkZhAR27J03YPmUeIN3TyZwTSIZRi3PU5RQV0AnrIZU2P5krVZ0lQECnzgqM7CKAAAIIIIAAAggggAACCCCAAAIIxAvs2rUrmCtDviT/8MMP1euvv96yQYcOHVSnTp2C/z/yyCPV8ccfD2eJBKSsFi1aFORIAm5dunRpyd2FF16o+vXrV6LcNk5WVm9+Rd01+7bCDmjAQUeqy8Zdmzl9M6DzwAMPhKYnQ/OF9b7R2/oGdCT9kSNHBvuIGnpMZyAsoJNlf3FQEgyRIIv0kDnmmGNarbp+/fpg7iD5Xc994wro+BSMDuj4HFfWgE6S/Pis20jrENCpQmnKGK0sCCCAAAIIIIAAAggggAACCCCAAALFC7z99tvBHBdmrxwJ8GzevFl169ZNdezYUe29997BnBonnniiat++ffGZYg+JBJ555pmWoI5s2K5du6A3gJ4HJVFiJV1Zho8r07Jzzx/VjfcXN5zdyUedpiZ87rzMh+wzh07UTnwCEbKt7qFTxoCOXNeGDBni7aiHZIsL6Ehvpuuvv96Zpg5u+ThmCegkzY8z4w22AgGdKhQoAZ0qILMLBBBAAAEEEEAAAQQQQAABBBBo8wLyZfojjzyi9uzZU2EhAYFx48a1/E2+XO/Zs2eb9yozwO7du5WUpwTcpKwaLfDW1gI6Rcyho3uM+NZj3YvGnA/G3tacx8VMP00PnSz7izqme+65R918881KjuG226J7VH3/+99XCxcuDNaToSddPXSSWIbNq2PnV/ciSjvkWpL8+JZ/o6xHQKdRSpLjQAABBBBAAAEEEEAAAQQQQAABBNqogPTAefLJJ4OGS3uRhvMpU6aorl27tlEdDhsBPwEZck2GXitikeHWZNi1rEuWHjpm7xaz942ZJ52+9BKRnn56SRPQybK/KKfhw4cHw6ldcskl6qabouc80kEXSUeOVQd47ACLDE+3fft2pXvy2PuVoJRs+/nPf17JvDmymMc1b948NXDgwFbZ1ekmCehIImnyk7VO1dv2BHTqrcTILwIIIIAAAggggAACCCCAAAIIIIBAi4AEc6ZPn65WrlzZSkUaP8eMGaOampoQQwABh8D8l3+jHnnu/tydOrTbV31z8g9ySTdLQEcyoHuOSMDm3nvvrZhrR+bcmjx5cmiAwzegYweC0u4vDEvyd9ZZZwU/RQVSzO108Ofcc88NertJjx07wHLLLbeou+++O5hv5/77768Y1lACN+eff75asWKFkjSmTp3aknzccenftLcOBMn/uxzT5ieXylUniRDQqZOCIpsIIIAAAggggAACCCCAAAIIIIAAApUCa9asCYI5W7durfhBAjgSyJEGTRYEEPATkHl0/u1X/0/Jv/Nc8hpuTfKUNaBjBikkiHHGGWcEc+a8/PLLatasWcFh28EL+ZsrEGEO1Sa9Zzp16hT0aEm7vzB/M4hi9h6KKivTSgJNEpixAzpm/vSxi4cMeTZz5swguBUW/DK3k2HdZEhLOeZf/vKXQQ8isZVtk/bQSZufPOtr2dMioFP2EiJ/CCCAAAIIIIAAAggggAACCCCAAAKtBGR4NRlmTXromIsEcyZOnBgM3cOCAALJBJa8tlD9YsGPk20Us3b3jgeofx1/i5JeOnksWQM6kgcJGtx6660tAQudLwlMXHDBBeriiy9ulVVXQEc2MHumyP/rXjRp9mdnQNIYOXJk7PBo9jZmkEn/ZgdYtMfPf/5zJfPzSBDGXCS49fWvf72iJ5P+XfJ0xRVXBD1/9CKBHJnjRwLtYT2CfBwl3TT5yaN+1UMaBHTqoZTIIwIIIIAAAggggAACCCCAAAIIIIBAIBA3X06/fv2CYA7z5VBZEEgvkNdcOhLEmXTShWpw38+mz4y1pQQpNm7cGPxVAhxZF5kjRhbpXTJ06NDI5GS4sx07dqjevXuHzhmjNzTzJ0HlHj16VKTpuz87IxLk0MNKhqUblXGdb/27K//m+r6+Zt70NjpwI8EdM0Dm66jzmyY/WetE2bcnoFP2EiJ/CCCAAAIIIIAAAggggAACCCCAAAKBwKZNm4Kv6mWoNXthvhwqCQL5CMiQaxLU2fjeutQJSjBnwucmq+MHjkidBhuWV+Ciiy5SRx11VDCsXNii5+954IEHcgm8lVei+jkjoFMFc3nYYEEAAQQQQAABBBBAAAEEEEAAAQQQSC8gk3o/8sgjas+ePRWJtGvXTo0ePTpoXGRBoF4EevXqVfqspu2pU0TPnNJjtbEMSi8hGZ7N7oEjDDJ0m/xdhrCToTFZ8hUgoJOvZ2hqBHSqgMwuEEAAAQQQQAABBBBAAAEEEECgYQWeeeYZtWTJklbBHBnOaOzYsapnz54Ne+wcWGMK1ENAR+Tnv/wb9cSyh5X02vFZBhx0pDq3eZi1bs1z57A0roAO2sgRnn766S0B9Tlz5qgVK1YEB3733XerM888s3ERanRkBHRqBM9uEUAAAQQQQAABBBBAAAEEEEAAAQTiBWS+HJlcW88dYa4t8+VMmTJFNTU1wYgAAgULSGBnxbrfq9WbX2m1p97d+wbz5AzuO1TJf7O0DYEHH3xQfe9731Pr1lUOzTdixAj11a9+laHWCqoGBHQKgiVZBBBAAAEEEEAAAQQQQAABBBBAAIH0AjLiyX333ae2bt1akYgEcMaMGaNkjgYWBBCovoD01nn/g3eUDK3W1PyP/Jul7Qq89tprauPGjQGADMUmPSdZihMgoFOcLSkjgAACCCCAAAIIIIAAAggggAACCKQQkB450jNHeuiYiwRzJk6cGDQasiCAAAIIINDWBAjotLUS53gRQAABBBBAAAEEEEAAAQQQQACBkgpIAOfJJ58MnUhbhliTYE7Xrl1LmnuyhQACCCCAQLECBHSK9SV1BBBAAAEEEEAAAQQQQAABBBBAAAEPgbj5cmR4NRlmjflyPCBZBQEEEECgYQUI6DRs0XJgCCCAAAIIIIAAAggggAACCCCAQH0IrFmzJhhijfly6qO8yCUCCCCAQG0ECOhUwV0m8WNBAAEEEEAAAQQQQAABBBBAAAEEEGgt8MILL6iFCxeqPXv2VPzYqVMnNW7cOHXIIYfAhkDDCfTq1avhjokDQgCB4gUI6BRvrAjoVAGZXSCAAAIIIIAAAggggAACCCCAQF0J7N69Wz311FPq5ZdfbpXvgw8+WE2YMEG1b9++ro6JzCLgK0BAx1eK9RBAwBQgoEN9QAABBBBAAAEEEEAAAQQQQAABBBCoqoB8/PrrX/869CNY5supalGwMwQQQACBOhIgoFNHhUVWEUAAAQQQQAABBBBAAAEEEEAAgXoXkPly7rvvPrVr166KQ2lqalITJ05UgwYNqvdDJP8IIIAAAggUIkBApxBWEkUAAQQQQAABBBBAAAEEEEAAAQQQsAVmzJihZM4cO5gjw09NmTJFde3aFTQEEEAAAQQQiBAgoEPVQAABBBBAAAEEEEAAAQQQQAABBBAoVEACONOnT1crV65stR/pkSM9c6SHDgsCCCCAAAIIRAsQ0KF2IIAAAggggAACCCCAAAIIIIAAAggUJiDz5cgQa1u3bq3YhwRwxowZo2TOHBYEEEAAAQQQcAsQ0HEbsQYCCCCAAAIIIIAAAggggAACCCCAQAqBxYsXqyeffJL5clLYsQkCCCCAAAK2AAGdKtQJ+RKFBQEEEEAAAQQQQAABBBBAAAEEEGgrArt371aLFi0K5suxl4MPPliNGzdOde7cua1wcJwItBKQeaNYEEAAgaQCBHSSiqVYn4BOCjQ2QQABBBBAAAEEEEAAAQQQQACBuhSQYM7s2bPV6tWrW+V/6NCh6sQTT1Tt27evy2Mj0wjkJUBAJy9J0kGgbQkQ0Glb5c3RIoAAAggggAACCCCAAAIIIIAAAoUJrFmzRk2fPj10vpwzzzxTSUCHBQEEEEAAAQTSCRDQSefGVggggAACCCCAAAIIIIAAAggggAAChkDUfDnSE+FLX/qSokcC1QUBBBBAAIFsAgR0svmxNQIIIIAAAggggAACCCCAAAIIINCmBXbt2qVmzJgROl9Ov3791JQpU1RTU1ObNuLgEUAAAQQQyEOAgE6z4vLly9WOHTsiPTt16qSOPfbYPLxJAwEEEEAAAQQQQAABBBBAAAEEEGgYAZk3+Ne//rUKmz9YD7FGMKdhipsDQQABBBCosQABneYCGDhwYOhEfbpsxo4dG0zml3YJe6hJmxbbIYAAAggggAACCCCAAAIIIIAAAmUQWL9+vXrkkUfUnj17KrLTrl07NW7cuKC9hQUBBMIFGIKQmoEAAmkE2nxA591331UHHHBAYCeBm7DluOOOU9/+9rfT+AbbENBJTceGCCCAAAIIIIAAAggggAACCCBQMoHdu3erRYsWhQ6x1qNHDzVhwgTVuXPnkuWa7CBQLoF6C+h8tGuP+uCt99S2tW+pDza/p3Zt/YNq6rqf+nRTu+Z/d1QHfmZA8G8WBBAoVqDNB3RmzpyppAtw1l44xRYTqSOAAAIIIIAAAggggAACCCCAAAK1F5D5cqZPn65WrlzZKjPDhw9XY8aMYb6c2hcTOUAgNwEJ5Kx9ernavHy1+rj5v+OWLoceqA46dqA68NgBue2fhBBAoFKgzQd0br/9dnXttdeq2267TV1zzTXUDwQQQAABBBBAAAEEEEAAAQQQQACBEIE1a9YEwZytW7dW/Cpz5EggRwI6LAgg0DgC76xar1Y9utAZyLGPWAI6R4wfUQjEgw8+GFyHohbpHThs2DD1xS9+UUmPwbyWW265Rb300ktq4sSJatKkSXkl2yqdF154QX3nO98J/v7QQw/F7sdc97rrrlNDhw4tLF864Wo55HkgW7ZsUXPnzi203PLMryutNh/QkTFd58yZo+bPn68GDRrU8oVJ7969Vf/+/V1+/I4AAggggAACCCCAAAIIIIAAAgg0vMDixYvVk08+qaSHjrlIMEcaOKVNhQUBBBpHQHrlrJ23PPUB7Xdgd3XsP5wWDMmW53LHHXeoqVOnOpOUwM7NN9+cWyP+OeecoxYuXKiuvvpqddVVVzn3n3aFp59+Wp133nnB5hs2bIhNxlz3gQceUCNHjky7W+/tquXgnSHHihL0mjx5sjrmmGOcAbK89ll0Om0+oNO9e3f1/vvvqwEDBqjVq1dXeMswbNJz59hjjy26HEgfAQQQQAABBBBAAAEEEEAAAQQQKJ2ABHAkkCMBHXvp169fEMzp2rVr6fJNhupfYMeeP6ilb7+kOrXbTx3X8+j6P6A6OoINz65Uq594PnOOJahz3CVnZU7HTEAHdAYPHqyuv/76VmmvWrVK/epXv1IrVqwI5vJ67LHH1MCBAzPnoVqBjLIHdCRAsmPHDiWdIfJwzVwwjgS054gRIwjoFI1djfSXL1+uhgwZEuyqW7du6txzz1WHHXaY2rZtm5LuexLgkb8/9dRTBHWqUSDsAwEEEEAAAQQQQAABBBBAAAEESiMgQ6vJ0EYy1Jq9MF9OaYqpITNyxwv/pR5f85Ta8eEfWo7v30dco045+HMNebxlOqitazerlx76XeJh1qKOYf8jDlFHn3NqboeoAzpxDfQyxNb48ePVunXrcus/VrKKAAAgAElEQVRRQ0AntyKsakIEdKrKXfzOXn/9dTVt2rQgcPODH/xA7b///i07fffdd9WNN96o7rrrrqD3zrPPPlvxe/G5Yw8IIIAAAggggAACCCCAAAIIIIBAbQQkiHPfffeFDrF25plnVmWuhtocOXuttcADqx5XU5f8t9qzsbP6+I+fDrKzT/ddap+eH6j7Tvuu+ptuh9U6iw29/+X/PUdtW/tWrsf42eZeOh2be+vksfgEdGQ/MtfL3XffraICPxL0efjhh9VvfvObIFvSm+cLX/iCGj16dOjcO66AzmuvvRZ0CvBNL8oi7x46SfOl58iROXk2btyofvaznwVZFZuLL744cLXnEjLn8okr46OPPlrddNNNwSpZ8nXwwQdXlJ2ke+qpp7Yack7yumjRopbeWjLsmizm3ERJ60EedThrGm1+yLU4QAnqHH744cGQbDIOofTgSbMsXbo0zWZsgwACCCCAAAIIIIAAAggggAACCFRdYOXKlUoa6Pbs2VOxbxm2/qSTTlLybxYEihL42qs/UJuXdlIfvrdvxS7a9d6uRgzrov6p18Sidl3VdI877riq7s9nZ++sWq9efugpn1UTrZPn0Gu+AZ2LLrpIzZo1K7SHzowZM9TXvvY1tX379lbH0bdvX3XnnXe2ClrHBXRkpCeZrydJelGAeQZ00uRLH6e0g//iF79oyaYOjIU5mHmOqxg6jSz5EmepA2HW8vdJkya1ZEHn1c6TnpsoTT1IVPELWpmAjgN23Lhxas6cOcFcOtdcc02qYiCgk4qNjRBAAAEEEEAAAQQQQAABBBBAoIoCEsBZsGBBMEyRvRx00EHBl+vt2uU7wXkVD49dlVhgx8d/UM/ueEk9s/1/1P+++Inava5baG4PGvIH9R8n/n8lPhL/rJUxoPNSczDn3eagThHL5/75S6qpa8fMSfsEdCRgcNVVV4XOoSPB6rPO+vO8PpdccomaMmVKMBeM9Bi59dZbgyCQ9NaRIEWPHj1a8hsV0JGggKQjy9VXXx0M9SbpyX5kRCidnu9cPnkFdNLmywyCyHFJjxqxkXlzhg4dqlw9lewC1mUhf3/88ceDXj9pvMx86fmTRo4cqaSHjZSbDj7NmzevYm6fqCHX0taDzBU4hwQI6DgQb7/9dnXttdeqsWPHqtmzZ+dAThIIIIAAAggggAACCCCAAAIIIIBAuQQ2bdoUDLEm8+aYS1NTkxozZoySOXNYEMhbYOGm36uZb8xTT6xbGCT90Xsd1B/+50D1ye59Qnd1WL991W9vuDHvbJDeXwSe/c9fq91bPyjEY8BpJ6g+wwZlTlsHdCTooofQMhNdv359EJR29bTRwQo7Q1EBi6i/y7Uxbq4es8fL1KlTncdvBnSkR0vcIvPAr1ixIlhFRpeSAIde0uZL51eCJtLJwdcnLJ8SNJk8eXLQm0b3nsmar7Bgm+xbpyvD7MmwoHqJCujo40xaD5wFWIUV2nRAZ/ny5Uq6WElFkC7DYYt0L5NIYpYeOlUoR3aBAAIIIIAAAggggAACCCCAAAIIpBKQIdamT58eOl/OxIkT1aBB2RthU2WMjRpSYNMf3m4O4jytZq6dp9bt2KT+9NFewXw5uzd0Vh9tb1J/2vVptVeHD0OP/YT+/dUD11/ckC61PqhdzYGc55oDOkUth446Vh068tjMyeuAjishCehceeWVFUNwSU+TUaNGBZvaPTl0erpni2y/ePHilt2EBXTMXh7Lli0LnXtHpyftz3KtdS2+w5fZ6ZgBnSz5yivQIT1npLeSBLukfV2CWXnkS6dlH39UwC0soJOlHrjKrxq/t+mAzuWXX67uuuuu4MQ2xwQ04aWL3OrVqzPNoVONgmQfCCCAAAIIIIAAAggggAACCCCAQBKBXbt2qSeffLKi0VJv36tXr2Aooq5duyZJknURiBSY++Yzasaa36mnNy4Jgjgfb2+vdjcHcj58e7/m/9+7ZbuP3m9S++z3sfpTu8qgTp/9eqovf36Y+ufJJ6JcgMAHb72nfn/34wWk/Ock9z/iEHX0OadmTl8HdPSwW3aC0tvwueeea2nrNXtgmMESGR4tbJGP/3U7sZ5rRdYLCxjo4cT03DBRB9enT5/gJxlyTIYti1vMPEqQJm5ZtWpVMHePLGZAJ0u+XEOquX7X+ZXRrqT3kNnTpxb5CgvoZKkHmStwDgm06YCOnJznnXdewChBm/7NUX5z+dGPfqT+6Z/+SXXr1k29+uqrav/998+BnCQQQAABBBBAAAEEEEAAAQQQQACB2gpIMEd65YR9MS5D18gwazLcGgsCWQRe3/Zm0BNHhlXbsvO9YEi1j97vEARyPtlZOaxax306qJ4d9ldNn3RUb27arj5ut1vt0/SJ2repnTqoY3d1QKcu6l+agzlH9vvrvCZZ8sa2lQJb125WL/73E4WxdDn0QHXsP4zNnL7PHDqyk3vuuacl2KF74yTt/eIK6PjmRQd07GHRwjDymEMnS75cARvX73JMEiyTdnd7eLRa5MsV0PGpkGY98Fm/6HXadEBHcE844QS1ZMkSNWDAAPVf//VfwdBr7777rpo2bVowd44s0jXujDPOKLosSB8BBBBAAAEEEEAAAQQQQAABBBAoXGDNmjVBMIf5cgqnbrM7kADOzLVPq2c3L68YUu3jHe0rTD6lPqV67ttdHdgcyOnSvpPq0LSPOrRXV9Uc9lHrp/9SddyyPlj/wz6HqS/92/Xqs4N6t1nTog/8o1171KJ//0Vhu5H5c2QenayLb1BA9qMDKdKL5eKLL1a6cT+qd4+dN3NOmrBAhm9e2lJAR/fCEUu7R1IWL1cgKcmQa1nqQdb6m8f2bT6gI8GbcePGBUGdsEUipzI2HwsCCCCAAAIIIIAAAggggAACCCBQ7wIyJ4QMsyY9dMxFhlaT+XL69etX74dI/msksPL914OeODPe+J3a/sedkUOqSfY6t9sv6I0jwZy9P7W36tscxJFgzdAje6seezcHFv7lX9SHf/iD2vbBLtVun72b//m06jZwgDrxP/6jRkfX+LstOqCT9xw6rmHOpMR0IEV6jFx11VUtAR35LWmvi7CAgQ4M2PPtmLXFnK/FZ5959NDJkq+0gRM5ZjPvEryRaU7MpRb5cvXQ8SmTsp39bT6gowtEuoFJAb/++uvBn0aPHq2+/OUvtxqGLU0BytiNLAgggAACCCCAAAIIIIAAAggggECtBHbv3q2eeuop9fLLL7fKwsEHH6wmTJig2rev7D1Rq7yy3/oR2PPJh2ruW8+qp956Xq3c/rqSHjgyJ07YkGp7f2ovdUD7rmr/5n86fnpf1b7d3uqYgT3UyKGHqD49O7Uc9KvNQZstCxaoj7ZvV3s1D/vXzpjH6YDmkXX6N/e0aIRF5qkq27L8v+eobWvfKiRbn/mH01TXQw/KnLZvLw8zkHL33XerM888M9j3oEGD1PbmuhUWcJDfpX34+9//vvr85z8fBIH0Ehbo2LJlixoyZEiwStRwauacP3PmzHEefx4BnSz5ShvQEe+zzz47sJXOEVOnTm11rLXIV1hAJ0s9cBZgFVYgoFMFZAI6VUBmFwgggAACCCCAAAIIIIAAAgggECrw9ttvK2lIlMY0e5EJuk888USCOdSdRAIvbVvdHMR5Tj319nNqz55P1J63O6rda7sGAR176bzPfn8O5LTrqpraf1od3By8kUDO8Uf1Uh2a/18vH//xj2r7ypXqhf/7f9WHO3YEf27XPK/1foce2rLOvn37qsHf/GaivJZ15TIGdDY8u1KtfuL53Mn2bp4HacT/y2cEJJ+AjgQXrrjiCrVixYpW87jccsstSgI8Mr/L/fffr+QaqBe5Rp5//vnBdnZQIirQoeeLkWHc7r33XtWjx1/neHrhhRfU5MmTYwNINnYeAR1JM22+0gR0TDdXz6lq5ksczOHVzIBa2nqQ+8mRIkECOinQ2AQBBBBAAAEEEEAAAQQQQAABBBCoBwGZL+e+++5rNcRaU3PPB/li3WzMrIfjIY+1E9i2Z0fzkGpPB8OqrdzyRjCk2p7m3jh7NnZunidn74qMtdtrn2A4NRlWbb99OlQMqSbDq5nLe//zP+qtZ55RG5uHAtzT/HX/O7//fcXv3T/zGbX3X3qPde7fn2HXCqwCMuzas//5a/Vx87/zXPIabk3ypAM6EpA55phjWmVz27ZtQUBGL2bvHPmbGXyQ/5fAjQzNJkNvzZw5Mwi+hAVnogIdZnqSJ5mHXdKT3pCzZs0KshHVYyXMOK+ATtp8pQno6CCNHM8ll1yiOnX6a487+xhPPfVU9fWvf70l2ObrlSZfsm+zp5bOm/S8SlsP8jwv0qZFQCetHNshgAACCCCAAAIIIIAAAggggAACJRaYMWOGki/E7flypGfAlClTlMybw4KAS+CZzcuDeXFmr53fMqSa9MgJ643TvalLcxCnu+rR/E+Hpn2CeXFOG354ENAxl4+a58eRIM7aRx9V2/8y/YH+fdsrr6g9f+mhI3/r2Nwrp8OBBwY/Hzp+vBrUIEOuudxr9ftby1erVY8uzG337bt2VMddfJb6dHMvnTwWHdBxpSU9Rb761a+qkSNHtlpVGvN//vOfq3vuuScI4JiLBF8k4GD2tJHf4wIKkt6tt97aEhDS6cncOhdccIG6OEGdzSugI3lIk680gRO9jatM5HcZmk6GvUvqlSZfOj9mwEn+Nm/ePDVw4MDAJ2k98DnGotchoFO0MOkjgAACCCCAAAIIIIAAAggggAACVRSQAM706dPVyubhq+xFGtImTpyopIcOCwJRAm/98Z0/98ZZO0+teW9T7JBqTZ9uF/TEkX86fLq9OrJfjyCQM2LoYWrf5qCOuZi9cT5sDuqELR83z/f03osvqn2av/Jv3zzkWtMBB6hP7b232me//dSoadPUp5v/zVKsQF5z6chQa0eMH6EOOOKQ3DIsPS42btwYm15YECdqAwl67/hLADFuO71e7969g2BA1CIBGVmkl0qaHpASZNDXbtdxmOvKtd0OQpl59M2X6zjDfjcNXQVt57PIfJl5MetNmJVvPXAdXzV+J6BTDWX2gQACCCCAAAIIIIAAAggggAACCFRBQObxlSHWtm7dWrE3CeCMGTNGDR8+vAq5YBf1KvC7Dc8FQ6rNfeP52CHV5PgO6NBNHdjcE6d7U/P8OF33VSd/9jA19Mjeob1xpCeO9Mixe+PYThK0OWzCBNWhudH8rQULgm3kbzLU2uArr1QdevasV9q6yrcMvbb8v59Qf3jrvdT5lmDOwNNOUAceOyB1GmyIAAKtBQjoUCsQQAABBBBAAAEEEEAAAQQQQACBFAI79/xRrd78inr/g3dV7+6HqAEHHZkilfw2Wbx4sXqyeR4Se4g1CeZIrxz5KrktL1JOG95bW5ryKktZrNuxsbknztNqxprfqY3vbmueE6dT0CMnbEi1fT/d1Dw3zp9743Tdb181qLk3zoRTj2oVxJFjk944G5rr49vNQZmo3jiyng7YyHBq3ZvnRNE9cOTc2vje+oBpcN/Pqm4d9y8LWZvJR9qeOkX0zGkz6BwoAg4BAjpUEQQQQAABBBBAAAEEEEAAAQQQQCChwIb31qmHFvwkCBDopU/3Q9U5J12g+nTvmzC1bKtLAEcCORLQsZd+/foFwZy2Pl/O/Jd/o55Y9rCSIJxeThh4kpp00oXZ8Ot4a5kTR4ZVW/Tm8tgh1eQQDwyCON1V1/adY4dUk7lxfHvjSG+bg//2b1WPYcOCHjh6kTKSspIyM5exQ76ovjBkQh2L12fWNzy7Ur3x9HL1cXOvHZ+ly6EHBsOsNTXPncOCAAL5CxDQyd+0VYrS3ZkFAQQQQAABBBBAAAEEEEAAAQQaQ2DXhzvVfQvvUmvfXa0++nhP8z8fqk/+9ElwcB322U+N/cz/qdqBfvjhh2r58uXq7bffbrXPQw89VP3N3/yN2mefynlMqpa5kuzonR1vqWdXz1MfNpeVvfTdf4D67GFtZxi6tz/arl7a+aZ6add6tf2dvZsDOfs198jprP700d6tbJr22kd13KtJdW7+p9N+e6sj+rVXffu0ax5ezVp312718cYt6sNFL6iPX39T/an5/6OWTzW1V3v37qH2OXOU2rtbZ6Wa/99eVm18Ua3c9GLLn7t37NHy3xNP+Ed1RK9jSlKzsmWjV69e2RKo8tYS2Hln1Tq1be1brfa834Hd1QFHHqL2b54rp2Pzf7MggEBxAgR0irNtSZmAThWQ2QUCCCCAAAIIIIAAAggggAACBQlIAGfrH99T25r/2bJ9k3qmOTiwcsOyliCOvduDm3vqdGhX/MTtO3fuDAI5H3/8cUUWPvWpT6kDmieSl0m5WZR6e9tGtW1n5ZxC2mXvvfZS/XvWdqi8ostIQo3/P3tvAh1XeeX7/qWaS1NpngfLxpInQMbYgBnNjAnQkACBpjudBSSd5PbrS9JJp/PeA9ZKVoYLed2vOxPQ6c7tgIEXOszzDMZgYxtj2fIgyZZkzVKpJJVqLuntfcSRS1LNqpJK0v6Ss46q6pxv+J1jYZ9f7b0H9H4MGCZg85DECZNSLY2O1dMJ+ok0GNLHkZPjQkWlDXqDD1rtpLRUm3bUhcwjvcho6oF2NLTE4eO9hRlwrCiAvb4Yvixj2CWf6DsO37hXOSY9LR0ri09fn9Ul6/HlzX+TbGTz0v9iEzqBULjGjmvYDq1BDy3VyuFNmhAQAvNDQITO/HCWUYSAEBACQkAICAEhIASEgBAQAkJACAiBRUCA0z1Z7QPoptodnE6ttecYve6flqrLOjqAHltnyNWUWMqRl1WQ1NUODQ1hYGAA4+PTH7IbDAbwg2LeS5sk0NbXgjG3PSSOM0rXQqddelFMIyRkejUe9MAPt9UMZ0sexp3aoNE4OhY4X2wWiwf5BU4UlThmSZx0tw+6/lHkvH8MmmEX0uh1qDZh0MJTkYuR81aQ0IlOLvrH/Tja2TjVpSadIoPK10+9zs0owI++8r/k1hYCQkAILFsCInSW7aWXhQsBISAEhIAQEAJCQAgIASEgBISAEFjeBFR509pzVJE2weRNMEKjzmF0DJwMCa+yoAZZppykwGWB09vbi5GRkVn9m0wmVFRUIJ2iTqSdJsDyjSVcqMbCgMXBUmg+TKBX6yWR48OQTR82pRrfJYaJdEXkmA1+lJSOIT/fhYzMyeiYwGY4NQRDSz8yDneHlTh8jpckjnNlIRxrSzFOUifWdryraSo93kyhs75qI7627X/E2qUcLwSEgBBYMgRE6CyZSykLEQJCQAgIASEgBISAEBACQkAICAEhIARCEWB502Vtp60jJnkTrD+OImD5Mz7hh1FvgkFnnBICGVQ0fvs5t0CvTXyEjM1mw+7du8H7ma2hoQE1NTXLvl5OsOs15rLjz7v/GPTWqC/fgE0rty76Pzgtjh7sH2nFpz0dlFItk0ROJvyjwe/BTI0B2VTrqcCcgcoSA7acnYPsLA0M+ukicMLpguvgMTje3Q1vZ09YRukmIwwb6mC+ZDN0FcVz4nmwbS8OtO1R+tCkaSja7XQNHZY5LHWkCQEhIASWKwEROsv1ysu6hYAQEAJCQAgIASEgBISAEBACQkAILFECgfImUOLw+/E2k96Msrwq2iqVB8rDDhte2fsMhsZOR36UU+0cfuCcm5kf7zAhzztx4gQef/xxuFyuaccYjUbccsstWLNmTcLHXEodftq8E09++Ni0Ja0sqVeuF1/bxdgGXEN46cR7eOH4+2hus4ZNqWbQ6FBkykeROR8bz6jExjVl2NpQA7Nxdqo568GD6P34Y3S99Ra8Y2Nh0eRv2ICi885D+eWXQ5uRuLpRT33479jT/OHU2HyNrjr7Jly09srFeKlkzkJACAiBhBEQoZMwlNKREBACQkAICAEhIASEgBAQAkJACAgBITDfBALlTUvPEQzZB2fVvIl1TvzwmB/2l5PAqS2pQ15mYUhJ09i+TxmTRQ8Ln0TLARY4b9GD9V27ds1aBtfKufPOO2GxWGJd4rI8nu+VQ+37lXpIfF35+i7G9kHXp3j55Ht49cBnYVOq8doKjBZF4lRYCnH1BWegob4MVaWz7xcfiZu2559XRM5Ia2tYLDoSNzU33ojCLVuQXVubNISdFFHH6RC5LebrlTRA0rEQEALLkoAInWV52WXRQkAICAEhIASEgBAQAkJACCwXAvzg8vndO8APnflnjiy48uwbF+2DzOVy3WSdwQmo8oYf8jaTvHF5nOi0ts0JFxdZL8+vmpI3yZAy8U6QZc4zzzyDpqamWV2cf/75uJyiIjhCR9rSJ3DK3kMS53081/Qh2o+7wqZUM1O6P47GqcorRh2lP/vqtWehIDcjIdE4ZXTPFVNETiKjcZb+1ZMVCgEhIAQSR0CETuJYhuypu7t7HkaRIYSAEBACQkAICAEhIASEgBAQAtMJuLxO/OqNH8Ptc4FrfgQW/f76JfehJKdckAmBlCXA92/bQDP6R7pxkva2MStGKMXUXFpxdjlyzLnKvV+ZX4ti2ht1prl0mbRz+/r68Nxzz2F0dHTaGHq9Hlu3bgXXzJG29Al82L8Pb5zagz1tLXAcLcS4U4sJnybowvMNOSjQW7CxthIbVhVi09pSmAzaWcf6HQ70vv46rHv3wtHeHhaixmRC6TXXIIfut4zq6qUPfB5XyBF20oSAEBACsRIQoRMrsTiOF6ETBzQ5RQgIASEgBISAEBACQkAICIE5E3j5wNP48OgbGHOPwu4apQLu49BSHQUdbTmmXGw/+1ZlDH6wzS2VH27PGYZ0kNIEhh1D6Bk+NSVveoc7FREZbzNojbBQmilV3qwqWUev81JW3sxc5/79+7Fz5054PJ5pH7HMuYYerq9atSpeNHLeIiBw0t6Fd/v34NXDBzDQOQFPV3ZIiWPWGFFgsKAsOx9XbqrFulqKOCvKmrVKljhjbW2KyBmhiC+/0xmSBEscljfFV12FbKrNpDEvzhpDqX6pReik+hWS+QmB1CQgQic1r4vMSggIASEgBISAEBACQkAICAEhEBcBTknFxb85xdqbn70Apzd4EXiO1qkrXx90DDUFFdcCycssoNohvOWHrSMS12TlpGVJgOtiDNkH0G3tUNKmddFrvm/jbZP3aeFUDZvJmjcFCa9lE+/8YjkvXL2cFStW4JZbbpF6ObEAXUTHsnDnujjPN7+PXXs6w6ZUS09LU1KqVeYW4eyaqrAp1ZwU6dVFNZhOvfkm+OdwzVRUhIorrgCnVeOfpQkBISAEhEDqERChk3rXRGYkBISAEBACQkAICAEhIASEgBCIiQA/ID9Mhb4babPa+6cejp/oPUY/B/8WdjihE2lwFj55WZMPzNWi4vwQnVsq1R+JtA75PLkEWNJYSdyo8mbm/RnP6Kq8qS1ZrUicxSxvZq7fZrMp9XJOnDgxC43Uy4nnblkc5xyyNuO5Y+/ixYOfYPBQVtiUatn6DBRR5NlFa+qweV0ltjbUBK2L4xsbw0hrK4489hicvb3w0utQTZeRgezaWtTdfTfMxcVSG2dx3DYySyEgBJYxARE6y/jiy9KFgBAQAkJACAgBISAEhIAQWLwEWiiygQvD80PyUEXhe2ydsI4OBF1khiET1UUrkwZAonyShjYlO1blDUfd8P3Y2nNsmlyMZ9Isb1gQluVVLjl5M5MHS5zHH38cHKET2IxGI7Zv3y71cuK5gVL4HCelE3zp5Lt4es9OHDrWHzalmpaiKYtMeajKLcZXLm1AQ30ZqkotQVdnPXgQvR9/rETkhJM4fHL+hg0oOu88lFM0jpakjjQhIASEgBBYHARE6CyO6ySzFAJCQAgIASEgBISAEBACQmCZE+AH5pyailOp8cPyUBInEJN/3I/BkX6kpQNZphyqnaPHOL03Qf+77pyvQEMfcASFspH4GRoLLn+SgV6ifJJBdX76VOUNC0WOCEu0vCnPq0apInEWZ9q0WK/Crl278BY9gJ8pc7i+xs033wypsxEr0dQ9fm/fIYrGeQ/Pffg5XD1m+EcNISeba8hCuaUI5606A1edfwbqVxSGjMZhkdO8Y4cSlROucTQOS5zqG25QonKkCQEhIASEwOIjIEJn8V0zmbEQEAJCQAgIASEgBISAEBACy4SAKnHUmjjR1hlZWVKPVbStrWpQUqI9t/sJ5aE7N66Fc+PmO5R9qKbWOHFRujZOl7WQ0qc8v0pJ7Sa1fBbmplfvwS6KvEmGvOF7lWs0qan7FmaVCzMqC5yXXnoJ+/fvnzUBrpdz5513giN0pC1uAlb3MJ6llGrPf74LTXs8YVOqGTQ6pTbOefW12HZ2fciUakxEonEW930hsxcCQkAIxEtAhE685OQ8ISAEhIAQEAJCQAgIASEgBIRAEgjwA/RDlEZtT/OHUReLV1NTra/aqNQUSfbD8SH7oBIhlArCR2r5JO4mDJQ3HA2mSpxoRWKwmfC9ydKG70m+N40BdZcSN/PF11N3d7eSYo3r5gQ2FjiXUwosrpkjbXET+Kh7P/74yTt478CxsCnVeJX5xhxUUDTOX11xXtiUalwbp5OiuXiLJhqn5sYbUbhli0TjLO5bSWYvBISAEJhGQITOPNwQ/Bc1aUJACAgBISAEhIAQEAJCQAgIgVAEeoY70THYis/b98DmGISb6itEagatEcU55TirajPOKFkHo84U6ZR5/ZzXNOywwuNzK3ubuo1ZMeIamre5ZBtzUWIpV/hYzHnIoS3bZKGf8+nn3HmbR6oN5PI60UvXqG+kG20DzXSNhtA70jmnafI9WV2wCiV0X1bm1y57xqFgNjc349VXX4XH45l2iF6vxzXXXINVq1bN6TrIyQtHoNc1iNc7duOF3YfRd2o8bEo1I6XALM604KyKSlxz7mqsqsyFyaANOvmRpiYM7duHgQ8+gN/pDLvA7HqKejvnHBRceCE0ZvPCwZCRIxKQdIoREckBQkAIBCEgQmcebgMV6NMAACAASURBVAsROvMAWYYQAkJACAgBISAEhIAQEAKLjAA/RGeJc7S7MeoH6fzAvK50AzZUblJkTqpJnFguAQuEnuFTKSF8LBl5CksWEdxYRnBbKtKH5Q3fb/0kb07S3u11RX3PhbqmxdnlihBT5c1ivx9juXfjPdbtduOjjz4KmmKtsLAQN1I0RXZ2drzdy3kLSODdrn145dhefPp5P7xWEyZ8mpCzydPn4MwVpbhq/RpsWlsaUuL4HQ70vv46rHv3wtHeHnZ1GpMJpSQDcxoakFFdvYAkZOhYCIjQiYWWHCsEhIBKQISO3AtCQAgIASEgBISAEBACQkAICIF5IKCms+JC8o2UUo1TlkXTuEB8bclqbFp14bIpEq9ykVo+0dwh049R0+F1U82b5p4jsI4OYGhsIPaOvjhjsn5RoVJzidOmcV0mrmfE70uLngDXy3nmmWfQRJEWMxunV+M0a1IvJ3qeqXDkiZFT+MPHb+HVvZ9j8KQmrMTJIGFcnlOAOy/fjIs2rEJVqSXoEjilGqdS45RqfR9/DC+9DtV0GRlKKrXqG25A3oYN0NJraUJACAgBIbD0CYjQWfrXWFYoBISAEBACQkAICAEhIASEwAIRUCVOY/s+fNq8E9HWIuGaI6to44fnya6Hs0BoEjLsYqjlo8qQWBasiiy1/kyoc9XjVHnDdW+ivceC9Rkob/ge5Jo3Im9iuXLBjz1x4oQic6ReztxZpkIPfz76Dv73mx/h8PHBsCnV0miyZZZ8NNTUUG2cC1C/ohBmoy7oEpx9fegiidNLEidSbRxTUREqrrgCZSQB+WdpQkAICAEhsLwIiNBZXtdbVisEhIAQEAJCQAgIASEgBIRAkgnwA/UWioxggcP7aB6w84P0Mop+EImT+IuTStKnPL9KiWxhSZKrbPlT0S+8cr5XXv/sWXxw+I0pEHz8TVvuREluBYbsA2B5wxFeVnt/VPdWKKKqvCnLq1TuPZE3ib/3uMddu3bhLXpQzxE6gc1isWD79u1Ys2ZNcgaWXhNKYH/PMTy9/z28uvMI7P3ho3Gy9Rk4a1U5bt5yLs5fX4sCS/BoNjUa58hjj8HZ2xtVNE7d3XfDXFws0TgJvbrSmRAQAkJgcREQobO4rpfMVggIASEgBISAEBACQkAICIEUJMAP4lng8Bbtg3ZV4pxLqdTWUSSOpLBamAubSsJnhOoKnexvgVFvVGD4x/1wuMcwTvvqwlXQaYN/uz8SOVXecOo+jhgSeROJ2Nw/Z4Hz0ksvBa2Xs2LFCtx5552SYm3umJPag9vvwWM7X8ULn+5Dy1FH2JRqmrR0isYpwHVb1uK2C7eETKnGE+YInP5PPsGpN98ER+aEa/mUSq3ovPNQTtE4klItqZdbOo+CwKh3DMeGTmJv3yEcs51E91gfSjOKkEVfPCg1F+FLKy5VXksTAkIguQRE6CSXr9J7d3f3PIwiQwgBISAEhIAQEAJCQAgIASEwnwR6hjupRskhHO1ujLrAvEFrRHXBKmyo3KTsjVRXQVrqExgm0dIzfAoenxvDDits6jZmxYhrKGELaO07QhJnPGh/+SRiWMZEanyPFeeU01YGizkflfm1tM+Tey0SuAR+3kcP6V977TX09/fP6rWBitZfcMEFMBgMCRxRukokgX39x/H0J7ux53APPCPhJarFbMaashLcvKkBZ51RDJNBG3QqfocDI1Q/qfPZZ+Fobw87XY3JhNxzzkHxVVcho7o6kUuTvlKMQGlpaYrNKPh0WOQ82vg0XjzxLvjncO2conW4vuYyXE9yR5oQEALJISBCJzlcp/UqQmceIMsQQkAICAEhIASEgBAQAvNOwO/2Ytzjgy5reUgJl9eJXpI4HYOtMUmcbGMu6srWk8Q5d0EfrDtG7Mo9Ys7OnPd7ZakPGEr4uL2uqGWf2+dC+0DrFCqtPx0+zWm5k2nMQqmlchrKQHlTklOBwuzSBb3Hlvp1DrW+jp4e9FgHce7adejo6MBzzz0Hj8cz7XC9Xo9t27Zh7dq1yxVTyqy7b2hSwhbl5k7Nqd8+gueOfozX9hxHb48nbDSOLl2L1ZV5uGj1Gbi2YR3ysicj6oI1ljhD+/Zh4IMP4Hc6wzLIrq9XRE7BhRdCQ6JI2iQB/ruGxhBfdGKqM1wMQue9zt148JNfRRQ5M1mz0Ll/83eScgmeeuoppS5ZqJadnY0tW7bgpptuQmFh5C9CJGWSETq99dZblSP++q//Wkm/GU27m1IujoyMTB369NNPR3NaVMe8//77yMrKAn/pQFrqExChk/rXSGYoBISAEBACQkAICAEhIARSioDP5UHbewfQ83kL/PQzt+pLzkL1xWel1DwTMRlOpcaF5hvb96GxbT+Gxgai6rY8rxrrKY3aWtrKqT7JQrZDH+3Fnh2vwTs0+a3aNJMOZ3/5cmy6+qKFnNayGztSajdOr3a0sxHFg3lY2VcB3bhGYWQ1jeJ4RTuyC3OxZfWlVO+mku6tjZSWzbzg99ayu4gzFnzi1Cn8j1//FscHvPCTgONWkeHEhTOkKT+05RRrXDdH2sIReJXqGT30/Ks4ZXXD50uDVjuBrfWFsOvTsL+pC+PO8NKgMCsbl286A/defkXYlGpcG6f344/R9vzzSnq1cE2XkYEySqfGKdWya2sXDk4Kjmxr60Hr65/C3mNVZpdTU4KVV25CZkleCs52aU7pEYrKefRQ/NJgtaUGv932ILJ0GQkF9Mtf/hIPP/xwxD5Z7DzwwAO47bbbIh473wd897vfxZNPPon169crEZ2R2v79+3H99ddPO6yzszPSaVF9rs5lx44duPjii6M6Rw5aWAIidBaWv4wuBISAEBACQkAICAEhIAQWHYED//U6hk/2YIJSQ/m9/qn5l5y5ElUXn7no1jNzwhyJ097fiuNdlE6NNje9jtQMlDqt2FJGadRW4oyytcrPqdAGuij10z//EfDRdZqg/wek81p901bUrFudCtOUORCBUdcI/vTM75Ddnk6Xii8WvZnG/09TInUuuPfLqLSsEFYpROCuf/939Npnp9jKM7nQkKlXZlpSUoKNGzdCp1uaEQYpdDnCTmV4dBQP/OkdEm/0h2pGyzV6MeQKfn04hVp9aRFuPqcBV9Dvy1Ap1bhLW9NhDOz9FL0fvg8vpVgL13LXrEHBxnNRctHFEo0TBNRQazeOv/zx1CfaLyJ0NEY9Nt37JRhyEisIFst9PJ/z3HHsJfxy/3/MeUiWOo9f/dCc+wnsQBU6LEN+9KMfzer76NGj+NOf/oTGxkaw1HnhhRewatWqhM5hrp1xRMxXv/pVpZv33nsv4vxU6bJ161Z85zuTkU+Jki8cLbRz506I0JnrVZ2/80XozB9rGUkICAEhIASEgBAQAkJACCx6Ar0HW9G44y147U64RuiB1Yx6H5YVpUjXTkYWLKbG0RHDVA/FRrVSvD6PUow+UtOkayhKwoQsYzZyMvLAr1OljdN1cdADxeMnWpDu8mNigu3A9OZPm0BmdlaqTFnmQQRGRoYxbqB0T2mn7z8WOhqvHuNpWuSY5Xot9I3imUiDjaRAo9mBPWmT0iZYy9J4MOoP/flCr2O5jZ9ndsPqCF63KD19nP5TNhlhpbayzHScqc/G1aZi5OimfxZ43ITHDfvR/XB0NFMU5OyaSYHHpusMyFqzEYaKldDnpmYaqFS5L4bbe5VUa0pLT0feytNfkig+ayXqbtiaKlNdkvPY23cI//DhL2JOsxYKxiXlm/HQhd9PGCtV6LDcCJV2jGuY3XDDDWinmlUsQ+67776EjZ+ojs4///yo57eGJDCnW3vkkUeiTtEW7TxF6ERLKnWOE6GTOtdCZiIEhIAQEAJCQAgIASEgBFKWAKc+GTzSgZPvfYbRU6EfWmWWFkCfGbqeQCotkCNxRp3DtI3EJHHMhkxkm7KRacpJCYnjdrvh9XrB+zFK9cN7FjrcRoZHoEPoh5H6LDOtIfTnqXS9lvpcnF5KX+iYTGHo1/gwQQ+ZuaX7tUinh83udD8sWTlLHUNKrU+VNzZKp2YliWPzazA2ngYv+VFfeT86faHrnBQZ7OhzS72qVLmg2SYPRpyhBZtZN44J+rNWl2XA9sxCrIyQIsrdewrOU81wtBzGuNcdcpkscfR5hTDVroOZRE6aPrhUShVOqTIP6/FTp6cyQ+hwdM6Wv7slVaa6JOfxzXfuB0udRDaO0uFonUS0aIQOj/Pggw8qAiSU+GlubsY777yDN954Q5kWR/NceeWVSr2zcLV3OP0Zn/cxpVZU27p163DZZZfFFDXz6KOPKinhqqqqsItSQoZqXDOIhRQf9+tf/xo//elPlUODySyO/OE6blzPjRvPa9OmTUElEK+D+zp48KAiizjiKScnB7fccstUmjoWY2+//TZ279491ediqFGUiPsslfsQoZPKV0fmJgSEgBAQAkJACAgBISAEFpAA560fPNaBwaMdUznsndYROAdPF2SdOb1UFzoOtx1jtLHEcXkip1Lj9XHkTU5GLiwUhaPT6BdM4rCkYXETSt4Eu1X4H+i6ieDCRiJ0FvAPV5Ch/XR9PaOh0zS5NH7kZorQSdZVC5Q3fb502EmicSTOzDaePgFbpheGrGEMhBE6BVpH2M+TtQ7pNziBHIrQGQ4RocNnXFuYiRuMFTBoZl9ztcdYonE0GST9V66TaJw4b0hrS9fpCOAZQodr6Zx111Vx9iynRSLwXudufI+icxLdEpl6LVqhc/fdd+OVV14JGqHDkoRlCv89aWZTxUlDQ8Osz9TUZ6H43Hvvvbj//vujwsdC6ZJLLlGOffHFFxFsPP4scB0sZ9RUbTNr6ISbWzCpFZj2LXDCakQTC5877rgjKCM+PlXT2UUFf5EfJEJnkV9Amb4QEAJCQAgIASEgBISAEEgkAZ/Lg87dTdMkTmD/PkqBMkKpUKYaPWjR6CZTjaVRqjWuo5NKKdd8fh8JnFEMjvZRSjUb/RxaRgWuM8OQjfysQuTRZqT6OFrN7DoZieQ+sy+/3w+Xy6VE2/DDBt5c9LPf54tpWDvVjTC6Tz+gTEs7/bNHN4GC0uKY+pODk0vA2tkLbRCJwKP6s7TIzZVi4Im4Ah4KfuqlPxdDlNGpl4IrOOLG6gn9IF8dc8RIUsBEfw4pXaGO0uJ5J4KnWeQUXkUmP0VVScq1RFyvRPRhhAfdo8Hr5BRkjuPX6y8KOsy4m34PD/TAdmA3nJ0nKQ2YK+R0NAYjDAUlKLjwKuiyLUin19LiIzDU2gXHwPDk3y3o7xnZFadT1FVfchaqLz4rvo7lrIgEWOaw1ElGe/76X6M0o2jOXUcjdNSolmDS4aWXXgKLF24sLzg1G9fYYYHxq1/9SpFAwc5Tx+XPHnrooamoFxYzv/nNb/Dkk08qfUZTE0eFoMqaUCIoUPpwv11dXUGFjrpeta6QWl+H1/q9731P+XskC6x77rlnFv9gKdc4Mof74PNuv/12/O3f/u1UnZ/APvmzhx9+eM7XVDqIjYAIndh4xXV0d3d3XOfJSUJACAgBISAEhIAQEAJCYD4IcJ760RO9GDjQCjfVxZnwhJcGHqqf4yfxw+m6WN6kadIpjYwWFZefjZzakvmYctgxOJVa20AzjvccwtHug3D7Qj+AC+yoKn8lagpWYVXJOpTklM/bOljaDA/Tt/0HBtDb24tTp04prz2eyfRb8TS9Xo+ioiIlZcjAa59D6xqnMgR0nb4QOunZRmz7n3fAnC0poeLhm6xzrF19+PDhyQdCgc1cW4Qrvn17soZd0v063T40dwyhe8Cu7AeHnbCNhk6RFQzGsGcUnc4+2H1OEtd+pJt80Ji8yHX70Ts8PWpKoxnH5asK8H/d9ZdLmutiXNwtD/0r+mzT64lpNRN48GZKk3TWmdOW5Kbfx4Mffog+Sl/kGRwMu1wzpUHKO+cc5F94IQmdgsWIJuXmzH8vOf7ke/DZp//321yej+prN0FjCC7nUm4hESZUWlqaclO+4cW/RfdY+HpQ8U76voa/wVdXb4/39KnzAsXKhg0bZvXH6ca4dk6oSJtItWtUwTFTVqjnhapjE+nzYAtX5RJLoqamplmHqGnZrr32Wjz22GMIjKoJjNCJFI3EKdtCpZ4LJnQCBdFrr702a16RPp/zRZYOwhIQoTMPN4gInXmALEMIASEgBISAEBACQkAIxESAH5Y46duvgwdOwN45GFHisLAxFeYg/8wVyKQHKnyu7cgpShHlhCk/G5b6CuXzhWoscVjgHGjfTQ9YO6OSOAatEcUkbupKN2B1CeUNN+cmffqqvOF/hNtstoTLm+LiYhTQA0XOgW4wnK7VsOfZt9DX1Kasz1JdjIbrLxGZk/SrHd8AjhE79r/4HmxtvdDQn7v8leU496bL4+tsmZ3V2TcK64hrSt6cotdujz9+CiRvetGN7olT0OY5oc11kszxktSZrG9UYy7DWusqvH+wE3YK+zGkp+FLZ9Xjr665Nv4x5cykEvjJU0/icPcgXL5xlGWb8c2rt2Fd9QplTL/DgbG2NrQ/8QTc9O10vzN0Wk6NyYRsKlJedtNNyKiuTuqcl3PnfXuOKX9H4d+FmRUFsNRVLBmZw9c11YRO91gfbnjxW0m75e5ZdyvuXX/rnPtXhU6kjljo/P3f//1UPRg+nqNwrr/+euXUzz77LGitnHCShc8PlRpNFSNqyrJI81M/DyeCZn4WSuio9YI4QoejjDjiSG0cbcNfFoo07x07dkyrAcTn8ReMAvtS+ww1j2jXLMfNjYAInbnxk7OFgBAQAkJACAgBISAEhMCiIcDp1Oy9VBfnSAd6Pm9RomzCNY1Rj8ySPBTUVaKYUqlp6XUqtU5rOw6370cjbVZ7P5ye0PVH1Hmb9GasLKnH+qqNWFfVAH6drMYp0/jLXT09PbBarTh58iSGhoaUVGrxNqPRqDwAKikpQW1tLSwWS1QPhPY1deHIiT44XF5Ul1pw5flnxDsFOS/ZBGw0wH/SdoA2C22cWehryR50cfXP9/HA0BgGbA509NjA93c/vXbS+/E2k1GHwtwMVJbkKH9GPvftxVMdz2JCMztiUa/R4Rvrb8Nf1d+EkRdb0f+fn2DkcCuy19ai7IeXw3TO3FMKxbsOOS88AevvD6J3x8dwdfYp12vln74KKxUE76Xi5l1vvQXv2FjYDvIpGqDovPNQfvnl0GZkCO5kElB/F/J3EfhnLjUivwuTSRzHbCdx52vfS9oYl5RvxkMXfn/O/atCR00vNrND/rvX7t27p1KgBaYzUyNLQkWrqH2Vl09GaoerbcOfc0o0ToP26aefgqNpOEVZrEJHXc/MiCBVPrGY2rVrlzKfUCIlUFTxcczm6quvxmWXXRZS5KhrDRahE+oi8fjM94033lBS03GbWctnzhdYOohIQIRORERygBAQAkJACAgBISAEhIAQWNwEbG09isQZONoO93D4h1W8Ui44zBKnoK4KhpzUemDV0nMErT1HFYnTaZ2MOInUWNqwwNm0aivK8qqSInEC5Q3/w54lTiLkzYoVK1BWVoaamhqoMifSemd+/q9PfKQ88A5sVfTA+sFvXRFrV3J8sgmcpAEuo433gY3rKz+Q7MFTs/9AecNS8ujJgYTJm7qaAkXi1NUUooD2ZpI6b3bswiONT+HEyKmgQG5YsU2ROUXmfLTd/Tya//cT8Hqn/17d+PMfoej756Um0GU8q6YrH0Xbm89PI2AyFcF3jgteS+j6ajoSNyxxqqnORjaJdGnzQIAFDv8u/GzGWJfS63fmYfxlOsTevkP45jv8H5zktHOK1uG3lz04586jqaHDg6jpyvhnta5NtOeqQmdm1AoLjeeeew6NjY3KFqzFKnQC6+QERg1xP1yXJ7C/cJExHFn04x//WEk3F9g4nRvXzrnrrruCRiSFEjocofPss88q8uYgiW+WVcGaCJ0539IxdyBCJ2ZkcoIQEAJCQAgIASEgBISAEEh9AvYeisQ51oHBox3gnyM1jsTJJ4mTv7pSicpJlcZRN10UiROrxCnPqyaJ04C1tOVlFiRU4gTKm8OHDysRN3NNs6xG2qjyJjc3V4m+mUvjB+HPvn0If3qjEU5KsedyTUYapGvSoNdp0LCmHH91fYPyILvAkrxIpbmsYcmey8FkA0G239B7R0Kseh29n79kiSgLGx+fgNfnVyLJeM8RN15KjeWn9+NtGkqDZqB0TQa9Bjqq+cXShvfp9H5gc1KtLa4bwfVygrUMnZmKeRciSzcpuW22o9h78P+Gd2J2ZKA2zYjcorUY18cfMRTveuW84AQ0o3qqn7M36Ifm9BI4LD2zPsvPoGicbIrGsVA0jia1vtyw5K9zC62wM8Qq/4Pe/9qSJ7AgCxwlOb3tv/86aWNz/RyuozPXFq2U4XFUMfPAAw8oUiPac4MJHTW6R50/R/lUVlYqY2zatAn/9m//hp07d8YcocP9qVKF53fbbbeBZcrFF1+sSBRVRvFx0aQ642gdjhhiEcPzURtH7QSrhxNM6PD4f/mXfzklrThKiNd6HkcofhG9xHV5uInQmesdHfv5InRiZyZnCAEhIASEgBAQAkJACAiBlCTAKdU6dzdFLXE4pVrFljUpK3E+bd5JkTj7okqlxheEU6mtoo0lTjlF4iSisaw5ceKEEnHT2tqaEHnDKdNY1qjyhl9z9E28jR9+t3fblNRTnHaqo2dYeSDOPze19GF4RlFpdRx+oL3hjJKpYfNJ6nCqKTX1VL5lUvSI8IlwZfiZfTA5E/ge11QPfB05UC7e20HOSyABH8bgoCo6LvRhFCcwglY46WcnvWdAHuzoCDlaJirDfp7AaUpXURDIQDldzVCGACDlBx/c0CEDNbgRhdiCbEg0ThRo5/+Qm2jIP8//sMthxGQLnUTX0ImUNo2vmSof1CgXVYgEpjGbeW0DI2ZUWRH4niqHZp4Xbw0d7mdmKjj19bXXXovHHntsaqhohE7gvNQoG54zt5kRR/xeMKGjRgcFq8nD58Q6j+Xw52c+1yhCZz5py1hCQAgIASEgBISAEBACQiDBBFjicBQOixynzR5VXRxOp1a+eQ2MlsyUqYvDkTicTu2Dw28oETnR1sPhFGqJkjg2m22q5g3LG06Zxu/F21jSqJE2LG/q6+uV1/HIm8C0U4O2MUXWRJN6io9xUXROqLaehA5HMETbOFUbS54lLX0iyZmZoib+WyRa7HJckgmwuGFZw9KGBY6d9l56j8UN74O1LHrsPzorN97pIyN9nuQlSfczCJhBUTiYHYWjHlaIjSjAOaR9KBqHpI60FCZwNs1tfwrPb5FPjVOuceq1ZDROt8Zp1+baoo2yCZQwjzzyCLZv365Evpx9Nt9EweUGvx9Yo0eNaIkkMAIjamJNuabyWLNmzVREzs9+9jOlRo0asaMeE2oefBxHjf/jP/4jVq1aNQvx+eefr6Rii1boRJJTKiMeSCJ05npHx36+CJ3YmckZQkAICAEhIASEgBAQAkJgQQmwxLH3WtH5SRNsbb1RSRxOo8YSx1JdnDISZ8g+qETgcCSO1d4fk8Q5d9WFWEeROFwfJ57GKdJY1qiRN/yao3HibYHyppZqLHDNm3jkzcxi70dO9E9F28RT8L2donaGhp1Bl2U06Kh2SEG8Sw56XspF+QzTNGMRNHystCVJIDDahqNsWNwMgdIRhpE24UBEEgSZpAbsYSJCliTkFF5UJqroekyvK6FOVwczaZynUnj2MrVpBL5GrzjtmrSkENhx7CX8cn/iAXO6yrdv/kNC5hyN0GGZ8+1vf1tJGcY1ZFiEFBYWKuMHRp/88Y9/nFZXhtOV3XHHHYpYCZQpgSLlxRdfRENDw9RaWOawgOF6N2r/ajqyWBb84IMPgsUTz+/hhx9W5t3U1DSti1BCRxUwt99+u3JuYOM1XX/99cpbgenb1GPUc1Xpxe+r782MEOLPeA7f+MY3pmrqiNCJ5Son5lgROonhGLaXuebTnocpyhBCQAgIASEgBISAEBACKU7AT1EWzoFhjLb2wnqkAxOeyXoooVoa1YwwFeYgp7YElroKaOjhfSq0toFmdAy24mh3I3pHQqe/CZyrQWtEdcEqnFt7EYpzymHUmaJeitvtxvDwsPKPzoGBARw/flx57fF4ou5j5oF6vR45OTmoqKhQUqdxOg9+bTAYou7TOuKClURL94Adg7Tv6p/c20bdUfcR6UCuGZJh0uPA0V6qGZIOHdXN4b3b41dOXVlhoYLwZrScmt8Qk7LCTORlG2E0aJGfY0JuNm1ZlMCKfub3Q97TjjSkD6Uj3Rr9RuEVKdkm9BMYzx3HeN44JvLpZ9rzpjmpgeHd2ffRRMYEhn47BN6nUnN7/RgYcij3bmunTbm3BkIIxGjnnWnSoYjuywLaygoykZVhQHaGPtrTSXA74Bruh5s2R287htsPw0fvuW39JG1HMeAewpAneGFnfboOBQYLsnWZEcfTGTKQub8YY45Ts47NLT4Thf94TcQ+5ID5IzAx7MXxB/6foAOuuOIuFHzr8vmbjIwUkYD+Ez2yfp4167jx7HFYn7HCuy5Ff7lHXNn0Azjlaqo1Trt24wvfAu8T2RKVbo3npAodFh4bNmyYNU3+ex6LHLUFigp+L7A+DPdx3XXXKX+X4wgXjorhFkyMqFEufA5/npWVpUSnvPzyy8rfMzk9GY8bb4SOGlHE/XN/9957L+6///5p6wsldAKlDaeT+8pXvqKcFzi/YP3xMYGC6+qrr1bqAfGzbFVKcWo7rp3DjSOWeI3qWtUxEnmvSF+RCYjQicxozkeI0JkzQulACAgBISAEhIAQEALLloC9cyBqicOQzOX5isTJXlECXVb04iNZgF1e+v77cGfMEifbmIu6svXYUHkuLOa8qCROoLzp6OjAqVOnEiJvioqKlG9vxipvnG6fIm1Y3thGXTjVNzolblSpkgjuLG5YjLAMKS/KQm051cEhWcKChPedNO7vuvbxvwAAIABJREFUn/98Shbx8ddeUIuLGiqnDc/z5GNd9FB+aMSpPKQfovcSLZp4UK0/HVlOwxebEZlOeninvDaiwGdG0Tg9LHcYlM1s18EwokW6Kz0RuBLfB01LFTJT+y9kzaz3vxA3E1mhxUzGoxnIvj97ap784HL4n4cX/AEm38/NHUOKhOQ9v2YROZemyj31vuU937PRNL/DgbG2Njjpz7qLvh3tpFQyvPcMcsGi2a3XNYBORx98E+NBPy83FaLMXIQ0+p/aNCYTDPRn31BQAD1tRvo5s65O2WvMZkz0utDz9T+hb//7U+dYKtai6oVvIq04/rpY0axfjomdgOfNLpz421/BNdavnKzVmVH+lb+A5aFLYu9Mzkg6gWC/C+3ftcN1TfzRtEmfdIwDpKLQ4SW8eOJdPLj732JcTejDSzMK8fjVD4GjdBLRAtN9heuPRcR3vvMdXHzxxbMOU6NqVBmjHsAy5Otf/zruueeeWeewNPnpT3+KnTt3TvuMx/nhD3+IY8eOKRKEZYeaqi3W9bJQUWVUsGiacKnf+LOf/OQn02QWjx9uTfx5YFQSv1ZlFnN+9NFHpyJx+DOWTcyG16kKrpnCLNY1y/GxExChEzszOUMICAEhIASEgBAQAkJACCSVgL3HisFjHUptHP45UuN0avlUFyd/dSX45/lqXOeG692sLKmfNqT6vppOLZp6ONwB9xNtPRxOj8Y1bk6ePAmr1ars+fVc06bxw5WSkhLk5eVFnTaN06S1d9swYKNIBapvM9c0aaGuH9etqaYaNpUlORRZk0F7qmdDe65pE7FREI7toAuePh8yt5Mkob5ibby+Aardw+vtoFRu3HitIDcx2OKAjqJnWMCwmMl06CeFDIsaRcxMChtlT69N7tjHj3W+cR+fS2dyJrpgW36Q9/m9ZLR3qVMLbZOp/ue18bXme5qvM1/jNvo5npR/6qTVmkt8r3Idpob6MuXejXQf+sbofuvthauvD07a+Och+mawk/Ze+iyaNuQeRttIF33b3BH08EJTLmqLV6GgogYmkrfZlDIxlx7GaTNofsWUopL20TTr7w8i+5paaMuiOz6aPuWY5BBw7u2Dt9sO80a6vnK9kgM5kb1+9kVnNV/8Tkxk39JXSAKJqqXDEuf+Ld/GJeWbE0abI1m6urrC9hdM4oQ6gUUIN464CUylFur4wPG57o2ayo0lkZoiLZbxA8cJ7DuUiIo0RuA8ol0TzyEUh1DvswgaHR0F14kMVrcnYRdcOppFQISO3BRCQAgIASEgBISAEBACQiAFCLiHx9BzoDlqiaMx6lGxZc28SxxG1UkS543PnlPq36jtvNWXoL7iTBxq36+8H43E4fo3ZXlVESUOSxqOeud6N8mQN/wPUZY44WresMRQxQ1Lm34SG0dPDij7uTzonnnrBT745no0LG7qagqjevgd8jZ+lz75G9pOBhzB6fG/FuIMdjWR6s5wEETgMSnwZyjYFLzGcXgtfoqgmUAapc7XFqfDUEYRIDNlTaCoiS5AJEVXHPu0VBmZDHlTv6IwqvtXFTejJ04o8sZ68KAibGIRNzNX7vK50TbahT7naSnuN2gwWpyB4cIM5JVX40sX3YoL129TRI40ISAEhIAQOE2AU6598+37ccwW+JeH2AixzLmv4W9w/YpLYztRjhYCQiAsARE6coMIASEgBISAEBACQkAICIEFIuBzeRSB07m7CU6bnWo/hK/rwhKngCJxyjevgdGSCS29nu/Goua3r/6CpE4bOJ2aw2WHzTEEr8+DDEMmKgpqwk5JlTjrqzZi06qt4NeBLVDe8LcvWeIkMvJm7dq1MBqNCJXmhKUNR6FwhAI/4FYfdidL3KjRNixtOFohmqiFmK45f7P5MtqClcm5mt7nEgUz5U348kwxDZ/Ig32acYya3bCbPZN7k5v2HnpNe9MXe/Vz+oyP82on6wUFaxwpwhEjqkTLt0xGO0Ud9ZTIxc1DXzPv7X1NXXMWkiq7upqCiPKRpQ1LmtHW1rijbaLBpKOImlbdKD71tmMsWw+XxQhrZTZcOQZ4KZ2bQaPHN9bfhrvqb4ymOzlGCAgBIbCsCcQbqZOMyJxlfSFk8UIggIAIHbkdhIAQEAJCQAgIASEgBITAPBJgiWPvtaLzkybY2nqjkjicRo0ljqWa0sMskMSx2gcwRNvOprfw2mfPKgLHPz77YfkZpWuh005Pp8XShtOpscDhvSpxAuVNKz3ktdlsCZE3K1asUNI/1NTUhJQ3arQNSxuWNR09w1MROIm8HTjKhtOkJSzaJtrJcQTNR7R9j7Zj0Z40j8dxOZwQac3GMjzo14xhLIPkmpYi10C1h8ZH0OkcoZR2wdNmJWPm6rVbjMInUN4cOdGXkGiymSn/QkWOBaZJ44ibkS8EzlyibYJdXxY3JkqJlkV/3jk1GqdJ+2TkKP7Q9zZaPH1Bb4mbaq/AvSRzOM2aNCEgBISAEIiOwI5jL+HRxqcpdWV0qS7PKVqH+zd/G6UZEv0YHWE5SgjERkCETmy85GghIASEgBAQAkJACAgBIRAzAVXiDB7pQM/nLVFLHI7GKT5z5bxKHI7AYXnTbaXIIYrCae05Rq+p4Di9z63H1gnrKId0BG+VFKGTZcpRpA0LnE2rLkReZgHSxtOn0qYdPnxYqXXDadTm0iwWixJpo8ob/pmjb9QW+FB7vtKkcdSHUtvmi0iPSDVC5rL+aeeeoFdco5clDu8/T1jP0XXEpZtY0ASrMRNM3Myh1FPIWj40/FxrvUS32NNHJVP68P0bzf2j3udHT/YnLBVgoLypKs1FFdVtmhk9xuKGZQ1LG65tY6f9XNOkBeOv1rUxUlo0FjcscLjOTWBtm+OUEuh3jU/hvc49QS9hQ+EaReRsKlof6yWW44WAEBACQuALAix23uvcjb19h2YxWW2pUerkXFqxGfyzNCEgBJJHQIRO8thKz0JACAgBISAEhIAQEAIxEDhBDwNffvllJUKDGxcl3b59eww9pN6htrYeRCtxePY5NSVKSrWCuioYcpJfWFuVN609RxVpM1PeBCM6MNyDPto8DqpL4ptQtjSKttCbtcjIysD1m76CS9duh9vmU9KlceRNIuQNyxoWOMHkjfpAu52ibFjccBF3fi8ZadI42kZNk8biJilp0qK5lTmVmipwWOKcjOakKI/hNGzhaswEEzSaKPuep8NY+nC6PL4PVJnH0T18T6R6lA/fvzteOTB1/25tqMbdN5+rkJsZWZaIOk7h5E1gtI2TatuwuBlqbJxTbZtgt4AabaPKG5Y2qsAJFDczz3X7PYrI+a8jzwW9s3INOUp6tVtWXTVPd54MIwSEgBBYHgQ4Wqd7rB9ZOjMy9Rm0T/7fW5cHWVmlEIhMQIROZEZzPmKu3zyc8wSkAyEgBISAEBACQkAIpDiB/fv345133lFm6fefTuNVUVGBm2++OcVnP316jm4rHF1W2E/2wTUwEnHuxoJsZNYUIbO6CPxzshrXu+kf7UbfSDeGqUh4x+AJZc/vx9J8fh+a247C7yWRkwakk81Jw+SWZbCgTrMZfs94LF1OO1av1yMnJwfZ2dkopm/j19I38fm1wWCAdcQF67AT3QN2DNK+q39ybxt1xz3ezBMNeg3yc0zIyzYilzb+ubbcgjzam6j+xoI0qmmj36OH/lPaaK/bo0P6MOcsm1tzX+CG8y4nxvPGp20Thom5dbwIzlbvJafbp9xP3Jo7JmXyqb5RuD2ha+8kenmWLAMqirJgpPvL4fLhowOnKG1hOm0aSm3oh4vmwn/W1q8sVO73ucyN728eq6wwU+mP7+lyeu13OODq74dnYADOjg6MNDXBR++56T2/M7bfEeH4aEwmZFRXw1RVBWMhjV9ZCY3ZrPzM+1jaGz278MTJlzDoGQ562o0Vl+GO6utg0pyO2oulfzlWCAgBIZBsAqHq+SV7XOlfCAiBxU1AhM48XD8ROvMAWYYQAkJACAgBISAEFi0Bt9uN3/3udxgdHcXg4CA8Hs+0tRRRmp3MzMyUXp/On4YsRxoynGkweOnJa4Tmp2fxw5njGDNOwK1L/MNzP3xwp43BBd7syt6b5gK/H2/TgIqJT2RAP5aJoeEhOCxco+L0WtMnNMgaKkNtcR202ujEhypvCulhLsub8vJy6I0ZGHONK/JmpriZy4PsmesOFDf8QJulDT/cXlBx88Uk04fSp8SNKnEQhyPzbvDCs8kD/T6SQAem1zXyXODB0O+HMJ4dR8fx3kSL7Dy+BztJ7rBQGRpxKjJliN5LtEQMxHKs3QqfL/g1KcnPUO7PaBvf42dU5irCRr2/C9LdiqRhacMCx9nePily6HdvohpLGwP9mTYUFEBPG8uazLq6uKRNsDkdGm7BjraX8bkteHGoTXnrFJGzKqsqUUuSfoSAEBACSSEgQicpWKVTIbDkCYjQWfKXWBYoBISAEBACQkAICIHUJcCpuF555RU888wzYLETrLHM4Qf9qdbS6ZmrmcrKZI1MQEOeRBPhuThLHCd9AX00Ow0+8h1UUiYhjSWNc2KUNjtpGxs8Ey44qYj8XBrLm8y0XJiQiYw0C/T0kz5t8lvuLN0G6Fv8Pp0bXoMdXq0LOp8RBmcO0v1aVNI37s1BvmnPtW1yc3NRU1ODvLw8FJdWYNSVhlGnn1JjDaGD0qXNV5o0rgXCNW5SprXSTNTaN7yPp/6Nns67gLatAfucgBX+J/18gLaTtN1I2020WVKGwKKcSLhaPvGkdnNSerhjbaHrU+VkGlFTnhuUlVrLh2s4nVGUgXwSN2nDVnCaNLXOjZPSpXGNm0S1mWnSctevV+racJ2bcGnS4h3f6h7GI5Re7Znm14N2UZlVotTJuabqoniHkPOEgBAQAkJACAgBIZDyBETopPwlkgkKASEgBISAEBACQmDpEeB6OYcPHwanWnNQWp/jx4+HXCTXTeHojVRoLHF0nglkUyY1gys6ieOhB+0scdzkQ+YqcVje2CeG4CJ5M0r7cYq5mau8MSFLkTWqvDGlZYGFTqimCh2H34RB72Rle22aF3m6YRjoITLLtwL6Vj5/6zQ3vwgafSZMWfnwjmswPOZFImp+zJwb1wAp/ELS8INt/rmupnBWEfdUuIeUOeynjcWNKnHa4phZIZ0zU+DE0Y2cklwCsdTy8Y9PoPF4DwlSD2q6DqLIehJOQxZ682vQWbQaqtBhacNCsjLXgEqKxMudoDRsp9php9+rLGySIW6yKfVhJtW1YVnD9W1MtOd6N/PVuBD3bw8+CYcvePq3u9d9RamVI00ICAEhIASEgBAQAkudgAidpX6FZX1CQAgIASEgBISAEEghAixy3n77bXBKWo7OUVtLSwulGTqdDiw9/XT4SjXVW+B6KgvV0vwTisQxDfthHJugKJTwKdLGNWkUuUICJzMdjqx0TNDreJpvwovRcfqG/fgoRmjvHnfCQ/om3qZN08EAM/TpRphJ2li0xRR5YyQZMz0VV6T++brtOjSAAc+kzOGWxnV06Jqdke/A5VdejQF7Ojy+iami7pH6jPZzVdxUluRMSRszyRyOuOF9SjYvzSow+mYnvbbFMdOVdE5g9M36OPqQU1KOwMwon/9+4nVUvPk4Rf25MT5BdapoxvzbcCy3BOVfvg3bCn0YO9qUFGmjShojiRoWNxxxk6xom2gvxM7uffgdReU0WVuCnnJV1YWKyKnKKo22SzlOCAgBISAEhIAQEAKLmoAInUV9+WTyQkAICAEhIASEgBBIfQKKANi1S4nICVVb0G63K59xejVOx2UwGJSFNTQ04JZbblmQRdraejB4pAM9n7fA75pe1yfYhHJqSlBQV0lbFQw5GTHNudPajiH7ALqtHWjuOYIueu30UD63OJtJb0ZeZiFyM/OxsqQetSV19LoA/P5c22dHunHfT5/C8MiwUuuDHzpPUGQBN50pC2evrZ3TECxtWM5UUxTCooi2mblazpgVKHD453jK1Gyk8wIFTuWcsMrJKU7AR5E1DkqJ9tYP/k80ffI5xv1+um/G6c8WbfRnzEjReCtWliGr4LRIjWdJapo0jrJRpU0y06TFM0c+55S9V0mv9krb+0G7qMtdoYici8o2xTuEnCcEhIAQEAJCQAgIgUVJQITOorxsMmkhIASEgBAQAkJACKQ+AZvNhp07dypp1QKjcWbOnGurbN26FSvoAeNbb72FoaEhpdbK2rVrFaHDn89XY4kz3NaLwaMdsPdYIw6bWZKHfJI4+asrwT9HaixprCRuVHnT2L6fXlNh8gTIm7K8SpTlVSVU3vB6uK5Ne7eNUqX1Y19TFxqbe3Di1BD8XifGKYpgYtxL0Tk6aHQmpGsNWFmZj0wzF3QJ3wLTpHEKqcqSyTRSKR1tE2xJXP+Go25UiXMw0sqDfM7+ktOnBaZQC6x/E0eXckpqEmBxo9a0YYGjpknj9yZI4gzs20d1sNIxDB2lVtQo0TlZlNIwI80HsyUH2WecEdXCOB0ap0lLpWibqCZOBz126P9TonKCNaPGoIicv6y/Idru5DghIASEgBAQAkJACCwpAiJ0ltTllMUIASEgBISAEBACQmDhCYRKqzZzZixwFkLazJyHe3gMPQeao5Y4GqMeFVvWRJQ4gfKmhaJuWnuOJUze1JasViJwEhl5o3JhgXPkRD86emyKwOHi7lysXW2dfcMYGAodPcRF27nWh9pY3HC0jZomjcVNyqdJC/fHiOvfqAKHJU689W8Co29Y5EhbMgTUaBtXXx+ctLG4GWpsjJgmTRU6oUDos7KQU18/9bEabaPKG466UQUOR90stvZG+05F5LSNdgWd+k0rr1BkToExd7EtTeYrBISAEBACQkAICIGEERChkzCUoTsKlVpkHoaWIYSAEBACQkAICAEhMC8E3G43uA7O3r170d/fH3JMvV6PIvrm+KWXXqrsF6r53V7Yjp7CUFMH3CMOTHhO1+8JNqc0vRY5tSXIP3MF9NlmaAzT67W4KFrF5rCiY7CV9oNoH5jcu32n6wTFulaD1ojinHLaymAx56Myv5b2eTBSJEwiW2ffKFo7bThF+65+u7KFayNjHpzqHZl2SHp6GnTadLC8uf6ilagqzkZtuQV5OSaYDNpETnde+0rz0rr26KD/VA/9Hr3yc/rI6fpO0U7GV+OD91wvPOd64Nnkga8+/P0Wbb9y3MIS8DsccNHvO2dHBzwDAxhpaoKP3nPTe35nfPWuRig1pd8zPcUj16fSmkwouOACFF91FUyVldCYzTAWFir7xd5a7afw+MmXsMfaGHQp63JW4Y7q67DBEl100mLnIfMXAkJg+RAoLZX6X8vnastKhUDiCIjQSRzLkD2J0JkHyDKEEBACQkAICAEhsCAERkZGFIlz6NAheGY8hAycEIucTZs2KRE52dnZCzJXljj2zkEMfn4Czv7hqCSOqTBHkTiZ5flTEifZ8qYkpwKF2aVJkTdOtw8scLoH7DjY3K9IHLeHanXE2E52D0OTlgYjyZosSq/GMkejScdFDRW46dLVMfaWOoenW9OnxI0qcTBZHiim5j2T5A2JG+/myb2/LHbGMQ0oByeVgJtkDUsaFjeKwGlvV/aewcGEjashYWMgQTNBv0cHP/2Uft8YoKEoG96naTTQ5+djw49/vCQEjgrNPe7BE20v488dbwXlmKvPVkTO1aUcziZNCAgBIbD0CIjQWXrXVFYkBOaDgAid+aAsYwgBISAEhIAQEAJCYIkR4LRqH330EXgfrj7OQqdV87k8sPda0XugBQNUF8dPr8M1TqfGtXAKqC5O8Zkr4U33ocvaTluHki4tUWnTuNYN17xZX7URRr0Z5fQ6GW1m/ZuZ6dOiHZNr3NTVFKCqNBdVJTm0t+Cx/96Dnfsn841xZM5fbFuLrQ01Sjq1RdNaaKZq7Rvex1v/Rk2fptbAWRhnuWiwp+JEA9OkjdLvNU6Txnsn7b1U9yZRbWaatNz168Hp0czFxcqeWyfVEmt+4gklXRsfz7Vw1v/934NTqy2V9ueWN/EIpVcbcA0FXdKddV/CvZRezUyRitKEgBAQAkJACAgBISAEThMQoSN3gxAQAkJACAgBISAEhEBUBFjcNFFKIRY54SKQjUYj+BuH1113nbJfiGZr68HgkQ70fN4SUeLw/HJqSpC9sgjeci16x7qnSRyuhRNvM5GsWVlSrwgbrneTTHnDc4xU/yaadQTWvNm4plyRN+EkzYDNgQLLIkn7tI8IBAqc9miIzDiGn6mr4ob3Uv8mDogLdwqLm5HWVkWW8N5O0oaFTTLEDYuYTKprw7KG69uYaB+LlOG5cluM9XBCXeH9/YeVOjl7+w4FPeSisnMUkVOfW7twN4mMLASEgBAQAkJACAiBFCYgQieFL45MTQgIASEgBISAEBACqUCARc6uXbuwc+fOsNE4LHK2bt2KhoYGWCyWeZ86S5zhtl4MUiSOvccadnz/OKXAsmjhKUrDSU0HHEY3Oq3xVLc/PUxuRgHK86um5A1H4bDQSWZr77bh6Ml+tNG+o2cY/DrWpgqc+hWFaKgvQ0EuRQsspiibUAvmYKxAebOTXg/HSoeO57IdqrjhSJx1cfQhp8wrgcBoGxY3HG0z1NiYFGmjShojRc+wuOGIm8Bom3ldeAoPZnUNKyLnv1teDzrLyqxSfINEztVVF6bwKmRqQkAICAEhIASEgBBYeAIidBb+GsgMhIAQEAJCQAgIASGQkgQ4ndphKtC9f//+lE2r5h4eQ8+B5rASh+WNw20H176xp43BUTqBU/ouuDPir2tSnleN3Mz8eZU3avq0jh4b9jV1KRLH6fLGfO+wwFlD8oYFTl1N4dIROP2EIlDg8M9x1L/BOXSemkKN9xUxI5YT5onAzDRp1oMHkxZtw+KGo2xUaTMzTdo8LXlRDvP40ReU9GoOnyvo/O9ZdytF5dy6KNcmkxYCQkAICAEhIASEwHwTEKETgvjtt98Om82Gn//85zjrrLPm+7rIeEJACAgBISAEhIAQWBACHI3D6dRefvnllE2rxnVxeimVGtfFcdrs01KqeX0eRdzw5nCPweVxwkN1cMbyPBgudcFrGMe4Nvqn/Bxhk5dZOCVv1lY10OuCpEfe8MVPZv2bBbm5Ej1oM3XI0kaVOI1xDMDlOQKjb/hnqX8TB8jknqKmSVNr23CaNI664eibRDWuVcOShtOkSbRNYqh+2L1XETlN1tagHXI0DkflcHSONCEgBISAEBACQkAICIHoCIjQCcLpF7/4BX7wgx8on3zwwQe48EIJ+47udpKjhIAQEAJCQAgIgcVKQE2rtnfvXuVLLaGamlatvr4+afVxWo40YmX9+mlTYIljo3RqnbublHRqfnrN0kYVOKq8UVKpUfOTtPFQBI6NJI4z2xuVxAmUN1z3hmvezJe84TkvRP2bRXW/cv0bTpumSpx4698ERt+cv6gILOnJLkSaNJY3HHWjCpylVKtmIW+W9tFuReS81v5h0GlwfRyuk8P1cqQJASEgBISAEBACQkAIxEZAhM4MXgcOHMDZZ5899W4ihE64osGxXS45WggIASEgBISAEBACiSXQ0dGB5uZmHDp0CB4PFx0J3ioqKnDGGWdg7dq1MBgMiZ3EF719/PqL6Pq4CWneyQgaU20+zrnwcipa3g9r8yl4nRRt43PD7hqF1+/B+MT4tHn4teNwmX2w57phy3OGlTgGrREWcz6qCmqVfWU+7/Ng1JmSsrZgnXb2jaK104ZTtO/qtytbrM2g16CiKAurKnOxrrYAeTkmmAzaWLtJuePTPGnQ7dFB/6ke+j200T5tJC3mefpW+ODd7IVnk0fZfHW+mPuQExJLwO9wwNXfDyf97vEMDGCkqQk+es9N7/npz3iimsZkQkZ1NUxVVTAWFsJUWQmN2az8zHtpySGwo+1l7Gh7JWjnJo0BX62+DjdVbEvO4NKrEBACQmCRESgtlQjFRXbJZLpCICUIiNAJuAyDg4PYsmULrFYrhoaGlE9E6KTEfSqTEAJCQAgIASEgBBJIwO12o49SFb377rvop4eooZper0cRFfq+9NJLlX0yG8uc7g8OY4Ikzfj4OCZ8foz7x+FN8yHLnDNL3gTOZSzbE1bisLwpzimnrWzB5I3T7QMLnO4BOw429ysSx+2JvYYPC5wzSN6wwKkttywZgZM+mD4lbnS7J0VOPM171hfy5lwPvOd64S+NnXE848o5swm4SdY42trgoX9jscAZPXIkKdLGQILGUFAAPW0sazLr6kTaLMAN+X7fXjx+8iV0u4L/N+Xq0q24g2ROrl5yGi7A5ZEhhYAQSFECInRS9MLItIRAihMQoRNwgb71rW/hN7/5DXbs2IGvfvWryieJEDopfg/I9ISAEBACQkAICIFlQiCV0qqpyJ0eB441f453Hv4vgKTHhH92fRuP2Y8cjWXaVXLm+CiVmodq43jhptRqauO0aWV5VbRVojyvGqW0n8+0aeo8ElH/xmTUoTA3A3U1BagqzUVVSQ7tp3NYtLeuWv9GTaEWb/0bNX0a177hn7MWLZFFOfHANGlc32aktVWpa+Ok+jbesbGErYnr25iKi2Eiscxp0nLXr1fq3ZjpPUmTljDMcXV0ZKhVSa/2QdfeoOefU7ROqZPTULg2rv7lJCEgBISAEBACQkAICIHpBETofMGDC/9u374dt912G5588kmkpU2mdBChI39khIAQEAJCQAgIgcVO4AQ9aD18+DD2798Pljqh2gqqJcEp1RoaGsC1cpLRWOAcb2tEZ2sLTh5uwninA85hOzT26enTAsd26bzINebBa/BjtMg9JXEC5Q3XvMnNpJRjtPH7890SWf+mfkUhSZxCRd6YSeosicbPern2jSpwOuJYVTGdo4ob3kv9mzggxncKixuWNSxtHCRr7LRnYZNoccPChiVNJv0u4j3Xt1FFTnwzl7OSRcDpdysi549Hng86RIEpVxE5N9Vekax/Q3kZAAAgAElEQVQpSL9CQAgIASEwzwTULywdOdmP9m4bBm0O5FvMyt9XC+hLSBc2VKPAkjHPs5LhhMDyIyBCh655K/3jZNOmTcrVP378OPLz80XoLL8/C7JiISAEhIAQEAJLigCLG67jx19aiVTPj0XOtm3bwGkfEi1yOq3tGLIPoLnpc3QfboW3YxgalwYa3+l6KD5QnZPR0LUzRi0koRpyUFRajtLiKqyv2ggjSZtyisRZqMb/iD1K/5hto31Hz7Dyj9pYG0fgVJO0YYHTUF+m/EN4UQmc/6QV/wttJ2m7lLa/pu0m2ty0qeJGlTgjsdKh41fTFihw5Av+cUCcPIWFzPEnnsBQYyO8drsS5VJ/zz1KxIvaAqNtOMqGxQ0fn2hpExhtY/wi4obFjUTbxH155/3EP7e8gd+RzBl0Bf+9d2fdlxSZY6J0l9KEgBAQAkJg8RNgkfPsO4exc/9JOJzesAuqo7/Xsti5sKFm8S9cViAEUpSACB26MNdccw1ee+21adE4EqGTonesTEsICAEhIASEgBAIS2Ah06px9I2V5E1rz1F09Z5Ef8spOE4OIsOqnyZwgi1gZMwG3bhm6qM0TTrStSR+tFqsv+tyXHLJDQt25dVvI3b02LCvqUuROE76h22sjQXOGvpHrhqBs+gETuCC/ye9+OcgBOrpvSOxkvnieP5+lZpCjfflcfYjp00jwKJm9z/9kxJhw23C74ef6milpaej9stfhp3q3CQj2obFDYsjljYsayRN2uK/Mff1H1ZEzr6+Q0EXc1HZJkXk1OWuWPyLlRUIASEgBISAQoD/7vvvf94TUeTMxLWVpM7dN5+bFIqcdeCnP/1p1H3/8Ic/VDIQPPjggzh06BBuueUWJUNTstt8jxfLen75y1/i448/RnZ2tsKykOoQLnQLxSuVOS4Us2UvdH7xi1/gBz/4Af6J/pHzk5/8ZOo6iNBZqFtSxhUCQkAICAEhIATiIRBtWjWLxYKtW7cmJK0aC5wuisBhgdPS0YSBU51IH/Ahc0gPvV0b9TL0ZhMcJreSfk2j00KjYbEzGcFTuLEWt3zz21H3lYgDpf5NCIrd9P5R2p6i7bdzJG2i8wOjb/hnqX8zR6jBT2/8l3/B8ccfh8/hmNrUI40FBUpas3gbSxuuYTNT3Ei0TbxEU/O8AeeQInKebX0z6ASrssoUkXNVFZtYaUJACAgBIbBUCHBUznNvH457OZw++AdfvyThEejvv//+VO3zaCbHtdIvvvhi3Hrrrdi5cye++93v4r777ovm1DkdM9/jRTvZ5uZm+rLcJcrhKptoz03mcaF4pSrHZLKI1PeyFjoHDhzA2WefraRb27NnzzRWInQi3TryuRAQAkJACAgBIbDQBOY7rRoLnJaeI+i2dqCxfT9GewaRPuhTInD0Y9PTqIVio0nXQKfVI7MkFxWrV2PFxg3IryiD1qhHy5FGfPbuexjpHYTWoEPNmetw0XXJj8yR+jczrhZH2LC44X3gz0NzuOO5/k1g9M15c+hLTg1JILDWTR9965Kjcvp271ZETrCWRvK0YOPGiEQD06SxvGEJpEbesNCRtnQJ/PHo80qtHKePcynObixy7l73laULQFYmBISAEFimBF7fdRw7Xj4w59Wz1HnwW4mtpxYodFhIRGpr1qxRIlDmWwxwJNHo6CjKysqwatWqSNOct89ZaHH9eI7SmY9IpWgXFur6pCrHaNeVjOOWrdAZHBzEli1b0NLSgs8++wxnnXXWNL6JFDp793IVWGlCQAgIASEgBISAEEgMAY/Hg6amJrRRqiSr1RqyU71ej8rKSqxbtw55eXkxDz4w1otRqpHQNdyG7uEODI30IcNuQM6IESannjZdxD7T0zTQa0j4mKg+TGEucspKkFVVDB3Vi1mo1mt1or3Xju5BB/qGXODXsTaDXoOSPBOqSzKxujIHOZl6qutzOmVcrP3N9/EauwbGk8bJrW36HuNzn42ryoWxs8dgP9MO+1l2uFZQHSRpCScw7nTC3dkJF/2bxn7wIHz0+8BP7wU2J302TjW1QrUM+v2gNo3JBEN5OXT04EFPdUX1tE+n93T0+4P30pYPgc/tx/GC9QN0eHqDLnpz1jpcn3cRinS5yweKrFQICAEhkGAC55xzToJ7TEx3R0704193fBRzmrVQozesKcPf3cHh2IlpgUKnk/4eFG2bb6ET7bzm+zjml5WVpWRsSKUm1yf6q7Fshc7vfvc7fPOb30Rubi42b948ixjX1OHG0Tv59I+Zr33ta7j99tujJxtwpAiduLDJSUJACAgBISAEhMAMAj09PYrE4S+ksNQJ1TLoG/Pr16/HypUrwVInmub2uTDqHiZx064InP7RHjidozC6dMhkiTNMD3U9Wmj9k6nQQjUWOEadiSJsjMgqLqRIHErpRAJHk2FAuj76NGzRzDmaY1wevyJs+oacONo+jB762U3vxdpY4NSQvGGBU1WcuWgEjr6HRFMQcaPriyzjYmXEx4+bxnHs18cwtmEsntPlnAgEWOA4KU2GgzaWOMEEzswu3PR7w0dfZlMbR+Wk6XT051EPAwmbQqqjY6TfFSJt5PZjAn1eK54ffB+f2puCAqk2luJLJHLWm1cKMCEgBISAEJgjgVQVOj/7/Xs4SlInke3Bb1+BqhJLQrpMltDhVGTvvPMO3njjDWWeXF/myiuvxLZt24LWmFFru3CNnq6uLvzhD39QzuNz7rnnnog1ezjyhMfjWjZq4y/iXXbZZUqKuJktcLyKigo8++yzU3MNd57az1zWxwLocUrhyzWI1DXedNNNYWvvxDpeKKETroZOf3//NA58zTiAgxmmUlRUQm78gE6WrdBRa+dEC/TnP/85vv/970d7uBwnBISAEBACQkAICIGEEIg1rdoFF1yAFZwOyWgMO35g/ZtmSqPGtXD4PQOlTjON6KJOo2bUk+ihCJxsUzZMWdlYsWkDSZw85NdVKmnU5rsty/o37PaCpUjj9+wJvAJc46aetjraOAA92PPe++n9BxI45jLvilOmDTU2KqnTRk+cUPaxNq3BgGF6QJGWng49fZlNQ69Z6nAatYYf/Qh5GzbE2qUcv0QJPHLoaTza+HTQ1Zm1JqVOzh111y/R1cuyhIAQEAJCgAnsa+rCvz7xUcJhJDL1WjKEzlNPPYUHHngAIyMjs9ZeVVWFX//617MiWlQBwQEAnMJMbVyv9Omnnw6b4k1NexYK9L333ov77+e/WJ9u6ng8T06XFmyuodKozWV9ocZjefLEE08EjfSZy3gzaxyFS8V2xx13BOXAc3vooYewffv2hN/LqdDhshU6keAnMuVapLHkcyEgBISAEBACQkAIzCTAImfXrl04fPgwuru5Gn3wxuKG80KzyCktLQ153Mz6N1Z7vyJw0n1pXwgcHYwOSo9mDx1Fo9a/MRuoCLopB+YsSjVWVghLdTHyV1cqIme+m1r/5siJPhw9OYD+oTE4Xd6YpmEy6lBN+b3rVxSirqYQ/A9OM72Xco2/KBlM3DQneKYV1B9LG1XeqPuqGeM8QK/5i4g22mpo+z9o+1qC57KMugtW/8Y7Fnukk6moCFznhkVNLkXqmYu5gBH5t0cfRedbbykihz+vu/tuZS9NCLza9oFSJ6fD3hMUxs0rr8Q3N9yOXEOOwBICQkAICIElTuD/JZmzn6ROMtr/+u61KLDMPe1yooXOSy+9BBYo3Fgm3HDDDUp0B0fQ/OpXv8Irr7yiROu88MIL06I+VNHA56kChqNSuG4OpzMLJSJYujz88MNKn4HSgc/9zW9+MyWH3nvvvZDjcTaGH9EXcziSh6NUfvazn4U8LxHrY6nFwQ48Hs+TxwvFZa7jRSt0zj//fLS3tyvX7K677lKihQIZMl9OU74UmwidEFdVhM5SvN1lTUJACAgBISAEUp8Ay5t9+/Yp/4BgqROqWSwW8Le/+B8LwaJxOiniZsg+gBaKvmntOYZOa5vSFQscA4kb07AWmUN6aFwaaOi9YI0FDkfgsMDJMGTCQKnU8mrLpwSO0ZKZ0CgcNbqmo8cGE0X3sGApsJinTa2920biph9ttO/oGQa/jrUFCpyG+jIUUD2flBI4LGiCiZtEZr7gcj8zhY36Wp7ZxnpLxXW8KnA4AqeXUm04e3sRq8BhOWMiYcPihuVMFkXnRZI0PK6WzpMmBJqGWhWR82FX8Jqvm4rW416KymkoXCOwhIAQEAJCYJkQ+IdfvoyBIUdSVvvV687CVeefMee+A4UO/3soXONIGbWFEiyBYuC+++6b1V1gJA6LmJn9sVxRS3cEnhxpvEceeSRoBIk6n5mfq/2xqGAGLDACW6jz5rq+UJE46nxmRhPNdbxohA7/W/n66yejhoPVUVLnsGPHjqDp6+Z8Ey5wByJ0QlwAEToLfGfK8EJACAgBISAElhmBE5RO6e2331aiccKJHE6ntnbt2mkihyNtrCRvWnuOorF931T6NBVhtGnUWOCYSdwY9VT/hiJwOJWa3mxSBE5BXVVS06gN2BzY8fJnSpoHtfnHJ/AX29Yh06xT3meJE2v0DfeVT1IoMAInJQQOB14coS2YuAldHin2PxUcNBVK3MTem5wxBwIsUqwHD2KQNpY48QqcwOgb/lnkzBwuyjI91eF14nckcp449mJQAoWmXEXk3FR7xTIlJMsWAkJACCxPAgO2MfzDw68kbfE3bluLmy5bO+f+A4VOpM4CH/YHEyyBYuCzzz4LWhNGjTiZGfERSmiocwoldPhzHpe/mBeshTovlFgKN14i1scp5QJFljqeyoWjdzizhLouVbTEyzMaocNRSWeffbYyJqeE45pFgY3XzXWGZkqvSPfLYvlchE6IK5VIoRMuTcpiuVFknkJACAgBISAEhEDiCbjdbrRQYfO9e/cqofKhmp6KlxdRGqVLL71U2bvoYVzvcCc6BltxcqBZ+dntOx3Nw1E4RqcW5lGqbWMzUF2c4OnDDFojSRuql2PMgp5+NuqMSNNrYSrMQWZ5PrJqipWf56P9x/Of48CxPrg8PjhcPoyMueH1jWOCBl9ZkUvzS49qGga9Bvk5JjrHgvKibJQVZNCei78sTNP0UgTUcQ20LVpom7/Y6GfNKQ6RSVzzV/nhW+WDbyVtAfvxovHEDSI9RU3A73DARX+m7UePYqytDQ5KB8FbrE1jMiGjuhrZlFYxh6Px6JuYGvP0qLVY+5TjlzeBV7t34om2l2HzzK4RwGRurrwCd1RfB316CqadXN6XTlYvBITAEiQQLl3yQiy3naLk7//Vm0kbumFNGf7ujgvm3H+g0OEIjHCNU4SpLZgo4VovHJWj1r0J1Vd5ebny0YsvvjglYsIJGz420ueBY3GqsK6uLnz66ad4lNLkcn2caMRGYB/JWl+oSKJAqaKKs2TwDMXxbkofzGnfuLFsu+6667B582Zs27ZtyYoc9XqL0AnxJ/XDDz9UPuGc9Pn5+XP6ZSNCZ0745GQhIASEgBAQAkuOAP8FnSXOoUOH4PGEDsdgkbNp0yasXF0Lq7sX/SP/P3vvAR7nWeV9/6XRVI00GvViFcuyLbckSmwnISGJUzakEGApKRveZYHAR7l2Kd9Slu96Idf7Ur+FDRds4A3swrdACp0UZ00gdoKdmLjIjqtcZBWr9zZVo/nOueVHHo1G0zQzGknn3uvZZzTzPHf53eMgzW/OOV1o6jqOYcdAWIGT5eY0arMFSGZGJqVMM4ElDgscPnNEDjdTYS6yywuQV78KhlwLFU1P3Qd5TvckTl4YwHd+9lcMj7sxRVE5wa3IbgEfoRoLnFUkbOoq7aitYImTA7Nx/jpASXkzkTOZETaauGFpQyInczQ6ERXNvPwm/4yw8dXNFjj8mrTFI8ACh8UNC5xRytXNj31OZ8wTMtDfHZrAsa5fLwInZoJyw3wE3hw+o0TOyZHzIS/Znr8Ff1dzD1Zbpz+wkiYEhIAQEALJJ5BuQuf0hT588z9fSdrC11M65S988OYF95/IGjpaPZtohU5gCq9Iwibc67yGP/zhDzhOUdt8hGqJEDqJWF+4tGWa6NKuScR40a47uHZQIEPez09+8pPLMt0ar1OEzoL/MyIdCAEhIASEgBAQAkIgOgKcVu21114Dn8OlVSug6JKyqmJk2fwUhXNhpv5N4CgchWMdNMA0moVsOgfXwQmsf6OlT9MEjo7q02hp1PJqSmG0pbaeBtfK4T8Y9zW24BSd+wYncL59YF6Idoq4qSrNU68vav2bIZqAliIt+JxIn1JK46ynQ0uVpj2W+vXR/UNLwVWLVf8mBUuTIZYZgT7noKqT8/vmP4dcWU1uBT5K6dVur1z4N6aXGTpZjhAQAkJgxRHg39E/8dU/JG3dd7xlLR6668oF97/UhY4WxaKBYPlQWVkJliP8Zb7vf//72LdvX0IidBIhWKIROlp6tUSMF63Q0fix2HnjjTdU+nL+W7stICp+vuiiBb8JF7kDETqLvAEyvBAQAkJACAgBIbC8CbC4OUXf2OdfLkNF7VKcBTxwwZM1Aa95AtZCE6CbawdY4BgdOphHsmAdoto247OjUELVvwkUONbSfCVxCtZVwpRnRRZJnVQ2/gORBc7exlb0DU3MqoXDtXKOn+0OOR0zRQttWFOE+++8AutripCS+jctNJVQ4uZyeZ/EoFtH3YSqb7Ow4PDEzE16mUVA6t/IG2IpEvh507P44bGn4fbNjQTNQIaqk/PhTe9ZikuTOQsBISAEhEASCCRb6CSjhk5gjZxISEJFzGhyKLAOTHA/nA7t5punI4si1eQJvDfUeIF9har9wvdHqqETLDy0MZO1PpY0999//xy8gfV5NC7J4BkpEip4YjyvL3zhCyryKVLkVaT3TLq+LkInXXdG5iUEhIAQEAJCQAgsaQLDw8Pqm1X8C2VgNA4LHKd/DBP+YYz5h+DVOZFrz1F5f/X62anOzBR9owkcnYvTqGXMMDEZzFT/hmrkmHNhpMcmvXkWLxY4tioSOPWVsJbkp1zg8GTauobReLoTh091qsfhWkvHEEbGXcjMzECOxYhcq4micbKQb7Oo1AxVZdMROglrburpNB2hxM1EwkahhM7UV2C0TaDASXFmuASuall3xfLG0dODIfojcLS5GWMUUcfnWJs+Oxu5tbXI37IFRddeC0tJCbLoOWlCINkEXu04gP9DUTlnhltCDnVXzU0qKqciuyTZU5H+hYAQEAJCYIkR+AalXGuiCPpktM/T7/T1lHZtoS2RETqBdWDmi0TRok42b96MXbt2zUw/kmgIJ1i4k1AyiufDdX8SVUMnEeubT4poXO666y78+Mc/VlwSMV40ETr8Hti9ezdycnJUDaTgFm0tn4W+FxfrfhE6i0VexhUCQkAICAEhIASWJQFOp3by5MkZkcMCZ5zEjcs/jhF/P0XjOMHPmanYOf8CarPZSGJM11nhKBzzqJ5SqPFxOY2alj6Na+Dkmm1UC8c8U/9GgxiYRi27xA4WOqlu/K0+FjdNLX1RSRxtfpxGbfvmVWjvHsHZtgFa27S44ucfuvsq3NhQHf9SeunWUOImdBmJ+MeppFtDiRt+XlpaEwhMnzZ47JiSN16SOrE2ljfm4mIlcOz0B78InFgJyvULJdA61qlEzktt+0J2tTG/Tomct5Q1LHQouV8ICAEhIASWKYE/vn4WT+08mvDVWcx6/Pu/vCMh/SZS6PCEWCA8/fTTYGHz85//HEVFl6UTfznvoYceUoIlOFJloULn+eefR0PD5f9NDq4JE43YCAQ633wWuj4eI3jtgVyCRdhCx4tm3dp7gL8U+eSTT87iyPP98Ic/jBdffBEPPPAAvv3tbyfkfZdOnYjQSafdkLkIASEgBISAEBACySHAwSEJDvAInGhgWrXmrrPw+J0YJXnjJInjxNjMpSxujEYjSuib+nyeL41auPo3WmcscBY7jRrPRZM4h091KIkzMOyIag854ubqDeVoqC+fFX3DfXj6fMirNKnnLSR1ompn6apQ4qY/qruju4gjakKlSGORw5E40pYEAal/syS2SSYZAwG/34//c+IZ/MeJX4e8K5u+BMAi58F198bQq1wqBISAEBACK5EA/27/z9/ZCYfTm9DlJyrdGk8q0UKHRcrDDz+sUnSxILj77rtVPRv+kh5LAW6hxEA8Qof7uv7661WdFx6L++Uv+XG0zs6dO5U4YrHEc4lGbARu0nzzWej6tDE4Emfjxo1qrizAuH3kIx/Bl7/85VnvlYWOF+26NWmj7Q/vGTeOotL28rnnnkNdXV1C38vp0JkInXTYBZmDEBACQkAICAEhkBwCR6jbf6CjhQ6WOu+k49/oqEnMcEOjg3h575+w542X0OfuoEo44yr6JrixyMnPz1e/tFs9lEpMReFQHZyJ6TRq4erfBPaVDmnUeD78h95pSsWgSRwn/RypcbRNNQkaTrMQLHFm7t1Djz4dsF+furRf2gXsxgJTpAU+nlsiItKU5n+da9iEEjdc80bakiMg9W+W3JbJhGMg8N+tf1FRORfHQ9che0/dnapWjt0o1jkGrHKpEBACQmBFE9hLdS//47cHE8ag0G7Box+/I/ovakUYOdFCh4fTomM0qaJNgWvrfPCDH8QjjzwyZ1bxCh2Obvn617+u0nMHNk5t9sUvfhFnzpxRacQSkeJN638h62Npw+2JJ56YmW44LonmGU5UPf7440ousQgLbCyfuI7OcpQ5vE4ROgn7z9P8HYUqgJyCYWUIISAEhIAQEAIrmoCuXYfCOwqROTqdzkxr/hw/Bp8ahK/cFzMfl9eF/rEunGg+iqb2E+gavAivf36TwFE4OUYrCvx5sI2ZYHRlweCkQ2ektGlGVfdGn0XPZxlDziVDr0N2qR2mAhJBlYXqvFjN5Z7E0bO9ON0ygK7+cXi8UxGnYtBnoqzQivqaAqyvzkdejmneeyxPWmD9V+uc16fyp+Dd4kXWuSzoOnQRx4zlAl816be6SUyuoSPgPFUUeW2xjCPXpo6Az+GAi75lOd7UhInWVjjo2498xNp0lBIxu7oauRs2wEapMEyUekNnscTajVwvBJJG4OxYK55s3YlDgydDjnFF3jo8VH03NtrWJG0O0rEQEAJCQAgsjEBZWdnCOkji3YmqpcOp1j70rm0qMj9RjeXEqVOnVHdcbybaxiJlbGwM5eXlYT/oZ2HEjSNnAlOiBY8Tqb9Ir587dw6dnZ2q2w30O6eW6m2+9UXqL9Lr2vyjXV+wSNHmFYlLMKdox5tv/tGsS7smmGW0742ldp0InRTsmAidFECWIYSAEBACQkAIBBDQXdTB/ogd+qNRpusSesuWgN/snxY2l6SNr+6yxPGb/Mt23StlYSxwWNywwBmlP+z5sc/pjHn5Fvr2pbGwUAkc6/r1SuZIEwLpSMAx6VIi59mO3SGnV2DMw9/V3IPbS65Lx+nLnISAEBACQiCAQDoLHY7I/+Z/vqLqY8bbWOY8eNeVVA+zJt4u5L5FJBApAmkRp7bihxahs+LfAgJACAgBISAEhMAyIPAmreG1SwdHrjcvgzXJEmIjUEqXh0qTtjq2buTq9CYg9W/Se39kdskl8Otzu/AEpVcbcs9OK6KN+j/q36lq5Rh08mWG5O6E9C4EhIAQWDkE4o3USUZkzsqhnh4rFaGTHvsQahYidNJ3b2RmQkAICAEhIASEQCgCnA2L5Q2LG+08IKhWDIH184ib/BVDYEUt1Nnbi7HmZgwcO4YhKg7r7OmBd2IiJgb67Gzk1tYif8sW2KnILD/OouekCYF0JTDmmcBTZ57HKx0HUJ5djMqcMhzrb8KR/tMhp3zLqu2qTs5am0SWpeueyryEgBAQAkuZwB9fP4s/7D4JhzNy3Uxe53qqmfnhv92Kwjz5fWsp77sInfTdPRE66bs3MjMhIASEgBAQAkKACQwFiBstCieKvyV8mZPQTWWFZOg1euG0TMBP/xfc/H4/pnxTs1+jyzKRQcUHM6Dz86NM9XNmJv1/OsK1jAy6j67J1NGRpaPHGVTFkI5FbLxGn88Pt3cS3klaK/0cTcvKyoRep6O6P5nQ0XoS2rie93xljT5Pr72fDo7ASWwZnYQuQTpbGAGOvnGQsGFxM0oSZ+zCBXWOtbHAYXnD4qbo2mthKSkRgRMrRLl+0QicGWrB/7X7yxjzRhaXq3NXKZFze+X1izZfGVgICAEhIARWDgEWO4dPdaLpQt+cRVeV5aGB6uRwrZyq0ryVA2UZr1SETvpurgid9N0bmZkQEAJCQAgIgZVJoJWWHRh9cyQODORxdt7za+z477thds8uZD5hGsM//T/vR16FfabjqakpDA0NYXh4GJOTk+p5q8eEfHcuip1UV8NjgWnKRDLDgIL8AlitVhiNxnknpjMZkFddgsL1VShYX4ks+nmxG+fB5j/A9jW2oJVyYTvp50jNbNKjmv444z/M1tcUgf9QS1rbQz3vCNH7B+i5nyRtVOl4EQkEpk8bpAgcljexRt/w9FncmIuLZ0XgLOKyZGghEBMBronTPdGPXmc/uh39+M+Tv0HXxNwPyrhTVu/8dQD+QgGLnA9tek9MY8nFQkAICAEhIAQSRYD/tugfnoCF/l6w0N86fJa2vAg0NjZibGwM5eXlqKurW16LW+KrEaGzxDdQpi8EhIAQEAJCYMkT4Po3msDhCJzYv5APcLqtG+h4y/T5fO1pfOsP/4IREhcP/PnDuOLCNQrT6xv24PfXPwmXxYH1FZvhoILq4+PjGBkZQeZkBnK92ShyFaDEmY8cr0WLw4HZbEZOTg5sNpuKygluLHCspflK4hSsq1SP06FxEdOmlj7sbWxF39BETBLnBipeyiInpX+csbx7lA4+19DxDjo+QEcSPVI67NNKmYPUv1kpOy3rDCTQ6xxEDwmaHueAEjYsb7odferMzw0H1sPRjE0YhHfX3Kzq5HAqNmlCQAgIASEgBISAEBACK4+ACJ2Vt6Dhs80AACAASURBVOeyYiEgBISAEBACi0eA698ERt+wwImn/g0XutcEDkucKwGnx4G9J1/C8bZGdAy2oqnjOHxTPuSOZ8M2blVrnjC5MJg3rL7mnDOZD9O4HiXuYhQ5bLD4LNBPTadT0xqLnMLCQphMpjkih6UNR9+wwDHlWdMiCofnfZpSILDE4WgcFjrRNI7EYXlzI0kcjsJJqcSJZoJyTVoS4IgaTo/GadI4rVn1fffNmie/7qIaOFL/Ji23TyaVAAIcXdOjJM0lYaPJmkvihoXN5NR01GdULYLQuaJgPf7j9q9G1ZVcJASEgBAQAkJACAgBIbA8CYjQScG+dnV1pWAUGUIICAEhIASEQPoRyByhmitv6GE4aIDhAB10RgyfbWkr8m7ywrvNC882DzxbPfBVThdbcXmd6BnpwIHmv6C1/xzc9OGa1nr6OlDWmofysUL1lPqcjP5fl4W+EW114JqhK2EIUWOHa97k5ZHUsFhmpVXLMGTBWlEAW20ZclaXQGdMj7QCTvckOnrH0NwxjGPn+tDZNx7VG6G8yIo1q/KwbWMZ8m1mmI2h6w1F1ZlctOII9Pzxj7j429/C53RO//vy+VStqJI774SPIt8cbW3qiLXpSKLmbtiA7Opq2BoaYCoqgo7+LUoTAotBYNAzgj7XEPrcg3TQOejx2GTkOjeJnPeD1Xfhweq7E9ml9CUEhIAQEAKLSKCsrGwRR5ehhYAQWKoEROikYOdE6KQAsgwhBISAEBACaUFA166bkTf6A3roT8QhPcgraOKG5Y13uxdTNg7tudxGHEM41n4ATV3H0TPaEXLt5jezUDBA45PE4ZoDqrHVoZ+80KEwa3ZaNJ1Op0QO18fhxyxwzEU2JXFyakrU43RpmsQ5cLJLSRy3Z1pwRWoscOoq7dhUW4iK4pxIl8vrQkARYEHDzdXXB09/P7yUovDc974Hn9utjimSOpN0+KkWlc5gQO7GjVGTs1RVwUhRcCxxrOvXK5EjTQikgoDL574kaS7JGhI2/e7hWfLG54/uv60Lma8uU4diYz4KjXkoMtrh9nmxr79xTpfFpgJ89+rPIzvLvJDh5F4hIASEgBBIIwIidNJoM2QqQmAJERChs4Q2S6YqBISAEBACQiDtCBylGXHaNC2N2oU4ZlhA91yqfTNznlumRqVU6xxsw7NvPI3B8T71c3AzTuhgHKFjLAu6U0CWPxNegxv+DIoe4P+jlGpZXiP8/gxYc6eFRmBatdzyQtiqqA5OPdXBKclPmzRqPE8uPMrp1PY1tuAUnZ30c6TGqdSqKYVa/eoiNNSXq3Rq0oQA17LhNGncOCWal37WnuOz9pyX6kvxz/x6YHPSveNhom/smzYhK0RUjT47G2ZKzWbfvBm5tbUU6bZanaUJgWQQ6KPaNdM1a6heDZ/pUOnRLqVDG/GMJWPYOX3mGXNRailEiaVAnUstRSjN5p+nHxeZ7XPuee7Cbjx95gWcGW5Bjj4b6+w1+J/bPyF1c1KyYzKIEBACQkAICAEhIATSm4AInfTeH5mdEBACQkAICIH0IcBfVA6UNyxxBuOYHn9+ywJHkzhXhO+jgyTOwXN7cby1EUNUn0BrmZMZMDpI3kxkwUKROJkjfui9Wcjw6Ujk6DExOgEdiRut+SnfWsaln330uHxVBQpKi1FWX4PC9VXILrGD6+KkU+sfdqDxVAf2Nraib2giJolzA9XD4bo4Ug8nnXY08XPRhAvLl2A5w6ONX5i2rCxlWMRojxcyE5Y5Wl+h+rHV1cFgt4MFDgub/C1bZiROFj0nTQgslICD021SfZpZwob+96HHeVnYpCK6Jouia5SgYTnDksbMkobO9Hj6uSKYdcYFLXfMM4Ecg/y7WRBEuVkICAEhIASEgBAQAsuIgAidZbSZshQhIASEgBAQAgklwLImWODEk33mKurnBjo0gRNFRiWOvjnffRovHXkWHYOtalmawDGPUC2bIQMyOEDH7Ydv0kfihtK7wUiJ1C7XgRkdHYWeInRmNfI7mZROzVCYg4f+1z/BlGdNqygcnmtb1zAaT3fi8KlO9TiaxpE4GygKhyUOR+OIxImGWvpdEyxneIZOiqDh5z2XhE3gNaGiZ1KxKs/QEEbOnZszVAb929Ln5OCKT38aFXfcAQtF44jAScWOLL8xeh0D08ImILqmO0DYjLhTFV2TM1fYRIiuWX67ISsSAkJACAgBISAEhIAQSCcCInTSaTdkLkJACAgBISAEFpNACw2upU7jM6dTi7VxyZzA9Gn8eG42mXl7ZYlzvO0wReTsg9vhhHmUNM1EphI4OpeOBM4UpqZ8mJycpPRprG8MMGQYKZna3BxtE/QN7gwHGSglcSjVmoGieOgD50wq3N7w/rdh651vjXV1SbmeU6mxuGlq6YtJ4hTkWVQEzo0kcQrt2SJxkrI78XfKsoUbpzbjx3ywnAl8LlJqs/hHT+ydHGnDjdOlcTNSran2XbtU3Rydkf790b8rTrHGR8l116HhS19K7ASkt2VFgKNrVPqzOcJmOjUaP++j/84nu2VlUHQNRdBo0TUqsoYibGaiayjyxpy1sOiaZK9B+hcCQkAICAEhIASEgBBYeQRE6Ky8PZcVCwEhIASEgBCYJsDCJlDgtMQBhuvfBEbfsMAJUf8mXM8cjXOirRGv7f8jRtt7YaA6OCZKpWYY52gbisDxXZY4/ilKq0aROPoM06xoHK1/H43tMdAHz6V5KN1UC1//OHr3NyEj41LqNb0OtTsacNv/eFcci03cLZrEOXwpnVo09XB4dK6BwxJH6uEkbi+i6SlQzvD18dSdiWacVF3DgoYjZ/RWK8zFxeoxHxxRw41r22iRNfNF2Yw2N+P4d78LPmutgFKrscyRqJxU7WR6jsPRNdM1a/qoZo32+HItm1HPeEomnmecHV3DqdGKzVTH5lI6tCJzeqXYTAkUGUQICAEhIASEgBAQAkJgyRMQobPkt1AWIASEgBAQAkIgCgKTdA2nTwtMoRZv/RtN4LC8iVD/Zr6ZTbo8OHXiEM6efhMdx84gc9QPHdXEmW7TEsfnm4TXyxOn10jjhIrGYYHjNk1LnIJ1laipr8OGLZtQVlY2a+iDu/4Cc44F1RvXwpqXGwWwxF/CEuf0BY7C6VCRONFIHE6lVk0Sh9OorSSJw5KAa68kq0VTd4ZrznBLVN2ZZK0lkpwJJWwSKVzaD7+BsZEBrKpen9Q9Sxa/ldYv12PhFm9NFsckRddQ6rM5wiYgNdqUfyrpWPWZWSixkJwJrF9Dj0tmhI1E1yR9E2QAISAEhIAQEAJCQAgIgUUhIEInBdi7urpSMIoMIQSEgBAQAkLgMoHM4UwYDhigP6BXZ8NBMh5xZLDxbvbCu80LzzYPPFs98K2KoxOals/thbN/BCNt3Th/9AhGBwfhdbpmJuz3+2dSqbHMYYnDadQM4Egc/Uw0jlvvh9PgVwJnypKFvFXFqKqqQi19+F9MkQbp1pzuSRw82YU3TnRhYMQJtycyP6NBh1XFOdhSV4StG8tgNl6uC5Ru60vkfHwOB/r37sXF3/4WPkrlxc1+9dWo+ru/g7GwcN6h+L5JPrjOTH+/us4zMABXX9/0Y3ou8Bp+rPWfyPknoi+d2Qwdpy6jaBltzYZLazcVFanXDAUFM9dwijN+bjHaBH2w/+Pm32J/31FM+Kb368Hqu+i4ezGmI2NGIHBs+Cx+fP43uDDRoa4sNhXgw7V/i+sKZ1v5Ac8w+lxD6HPT4RqcPgc8Hp/k4mXJbza9FYVGO4ouHYUmfpxPz+XR3PORb7AlfxIyghAQAkJACAiBJBMI/hJakoeT7oWAEFgmBETopGAjReikALIMIQSEgBBY4QR0bZSijKSNJnH0J7mYTYyNbtHEDcsb73YvpnLj+6Y1C5zxjgG4B0YxdO6iEjij9C3+cdcYtG9vs8ThKByuhzNFqdQ0iZNJ+oZFDugb2B59BjxZfkxY/HDTOctkUOJm8+bNWLNmDYxUvyPdWkfvGE409+PYub6YJM7aSjs219Ha1hSuGIkTuHedv/89Lv7ud/D7fCQA3ZjyeNTLWSYTVn/oQ0rQsIxhQaMJnHSXMzx/I4kYdSYxk65yJtZ/QyxzvnbyR2BJENxuLLoG91XcHGuXcn0SCQx6RvDdpp/D6XPPGaXBvgFe/+SMvElFdA3XrlGihsQMnzVZM/0c/WzIg0mXfv9tT+IWSddCQAgIASGwQgmI0FmhGy/LFgILJCBCZ4EA5XYhIASEgBAQAotC4AiNGpg+rSWOWXDQA6dNC6yBo2U9i7G78e5Bir7pAZ8neobUmYtaD473Ycw5Cpdn+hv8U1PTqdSmJc5lWZThz0QmfYA3ZTTAR2nGnJYMTFJgyhSlVDPxB/pU0+NqitbgM/+cbo1TqTW1cDq1TrR1DUc1PU6ndmNDNR01KLRT/RL6eSU2jqwZOnECr33qU3CStGFZw1InsFkpCst8qb7LYjHi1GbaHOKtO7NYc0/0uHsuvoF/3vetebtlPRvnf0oSPVXpbxEI2I25l+rUTKdAK1E1a4rooDM9ZoEjTQgIASEgBISAEBACQkAICIH4CIjQiY+b3CUEhIAQEAJCIHUEuIzMPjoCa+AMxTH8GronUOBsiaMPuoXr34z3TIub/qb2aXlDz3FjieP2OtE32qMkjm9qUtXDmaLngyXOZCZF3hi90FvyMUkyw5+VpQQOt7y8PGzYsEFJHLvdnnYSh+vhsLjR6uEMDEeXhqiK6uFcvaF8RdXDCX6XscAZPHYMYxcuoGf/flWjxtHdjeHTp+d9Qxrp/ZC7dm18b9gQdy123ZmELSTFHfVTKq6dLa/gqabn0e8KIy7F6KR4ZxY4XAz7xbVrpsXMtKApDqhZw7KGn5PomgXuh9wuBISAEBACQkAICAEhIATCEBChI28PISAEhIAQEALpRmCAJhQYfcMyJ57MZw10X2D0TVV8C9UEzkhrDwZI4DiHx2cEjtajd9KDYccghieG4J10K4mjReJwajVu4wYXhg3j8BooqZoxh9Kl5cOQcTnahlMObNy4EfX19UjH9AMscTgSR5M4Tvo5mla/ugh8NNSXg4XOSmujzc1w9fYqecMSh38ObhyR03/48LxoODKGo3RCtWA5w9eYLtVTstB9XI9Gi6jRW63Qrl9p+7CQ9e7tPISdra/gpTb+DxO3CAYgBkGwkHnJvYknoKJrLgmbEjqXWAokuibxmKVHISAEhIAQEAJCQAgIASEQNwEROnGjkxuFgBAQAkJACCSIAH++HRh982Yc/RronsDoG34cpztggTNM8maConDmEzg8Qy0ap3u4k6JxqNA8fSjPUTiTkz54MyeVwJnIcqI/exROvZe+tW1DSeZqmGFVC+TUaSxuamtr01ricBq1fY0taKWInGgkDqdSq9YicTZUoDBvcYrWx/EuWvAtHH3DwobFTS8JHH7speeiaQNHj87UzcnQ6ZBlsYDPOqqTVPOud6GIorVEzkRDMjHXXBzvpmicV1VETsdEz+xOwwgbfaYea21V0GXqEjMR6WXBBHoc/eh1DobsZ33eanzyyodn0qFJdM2CcUsHQkAICAEhIASEgBAQAkIgqQRE6CQVr3QuBISAEBACQiAEAa5/o6VQ43NrHJS4zjpLm0CJE2fRilD1b8LNyOEex6hzBMPjg3B73CRwvPBkTGJM78SwcRwDZqqZk+XFZKYP2WSVbBlFyM8sA31EPyNxOBKnoaEh7VKp8bo5lVrj6U5VD6dvaCJqibOBo3BI4HBKtZVSD0cTOEPHj8+kT4tW4AS+x3JJ6ulI8HW9+qoSOXxorfq++7DhkUfi+Ecit8RD4E/trymJ8xeKygnf5lqdHH02/uf2T+CWVdvjGVruSSKBv9v1f+PMcMusEdbl1eCHOx5FjiE7iSNL10JACAgBISAEhIAQEAJCQAgkkoAInUTSlL6EgBAQAkJACAQT4KxcgenT+HG89W+09GkscZJQ/ybc5nE0zjhJnN5hqndCQsc55cGQYUwJHD40gcN9sLhhiVOYWamicTgSZ/Xq1SqdGtfF4Z/TrXEqtaYWTqfWqYRONI0jcW5sqCaBU6FSqa0EiROq/k2sAodTnrHAsdJ7ouS669Rjjrzhxv23PvusqrHDzxXT6xW33RbNdsg1CyBwfqRtOhqH0qr1O8P/B4olwN01N6ujj9IsPnX2BXRN9GIdRXrcW3ML1tlrFjATuTWZBLj20SudB9QQVxdtxIPr7hWZk0zg0rcQEAJCQAgIASEgBISAEEgCARE6SYAa3GVXV1cKRpEhhIAQEAJCIFUEDK8ZYNplgq5dh8lNk5h4ZAJTudNFbjKHMmE4YID+gF6dDQcpF1oc9W+8WyjqZasH3u3TZ1+FL67l+dxeOPtH4OgcpPRX3XCPOuD3TEbdl8NDBewpVU+vtxe9mYMYyRxXkTjjBuecPix+G3JRCJu/GGaDBZs2bVKHzWajejnGqMdM5IVO9yQOnuzCufYhmIxZqKvMx7aNpeDnO3rH0NwxjGPn+tDZNx7VsOVFVmypK8Km2kLk28wwU5/LuU20tsLT348hqm/jaGtTR6xNZzYju7oauSTzbByVVVQEXUAETqz9yfWJIeCnOjh/7v4r9vQewJvDZ8J2mpWhw46S7dhRvA2b89YmZgLSixAQAkJACAgBISAEVjiBdKwbusK3RJYvBJYEARE6KdgmETopgCxDCAEhIARSRCDn2zmwfnu6BozW/GY/3Le5oTuvg/6UPuaZ+PX+GXHj2eZRAsefy+mMYm8scMY7BuCgY6JzIGaBwyNOZvrRM9WLZk8L2vwXKaBoTKVPC9U4GqfAX0FxOAWoLKzB2rVrVU2cxZQ42jxZ2vzk2Tdx/uJ0xI3PN0W1fiZVOfcCkjFuT3SSbM2qPBJBdiVxKopzYt+UJXKHz+EACxxnezuGDh1Sj33OueIu0nJY4LC8YYkjAicSrdS/fma0Fbt731AiZ2Iy/P7W567GLSRxWOaYdYsjZVNPSEYUAkJACAgBISAEhEBqCCw5ocN/VnH68FcunVvoXEMH127l899fOqcGn4wiBFYsARE6K3brZeFCQAgIASEQM4Hf0x3vivmuuTdo9W+0FGp8jrPFWv8m1DA6E0UcFeaiy9eHI6PH8Wb/YTj983/Qq2rhsMLJLMeWmmuwvq4e9fX1SLc/SP6w+yR+86cTGHe40U+1cBwuL6ampkVZod1CcsYWkjqnUqumFGpcC2d9TZFKp7YcWyLr39g3b1ap03IojRqfpaUXAcekS9XF2dn6Ko71N4WdHNdTubuaU6rdhI35dem1EJmNEBACQkAICAEhIASEQOoJsMh5lI6f0hEpO/UtdA2LnQ+kfpoyohBYKQRE6KyUnZZ1CgEhIASEwMII9NDt76XjL3F0w5+Jct0bTeBsjqMPumXS5cF4zyAmeobQ39QOljk+ei7WZrRlw1qaD0t5Pi46+vHHY8/j/NAZjPnC185gkVNuqMXass247sobVD2cvLz0kx39ww40nurA1//jFYyOu2YkTiCnzMwMbFlbOvOUJnFuaKhRImc51sNJdv2bWN+Hcn3yCRzuO6lEzgsX9mDSHz4ibVvJlunaOCRzMjMykj85GUEICAEhIASEgBAQAkIg/Qnwlxr/gY5IIid4JR+gJ36S/OU1NjZi9+7d2L9//8xgnPZ769atuOeee8JO4JlnnsFvfvMb3HHHHXjnO9+JIkoN/aMf/QgvvfQSfvnLXyZ98tr44QaqrKzE9u3bceutt6r5LWZ79NFHceLECbz73e/G/fffv5hTWfFji9BZ8W8BASAEhIAQEAJhCbxAr/6Mjmdi4HQNXcsCR5M4lTHcG3CpJnBGWnswQALHOTwes8Dh6BtznhW2qhIlcSYyvDjb24KDx/fj7OAxDHv74MP8NXVY4liz8rCdPujdfsVbcNUWqoFiMsW3oCTedfpCH5pa+nD4VCfauqb/2jh2tjukzOHXWOhs31Kp5M2NJHE4Cme5SZzR5ma4envRQ3/cjF24QDWUmmPeAX12toq4yd+yBUXXXgtLSQmy6Dlp6Utg0DVCkTgUjdPyKs4Ot4SdaKHJriJxWOSssVWl76JkZkJACAgBISAEhIAQEAKpJ8BROV9ZwLBX0b276UjCdwD7+vrwiU98Avv27Zt3glVVVXj88cfRQHU8gxuLm6985fLicnNzcffdd2Pnzp3g+3bt2rWAhUd363e+8x18+9vfjupint+TTz4Zci1RdZCAi973vvcp3p/97Gfxmc98JgE9ShfxEhChEy85uU8ICAEhIASWL4ELtDSWOHyci3KZ7Dh+QAenZAudyStiRyxwhknejLR0Y6StJ26Bw+Imr7oENjqsJflo7+pAS0sLDh87iNPdRzAw1QVvhivsfEyZ2biqejvuvfE9WF+7Ie0kDqdPY3ETLHECF3W+fYDSrc2OYDIb9ci2GLBtUwW+9JFbl43E0dKnsbjpJYHD8sY7MRHxPRd8AQscljcscUTgxIxvUW94ratRRePsatsbcR5vLd+qJM7tlddHvFYuEAJCQAgIASEgBISAEFiBBB6jNX86AetmqdOYgH6Curjzzjtx/PhxsOh44IEHsGPHjpkrDh48iF/96ldoa2tTrz/33HOoq5udSpjlRDvVDn322Wfx8ssv47HHHlPXc3viiSciRvckYkWBQuepp54K2WVTUxP4utHRUbWWV199ddEidUToJGLXE9OHCJ3EcJRehIAQEAJCYDkQ+DUtgiXOs3Es5st0z1diuy9R9W80gVOwrhImisaZxBS6urqUxHnzxFFc6DqLzqlz8MAZNhon22RFTWkd7r/5g9hQszltJc5hSqe2t7EVTpI64RrLHJY6VhI4LHFsVhNY6HB6tX986C2oX724IeuxvVtmXy31bxZCb/nc2+Xom66NQ9E4bWOdYRe2ylo6E41TkV2yfCDISoSAEBACQkAICAEhIAQSS2APdcdfVIw1zdp8s3gnvfC7xE3xhRdewEc+8hElOOaLWuEInocfflhJHxY+wZEwnKqNW2D0DsuS8vLyOfIncTOf3VOg0Ono6Jh3GJ7rvffeq17nqKJHHnkkWVMK268InUXBHnJQETrpsxcyEyEgBISAEFgMAidp0P+ig0VO+M9DgSvomtvoeImO45cmy+HjLHM+QEeYUPLA9GkchbPQ+jd5NaUqjRoLnCxKq+ZyuZTEOXz4ME6dOoV+ZxdG/H0Y8neHlThmsxm1Jevxls234I5t98JssCzGLsw7JkficDq1fY0tOEXnSBKHO9Lq4bCwyc024VcvHZu5j1/78N9uU6nWllKT+jdLabeSP9eX2/ertGqvdByIONjtlW9R0ThvLedckNKEgBAQAkJACAgBISAEhEAEAhzssifBlNifcLROApomQm644YawtW64Rg2nBmPxw38jB7f56u9wtM9NN90070zPnTun6vZwrR1u3D/X4Ym1zk20QofH0GRKqDXHuo5ItXDmez2S0EkUlwS8RZZ9FyJ0UrDF/AGbNCEgBISAEEgjAn760P/XZnUY/2IMPzE94PhbB5zvccJzw+X0Xe7mMWS2ZsB4TS6mcqfm9OFze+HsH4Gjc5DSX3XDPeqA3zN/rZpQk8gwZMGYa0F2eQHMRTYYC3LUWWtut1uFibPE6aVaKU6PA+MZgxhAB1wZ4yHXlUHFzo1GI4kOG66o2YpbrrgLpbaKNNocwOmexMGTXXjjRBcGRpxwe8IXc+fJGw06rCrOwZa6ImzdWEaROFmz1jQ46lJSp4KuWQptopUikGhvR+kPDweF/vMRa9ORrMuurkbuhg2wUd5oExXR1FnSS9jFuqaVfH27oxu7ew5gd+8bGHCH/7pkjbUctxRtwy3F25BvjDMH5EqGLWsXAkJACAgBISAEhEAKCJSVlaVglBiH+D1dz9E5iW4JTL2m1b/hWjevv/76vDPlKB0WOaGibrgOzNNPPz3vvRwB9OUv8zc3ZzeWRBwlwynQglu4mj2hBkqE0IlnHZHEzHyvh7svkVwS/dZbjv2J0EnBrorQSQFkGUIICAEhEAUB/VFKt3VJ5GSOZIa9w3uNF453k8h5txP+HDJAl5qzbwQdLx+Fq//yL3AFV6xG8fZ1GO8YgIOOic6BuAUOCxtrRQEs5fkwF9qgoxRhgY1/cTx//rwKHR8ZGYHH44EjYwSj6MdIRm/IaBxN4uTk5KC+cgs2rroKWyq3wqQ3R0EtNZd09I7hRHM/jp3rQ2dfaBkVPBOWOGsr7Urg1NE5WOKkZuYLH8XncEATOEOHDqnHPqcz5o5Z4LC8YYkjAidmfGl7w55ekjg9b6Bx6HTYOWZmZGJHyXbsIIlzRd66tF2PTEwICAEhIASEgBAQAkJgmkBaCh2WOSx1ktG4Vm3NwjvmSJC3v/3tSqpwxMrf//3fx1TzRhMpHFnzr//6rzP3cr8/+MEPZkTPK6+8Miv9mpbqjVfAIuW+++5Tr3OEzL//+7/jxRdfnLdmT6hVxyJ0rr/+elXjJ1A0xbuORAudRHNZ+Dtk+fcgQmf577GsUAgIASGwsgk4aPmcTo3Tqr0WAUUuvf7+S8e1c6/ltGl//d5vMelwwef1YdLpxqTbA47G0ZuNsBSFybkWYmgdpUoLrn/D6dOC2wUqdM/1cE6ePKnSqnGj0TE41aVSqjkxNueezMxMWCgaw263Iy/Hjh1b7sLGqgZU5FelxfuBU6m1dQ2jqaUPh091qsfRNE6ZdmNDNR01KLRnw0I/L7Um9W+W2o6lfr6nh5oppdqreOHCHox6wgvOTfl1KqUaH1a9RGClfrdkRCEgBISAEBACQkAILCMCq2ktLUlaz79Rv59KTN+hIkJY7lx33XXYunVr2JRpmhx54oknQoqg+V7XnmeZw6ncgpsmSkLV7Am16miEDkcZfeMb35iRTM8///xM3Z9415FooZNoLol5hyzvXkToLO/9ldUJASEgBFYugVdpj+x0NQAAIABJREFU6Sxy+HBHwMA5gjWRMztTl7pRq39z4eXD6Nh/iiSOF5iam2bNXluODN38kT8sb4y2bATXvwmenVYPJ1ji8HXj/qF5a+NkZWWBo3BsNhv0ej3Wlm/E5qqrsbXuhrSojaNJnMOnOpTEGRhm2xa5VZXlqZo3DfXl4MdLrUn9m6W2Y4szX7fPg50tr6jjSH/4aBwLRdfdXX2TOrYUrl+cCcuoQkAICAEhIASEgBAQAsuLQAsth4VOstpXqOO5WcziHk2LqHnttddU9EpwY7Hy8MMPzwiQwNc5qqaB0lKHaqGEB19/7733qsuPHDmCIkpnHdy0SJX5avYEXx8odFhGBTfOyMGZObQWKg1crOvgvhIpdJLBJe43xAq6UYTOCtpsWaoQEAJCYNkT6KcVahKHiy6Ga6X0Ikuch+m4YvaFmsAZae3BQFM7nMPj8FF0zlhnP7wTrnl7zVlVpCJ1uHH0jTnPCltViYrCyS6xq/N8TZM4HIXDvxTxz1rjaJz+qXYSOf1zonHMXCclOxtWq1XVxjEbLLhp49+kTTQOS5zTFzgKZ1ricB2bSI2jcKpJ3NSvLlqSEme0uRlD9Is3n8couorPsTY97WlubS3yt2xB0bXXwlJSgix6TtryI8DyRhM5LHXCtWuKN6lInLtI5OgzQ9jn5YdHViQEhIAQEAJCQAgIASGQKgJHaKDQjiMxM3gndfO7xHQV3Av/DX3w4EGcPn0awYKHxcn9998fdmCWQ52dnaoPrtHD6dwCI3E4Ioijcli8/PKXv5y3r4qK6fq0gZE0810cKHTCTW7z5s344Ac/GHEN3EekdfA1iRQ6yeCSnHfI8upVhM7y2k9ZjRAQAkJgZRLYRctmkfOLKJZ/D13DIifg9zkWOMMkb0ZaujHS1jMjcIJ7c/QNw0VyJ2SjFGdVN25BwbpVsFWTxCnJR6j0aYH3srThdGqHDx9W52CJ4/SPod9/UUXlsNThxqnUWNwES5xySqX21o13YE1p/aJH47DE2dfYgr2NregbmohJ4qhInA0VKMxbGqmjtPRpLG569+9X8sY7MRHFG3H2JSxwWN6wxBGBEzO+JXcDp1FTEofSqp0aPB92/najDfeolGo3YW1ezZJbq0xYCAgBISAEhIAQEAJCYIkQ2EPz5OwVyWq3UMe7k9X57H5fffVVfPWrX1URLhwx89xzz82qh8Ov/+EPf1CvB0bBBPYSKHQ0+RKt0HnqqafCpn3jcQKFDl8fqm2gGqmhooG0a2NdB9+XSKGTDC6peYcs7VFE6KRg/7R6BykYSoYQAkJACKwYArpOHcy/MsP8azOyzof/prqvygfne5zqcJc54Rl1wNE1CGffCFz9o+qIpvk8Xkx0DqpLMzIykGnUk7Shg6JyrNXFWPPuuWHSwf263W5VC4d/aeQQao9n9jfyvZQfbiSjB6MYgCtjWh7xWIESR6fTqedzTXZcVb0dWyq3wWaxR7OEpF3T0TuGE839OHauDwMjxNnjiziW0aDD2ko7NtcVY/OaQpiN6R9x4HM4MNHaivGmJgweOgQ35TT2OZ0R1xp8gaWqCjn19ciuroa5slKdpS1/Ao1Dp7G75w3s6T0QcbHX5G/EjpLtuKnomojXygVCQAgIASEgBISAEBACS49AWVlZek2ay5om889Krp/DdXQW0LQ0a+3t7WEjZXgIrj9z3333qXRsX/nKV/DII4+okbWoEm0aLGkq6W8yjq7h+jvf//73sW/fvlkROskQF9HU0AmHKp51cH8idBbwBkyTW0XopGAjROikALIMIQSEwIohYHrRpCQOnyM1170uTLxjDINXdcNBIma8Y0BJHL9nOtollmYqzIU+x4xJpxvjrX3IzNLN1MvJMGSh9p3Xw1xkC9llb28vmily4+zZs+qXyuDG0TfujAl0g6I7MlwqGoclDqdT45o4JpMJmsQxZplQYqvA7ZvfgTxLPkxUS2Ox2rn2ITR3DCuJ09kXvnC7NkeWONs3lWHbxjLk20jIpbnEYYEzeuoUnPQHQ7wCR8dp8VjckMSxX321eqyzLI0IpMV6by2ncQfcw9jd+waJnANod3SHXVqJqYAkzjbcUrwN5ebi5YRB1iIEhIAQEAJCQAgIASEQRGDFCZ2vEIAE1NDR0po98cQTuOceTsExfwuWFyyEbr75ZnVDoOQJ7CGU8OBImAcffBBV9Dfd66+/HnLAwL47Ojoivt8XInTiXQdPKpFCJxlcIoKTCyBCR94EQkAICAEhkP4EmmiKWm2cubUOZ83fv9EP19vHMbC9Hb0DzfOmTwu36Ej1b8a7BzFwph185ro4Fds3zEmvxinUWlpaVDTOfGLfiXGMTlFEy1SXEjmcTs1ms6lDr9ern7XGqdQ2V12NrXU3LFpKNU6l1tY1rOrhNLX0q8fRtCqqh6NSqdWXo9CeDQtFNaVrk/o36bozS29er3QcoJRqr+Dl9v0RJ3/rqutUbZybK7ZFvFYuEAJCQAgIASEgBISAEBACSSPAKdf2JKl3Trd2y8L71oREpPRn/GXKm266SdXD0eSPJiB4FqGkS+A9gSnX+PmrrrpKTX6+dGqaoOGaN7t2cV748G0hQifedfCMwgmdwHUGrn+++5LBJRI3eZ2yuPipCQghIASEgBAQAmlJ4Ema1X/REel3oQxg7LZ+dG85h96yFvioJk4sjQUOi5k8qn0TTf0bLrjIdW+45k1paSluu+02FUXD4oYFzimK6BgeDi07OPqGa+L0TLXAiTGVSo2jcKxWq3oc2MwGi5I4N1JtnAqqkbMYTZM4e6kmzuFTnVHVw+F51q8uUgdLHBY6i9W4xk3rs8+ih+rbmIuLYaJjw6VQe6l/s1i7snzHbR/vUrVxXrjwCrocc6PxAle+OneVqovDIqfYXLB8ocjKhIAQEAJCQAgIASEgBJYOgcdoqp9OwnT5T8KhxPQbKDNY6nzyk5+cU6+G/2b/whe+oFKdB0bVBN77/PPPo6GhYWZSLCe+8Y1v4Omnn1bPBQsN/plfY2Hz85//fFZtGx7voYceUvKIRc399wcU7Z1n2YkSOrGu40c/+pGKTmIuz9LfyoE1erQ1hlr/fCIo0VwS8y5Z3r2I0Fne+yurEwJCQAgsPQKNNGUtGqc//PQd1cPo2nQWPVeex6Q5eonDAoflDUucgnWVMOVZ50TYzDfyL37xCyVsuE1NTcFBKbnGxsZQTKJAS4sW6l6WOCP+Poxm9kFnyER2dnZIicP3LnY0Dkscljf7SOK0UhSOk36O1MwUdVN9KRJnfU3Rokocba4sbPb94z/CSSnvuPl9pNNov7IoBZpt3To4e3rgpWtibbm1tbDTL/F8zlm9Wp2lrWwCu1r3qmic17r4P2Dh213V0xLnutIrI10qrwsBISAEhIAQEAJCQAgIgdQS4O8lrqYjumQM0c/tK3RpAtKtaQMG14/Jzc3Fli1b1MtcX4fr5nDj55988slZ4ub6669Xr/NrDzzwgPqCJUfr7Ny5UwkZFjYsgoKFDgufhx9+WL3G9959992q7g5/qfPFF19U43F/3/72t6PishChwwPEuw5O1/b2t79drZWlznvf+14131/96leKC0uy4BpC/Pp8QifRXKKCt8IvEqGzwt8AsnwhIASEQFoQcNMsNInzavgZ+QyT6L2ymSROM0arpj+oj9RY3Bht2cirKYWtalrkxNNY5PzsZz9TEmdwcBBut1tJHW6cHm3t2rWzuuVonFF/P4YyujBpcM1E4nA6teDG0TicTm1r3Y2LEo3D6dMaT3cqkdM3NBG1xNnAUTgbKlRKtXRLpXaCilmeo29QcR0cN0VM+Wi/WOpwMxUWKhkTqelJvLGwsdK1Jdddpx5n0XPShMDZ4RaKxnlViZxB10hYIBvya3F39c1gmWMz5gg8ISAEhIAQEAJCQAgIASGQvgR+SlP7hwROr4b64u89JThxA0fFcKSMFlETOGNNuHCUTmAECl/D9339619X0iKwscj44he/iDNnzuAzn/mMEjvBqdO0KB5N/mj3sxj54Ac/iEcuZYOIht5Chc5C1sH3fvzjH58RXzxfXsM3v/lNHDx4UEmpaFKuaetMJJdo2K30a0TorPR3gKxfCAgBIbCYBF6jwVnkcFo1R/iJjNT0KInDMmcqa/pD+VAtUv2beJbLqdU4ndpPfvITNDU1zUic4L5q6cN+ljUcjePIGobLNAKjxaBETmA9nMD7FjMa5/SFPqqF06ckTrT1cDgSh+XNjQ01KgonnSROcP2bC7/7HaY8oSO3MnQ6FF599Zy3gyZw8unbXUXXXgtLSYkInHj+0SzTeyanfErgcFq1Q70nwq7SqDOoSBw+riqsX6ZEZFlCQAgIASEgBISAEBACy5JAomrpsMT5CR3vTC4lFhScOYMb//0dmEptvpE5UqWzs1O9vGHDhhnxw3JCy8rBNXjma5y+LZbxgvsJHD/cOJHILWQd2r2BzLTnysvLUVdXNzO8xjj4+eD5LZRLpPXK61JDR94DQkAICAEhkGoCHLrNAodFzsHwg3stbvRedV6JnPGywZAXx1r/JpblXrhwQYVP8y8uLHV6KEUX18bxGhwUceOET+eFzmuE2WGHH1PIraR6ODUGeLOcqqbOfBKHo3Fu2vg32FjVkNJoHK0eTqwSh8UNSxyuh1Noz04LiRNN/Zt+qnOkReQE77smdFjgsLzhyBsROLH861hZ1x7rbyKRQ9E4JHIck66wi2d5o4kcljrShIAQEAJCQAgIASEgBITAkiPAf7ez1DmygJmzzPk3Oj6wgD7kViEgBOYQkAidFLwp+Fvd0oSAEBACK51A1ss6mJ4h4fG8jYqZhKcxsKYdXZvPqSO4ZRiyYK0ogLnIRvKkBIZcC3TGuSnM4uXN+XY5f+7Zs2fB38wJbJxj9qLzHJw5A5jKmI4SysgEsqZMyHYUorQhB3qaX6hmzDKhxFaBbbVvRXVhHUx6c7xTjOk+p3sSHb1jOHCyC8fO9cHtmT+6KbDjNavyUFdpx6baQlQUL36KKE6bNtHainGKkBo8dAhu2huf0xmWxQQJOc/I7FRYOqqfwynT7Fdeibp/+idkV1fHxFMuXjkEJiad2NN7ALt73sCZsdawC8/RZ2NH8XbcUrwVdTlVKweSrFQICAEhIASEgBAQAkIgbgJlZWVx35uyG+ON1ElRZE7KOMhAQiCNCIjQScFmiNBJAWQZQggIgbQj4HN74T3lgOlpA2wvFcLSlRt2jq7ccXRtOauOiYLLH8KbCnOhzzHDuor6KMtXIifRjUUNR+KEkjiBYzkyRtDkPECVcSaRqcsgL0X/55+uoWO1WrG6as2cqeWa7LiqejvqSjehlIROKhpLnHPtQ/hLYzsuksyJRuIYDTqsInGTLhKHBc4o1SxykmCLVuAEs82gukZjJIAySeLobTZkWSzgyByWOvWUG1lkTirejUtvjKPDZ5TIebn7r+rfeLjWYK/HjhIWOduW3kJlxkJACAgBISAEhIAQEAKLSmBJCB0m9Bgdj9LBUTvRtFvoIk6zVhPNxXKNEBACsRIQoRMrMbleCAgBISAEQhKYdHkw3NqDiZ5BTP7Sg7xXS1FwrDIirf4NbZRWrRl8Tkb9m/kmwCnUOJXaYUrLFU68+0jecE0cX5YbY+YeDLh74HZ44XNPf9CbkQHoLTpkmXRYW7YR+iw9OKVaeX4V7tv+IPKthernZLf+YQcaT3Vgb2Mr+oYm4HR5Iw7J9XCqKZ3aDVQPh1OqLWY9nOD6N/xzrC1U/RsHpck7/t3vgvvTXl//4Q+rFGvShIBGYMA1jBcu7FFp1c6PtIUFU2wuuJRS7Saszl0lEIWAEBACQkAICAEhIASEwMogwGLnD3TsCbHcq+g5rpPzDjr4sTQhIASSRkCETtLQSsdCQAgIgeVNYLx7EK6RCYy0dGOkrQe+k14UH1mDkqO1MA1Zwy7eWThKdXHOo//adujrTcirLoGNDmtJPomR5NWcYInDdXFefvllDA0Nqbo4wc2JcYxP0Wt09ma64Dd7YbfbVU2c3tEuDI71X77FT1KHjc6ltn3tW3HbFfdic9XVsFsLkv4GOH2hD7HWw2GJs2F1Ee64fi24Ns5iSJxo6t9EAy/W+jc8LqdbkyYENAJ/6Tyk6uL8qf21iFBuWbUdd1XdhFsrr4t4rVwgBISAEBACQkAICAEhIASWNQGO1mmhg1OraceyXrAsTgikDwEROumzFzITISAEhEDaEuDoG9fwuBI3LHImeobUmVvR8RqUHKlF/pnI31Tva2iF4230m9/bgIJ1lTDlWZMqcHh+LG04AocjcU5RCq9AicPRN07/GB20Nn+fkjj+zCkYjUbYKEVXTk4OMiltl9b6R7pJ6vTM2iddpg4WoxVFthL8rwf/Pakix0FRN21dwzFLnII8i4rAuZEicQrt2SmXOJrAGTp+HD3798NJUTNekiuxNo6qsW/erKJrclavliibWAHK9YpAx3gPReK8QiLnVVwc7w5LpSqnnKJxbsJd1TehPLtYCAoBISAEhIAQEAJCQAgIASEgBISAEFhUAiJ0FhW/DC4EhIAQSE8CLHDGKXXaCKVQ4zRqLG989JzWsnvsSuIUH10Dw7gp7CJcNeNwv5MiIx4xIHujPWUL5kgcrovDadU0iaMJnAn/MAmcfnjgBD/HzUx1VVjgsMgJlDiBE/ZN+XCu6xSlVTOQxMmGSU/3mG1gqfPWjXfgHdsfSvj6NIlz+FI6tWhSqfEk6ikKh4+G+nIViZPKxgJn8NgxjNEexCtwtPRoVhI3Jdddp+SNRNekcheX31h/an8dL7TswV6KyonU7qy6UaVVe0tZQ6RL5XUhIASEgBAQAkJACAgBISAEhIAQEAIpIyBCJ2WoZSAhIASEQPoSCKx/M9DUDidF4wQKHJ55xlQGpVNbQ2nVapF3oTTsYvwGP6Ye8EH3oSzgptStmyVOS0uLEjkclaPVv3GpCJzZAodnxRInm1JwWa1WFZUTqmn1cMrzK1UqNU6x9vSrP8bQxOXUa9vqblT1chJVK4clDqdTY4lz+FRnTPVwFkPiJKv+jQic1P3bWa4jcT0cjsThtGr9rqGwy1ybV6Oice6uvhn5JttyRSLrEgJCQAgIASEgBISAEBACQkAICIElTECEzhLePJm6EBACQiBeAsH1b7T0aaH6y7lYqEQOR+To3PrwQ95ALz9Mx/vpSFGpkuHhYRWFwxKnuevsTP0bTqPmxNic+WZlZSEvL29eiaMJnLrSemysakC+tTCkqDnedlg9b6KjIr8q3q2YuY8lzr7GFuxtbEXf0ERMEofTqd1A6dRSUQ9nserfLBiwdLBiCExRbavplGqv4EDPsbDr1mdmqUgcTql2TfGmFcNIFioEhIAQEAJCQAgIASEgBISAEBACS5OACJ0U7Bt/S1yaEBACQmCxCPjcXnhGHXB0DcLZNwJX/6g6wrUsjx5lx9aqw9YRvm7ElG0Kzvc41eG90puSZbrdbhw51oiDx/eja+giRtEPd8bETPq04ElkUFQNp1PjIzgSx5hlQnVhnToqCyj6yJKvUqmlonX0juFEcz+OnetDZ994VEMaDTqsrbRjc10xNq8h2WSkKKgkNp/DgYnWVow3NWHw0CG4+/rgczpjHtFSVYWc+npkV1fDXFmpztKEQCIJnB1rxe6eA9jd+wYmJsO/R9fn1GBHyXbcSodJFzo6L5Fzk76EgBAQAkJACAgBISAEhEAwgbKyMoEiBISAEIiZgAidmJHFfoMIndiZyR1CQAjET4AFjrN/BI7OQYx3DCiJ4/dM14mJ1PJbyy+JnDpKsZYZ9nL3W90zIgcZkXpe+Osj48M4drYRfzn0Mrod7XBNzS9weDSWOJxSjWviGAwG6HQ6NYmS3ApUFdai1LYKRblldK5Y+ORi6OFc+xCaO2gtMUqc7ZvKsG1jGfJt5qRKHBY4o6dOwdneHrfA0XEqOxY3JHHsV1+tHusslhgoyaVCIDoCLp8HL/f8lUTOG2gaawl7U3aWGbcUb1MiZ12OCMXoCMtVQkAICAEhIASEgBAQAskiIEInWWSlXyGwvAmI0Fne+yurEwJCYAUQiKb+TTgMhnETSk+so7RqtTBfzA1PrJxe5nRqfCQ5O5HT48Cptjeplsxx7Du2B92DHfD43GHnl5mZqSJwWOJwNE62yYpySoem1b/hx4mqcxPtW4tTqbV1Dc/UwxkYdkR1a1VZHjiVWkN9OfhxsprUv0kWWek3mQQO956gtGrTtXG8U+GF9baSLVQXh2rjUGq1zIzwojqZc5a+hYAQEAJCQAgIASEgBISAEBACQkAILJSACJ2FEpT7hYAQEAIpJhBL/Zv5pqYzGVDesw7FVBcn+89RyIL7qCeWOO9J3mI7BtvQ3N2E1t7zOH/xDM53NmFkZARTU1MRB+VIHBY4JYWlqCxajUj1byJ2uMALWOKcvtA3I3Gc9HM0rX51EfhIlsRJdP2b/C1bYN+8GZaSEmRlp6hoUjQg5ZplSWDIPaoEDtfHOTPUEnaNhWY7SRyujfNW1OVJNM6yfEPIooSAEBACQkAICAEhIASEgBAQAiuQgAidFbjpsmQhIATSj8Bwazea/3gQzuFxWEvzUbi+EhXbN4Cjb1z03EhbD1jkTPQMqXOsjQVOXnUJ8lCKooM10P/WhIzzEfKk1dEoWjTO6lhHDH89R990ksDpHGzH8bbD6vHAcD+cVJtlbGwMXCMnUmOJY8/Nx+bVDbhq7TbUlq5HvpVqyhiSm9qLZc3vXz6BppZ+9A1NYAMJmHfs2IhCezb2NbaQxOlEK0XkRCNxzCY9qrVInA0VKMxL7Nw1gTN0/Dh69u+Hs6cH3omJSGjnvJ5bW6vEDZ9zVq9W56XSxjwT+M6Rn5IAuIAxr0MVvn9k03tRnh2+NtRSWd9ym+chirz5TuNP0DXRh7LsItxcsQ1bCtfjhQt7sKttb8Tl3lh+De6hSJzbK98S8Vq5QAgIASEgBISAEBACQkAICAEhIASEwFIjIEJnqe2YzFcICIFlR6DjjVM4v+uAWpefolEmqQbOpNONLLMRJnsOfCR1Ym0shYy2bOTVlMJWVQLr3nzgZ9TLs1H0dD9dwyLnniiujfISTeBwBM7xtkYMjveBn/N6vRgdHY1a4uQZC7FlDQmc9Vuxqe5KVFAKtVS37z35mpI23Jy0VyPjLoyOuVFVngeTISvidFjisARqIIHDKdUs9HOiGgucwWPHMHbhQtwCR0+RNixsrCRuSq67Tj1eqtE3nRO9eHjXP5PImS2xcvTZ+K+/+ZZInUS98RLUz/MXduOxI//fnP2K1P0qaylF4nBKtZvAj6UJASEgBISAEBACQkAICAEhIASEgBBYrgRE6ATsbHNzMzo7pz+ku/HGG5frnsu6hIAQSCMCHIGz/7FfwzU0BufgKHxeHyjH2MwMc0nGZBnDf+DP0TfmPKsSNwX1lbCW5COLnsNJ6oYlDh8dERZ9Bb3+MB0schLweSjLmvPdp9GlInAuCxyeBadQ41RqfISLxNEhCyZYkWuw4/pNN+OW627H6qrFiQzR6uDseu0sXnj1NFwkcnw+vxI6WsvMzMCWtaHhscS5saGaBE6FqoeTKIkj9W/mf197fF58dt83sb/rSBr9i5epxEvATzcGxxTeUfUW3FV1E95asTXebuU+ISAEhIAQEAJCQAgIASEgBISAEBACS4qACB3arr179+IDH/gAzp8/P7N5drsdX/jCF/C5z31uSW2oTFYICIGlQYBFznjPIJpfOoS2vcdmSZzAFViKKOqDZE1gY4HDETicQs1Gx4zA0S5igfNfdPwpAgsOJtFSqu1YGDet/o2WRq1jsHVWhyxxHA4H+vv7VVROqLo4msDJybCjyLwK62rqceftbwP/99hkMi1sglHczdKmn1Ko9Q87KP3bhEqnpqVV09KntXUPY2jEOW9v66op5duliBsWNxyBw/VwOB3bQiWO1L8Jv4lcX+Vo/2m82d80c45i2+WSdCEQytiEmNsaW5WKxLmb0qoVmuzpMnuZhxAQAkJACAgBISAEhIAQEAJCQAgIgZQQWPFCZ+fOnbjnnum8QnfeeSduvfVW9a3xH/zgBxgaGsLHPvYxPP744wvajK6urgXdLzcLASGwPAj4KJrD2T+CseYeDJ5uh98zCa/DDWfv8LwLNORYYC6zw1pRAHORDTk1JTDkWqALitrRH9XD/GuzOjJHMsMC817thePdDjjf44Q/hz9Fja25vE70jHSgd7QLTV3H1GP3pGtOJz6fDx6PR6VTm6BUYH7/7LFY4Fj8NlBiOFhAZ30OyorLsZlqtaxZswZGozG2iUV5tdM9iUGSMp39ExgadeJc+xBF2kxigJ5zeyhCKkzrHhine+euVbvl9mtrsKWuCJtqC1FRnBPljEJf5iMBNtHaivGmJgweOgR3Xx98VGMolqajOkPGoiLk1Ncju7oa5spKdV4OrcvVj5PD53F67AJOjTSjzSH/W7uk9zWC0Km0lOGjde/BFXnrlvQyZfJCQAgIASEgBISAEBACQkAjUFZWJjCEgBAQAjETWPFCp66uTkXm/PCHP8RHP/rRGYBHjx7Fjh07lNR56qmn8MADD8QMV7tBhE7c6ORGIbAsCIx39MPROYjR5m64+kdnrYlr5oy19c16Tkd1WDJ0pDvMBlS/fTsKNteE5JDhzJiROIYDlGItTGNx43y3U4kc7zWX04RFA1gTOO0DzSRwjmPYMRBS4HBfmsRhgcMiR5M4LG/0fhOJm1yYkQMjaRyTP1sNv2rVKqxduxYbN25MqMQZHHWho3cMw2MuJWs6+8bVeZjq3cTb+N7OvrGZ2znNGtfNyck2wJ5rwr995rZ4uwYLnNFTp+Bsb1+QwGFhk7thA6zr1yt5o7NY4p5TOt14brwdp0cv4OQISRw697uHFjQ9Tt+VkRGcxGtBXcrNCyFAQmcK8wvmf9n4CK4r5NyQ0oRkNEDgAAAgAElEQVSAEBACQkAICAEhIASEwPIgIEJneeyjrEIIpJrAihY6WnQOfxP83Llzc9h/6Utfwte+9rWEROmkemNlPCEgBBaXwHj3IAbOtGOgqR38OFxzj1K0zMAIjLZs6LPNMzVzKrZvwJo7t8299S/0lJZWLZKb4FRqnFaN6+OEL8UzM45W/4Zr4DR3n8HgeB/4uXCN06k5KXqEJQ7XxQlMn5adkQdzRo56TmurV69GbW0t6ilyZCG/xAamSWundGhtXcMqZRqnS9PSpCXincBp1IoobVphngVvHL9INXQmodNlwKDPgo6kDrcP/e02VScn2ib1b+Yn5Zny4mgfpU8boPRpl84TFBkWa1tlLcXF8e45t+Xos/HDHY9inb0m1i7l+iQS2HPxDfzzvm/NGeGa4k1qv6QJASEgBISAEBACQkAICAEhIASEgBBY6QRWtNDh2jkvvvgibDZbyFo53/rWt/D5z38e999/P55++umV/l6R9QsBIRCBANfF6XnzPHqOno8ocbgrroVTesUalFy5BhM9Q+ime1n+mKlmDj9XQq9l0TWqDdDBdXFY5DRGmEgJva7VxoniC+2R6t/MNxqLm/HxcSVxJt0+mGAF17/JzSyCgX4KFDjcR15eHq655pq4JA6LG03WtHUNob17BPxcMsRNNdW+qSy1KYFTWZqn6t+wyAlsT+48gsOnOtUc+Po7rl+r6uXM16T+Tfj37JB7BEcuiRuugcNHPG1jfh2uKFyPKwrW46qieqrFlI8xzwS+c+SneIVkATeWOP9z+ydQnl0czxByT5IJnBlqof36CQ71nsC6vBrcW3ML7l29AzmG6Yg+aUJACAgBISAEhIAQEAJCQAgIASEgBFYygRUtdMJt/MDAAK699lqVjm2hKdeW1RushVbzezq45Mctl45ltcBltpg9tJ4jl9b0TjrXLLP1pcFyWOIMt/ag7dWjcA6Pw0c/h2sscfKqS1B905UwkbiZETb8b4r3i/+N8T7xfnHbRQdLnF9Esdi76RoWOWEyRHKkTedgGx3tON52WD2OFH0TOPIUpYjjOmPusUnApVP1b6yZ9pACh+8zmUxoaGjA1VdfHTESJzDaZmB4Qsmappb+pEgbLdqmgEQNP15fU6TEjYUicaJpzt5eqoXUjLELF2Cnmj/5W7bMuk0TOEPHj6Nn/344e3rgpTR0sTR9djbMJSWq/1yKZsqhqCY+L4fWPtaFowHRN80j7TEvy6gzKHlzZWG9Ol9FZ3OWKeZ+5AYhIASEgBAQAkJACAgBISAEhIAQEAJCQAgsFQIidAJ2iiXOKapfwFE7P/jBD1T9nI997GN4/PHHl8p+Jneej1H3nPEksH77LfTz7uQOK73HQYD36NN0/DTo3i/Tz1+Joz+5ZRYBljjjPYMqEqefUqpFI3GspfkqGqdgfeVliaP1ytLtH+jQ5Bs/z59LcwBBWwT4q+l1LaXa2rnXagKnubuJBE5jVOnTgnsx6IzQ+QwY63Eiw6VHptdAdXCs806MJQ6nVLv11ltht9uV1AlswWnSTl/oS1q0zXSUzXS0DUsbFjaxiJtQi+z4859x+kc/miVorJWVWPPe98LR3b0ggcPChuWQJnGySOosh3Zq8PxlgUPRN71ODjmLrRWY8mYJnC0F62LrQK4WAkJACAgBISAEhIAQEAJCQAgIASEgBITAEicgQidgA7UUa9pTW7duxTPPPKPqPKz4tocIvIuOQJmjQdlID+5Y8YTSC8B+ms5f55nSvfT8mvSa7lKYzZTPB6/DDdfgGCb6R+CnnyM1Y262isKxFNmQqdOFvpxr4DxPx8VIvQW9/h76mUXOfbOfj6f+TfDIZoMFxbnlKDCWkMRxoYuEC6dUC9dY2nAtHI7E2bBhg5I4Wpo0rm3D0TacJo3PA1TjJlGNa9uwpOG0Z/FG28QyF657s/8zn4Gzvx9THg8mqXaQdhhycmCjmkDRNo7A0QROEUWEWigaZzkIHI/Pq2rfaCnUuAaOYzL2+jfV9B7k1GlaFM7q3FXRopXrhIAQEAJCQAgIASEgBISAEBACQkAICAEhsCwJiNAJ2Fauk9PWNv11+CeeeEKlW+Nvl3OEzgMPhMlhtCzfGkGL4uiBn66EhcoahUAaE2B5qtXGqZieZ7z1bwJXyQKnPL8K1QVrkG8oQxelkDvx5km4XK6IMCoqa1BeSfV+KlZjzDFd0ybZadKqVI0bqm1D6dIWGm0z3wI5ZZqD0qS5OLUapVVjkcNp1voPH8bI2bPzcsm/4grojMaQr5uLi2cEDkfgLBeBM+gavixwKPrm2MCZiO+bUBdw/RstfRqLnGJLflz9yE1CQAgIASEgBISAEBACQkAICAEhkHgCWmrxwWPH1N/J/Dcy/53LX0zkc8Xtt6uzNCEgBJJLQIROGL4f//jHVeo1ljoHDx6MO1Ln0KFDyd3FFPS+4aENsJyZXRQ8BcPKEEJACBCBgbsHMHjPIPqu6cXARA8dvbhAERD82D0ZWboEQ7QaKAVZTinKbdUos1XBMezCUP8wzpw5g4l56rxMTmXA49NhwpsFs9UON6VcM5qtcE1mwu2JHK0U7UYaDTqU5ptRbDfBnmOksxkmes5mNahzotuU0wl3Rwc8nZ3wUNpNL5199Nzk4KA6Bzd3ezsmR0fnnYappgY6+mVWZzYjKz8fpjVrYKyomDkSPf/F6K/XO4jzzos47+5Q5y5Pf8zTMGTqUWuswBrzKqwxrUKtqQKmTEPM/cgNQkAICAEhIASEgBAQAkJACAiBpUrgmmuuWRJTZ5Fz7sknwenHI9WG5RTiFbfdpg5pQkAIJIeACJ0IXPPpAzmupfPDH/4QH/3oR+PaheUgdCq/U4niJ8Wyx/UGkJuEwAIIHPvHI3j9lj0kcM5gzD0cs8AxUpH4HGMeiZtKFGaXosBaQucSDJKwaCc50draqh5rzc3SxqMjeZOpZM2Yx6DOyMiC1WpVqdQMhoV98M7SJo8EDR+52XolbqpKrEmVNl5aI0uaSfrvOYsbF0Vgzidtwm2Xt68PHvoWUnDLoJR6mcSm9P3vRzZF6bDEySSpsxxaq6sL510kcFwkcOg8PDkW87JyddlK3GgCZ7WpPOY+5AYhIASEgBAQAkJACAgBISAEhMByIrAUhE7v/v049thjEUVO8L6w0NnyqU8lfbsaGxuxe/du7Kd5am3Tpk3gMhr33HNPQsd/9NFHceLECbz73e/G/fffn9C+F9KZNq8vfvGLaGhoWEhXcu8SIbDihU4zpdHhNl+dnLe97W3YtWsXvvnNb+Jzn/vcEtnWxE9z8E0n8q8M/eHkuYYBlL0vRw2qz9LBoE/8t+gTv6Jl3uN/0/r4CNU+SU/WLfP1R7m8Ka8PzqExDJ3vgNfpBv8crmXSe9tsz4F9TQX0ZiP450S0wW/2Ib+raE5XvfYufO9//284LdHXnNHSp9WV1qO2dL1KpcbPceMUavzLzl8PHEZLew+c3gyMu/nIVI/58FEkjtYyMzNhs9nUYZwnjVi49XN9myJ7tkqNxmnS1tcUqXo3qUqTxmHg/O0hJ6VOi/Qtomj3kWsnDRw9iiyLRaVW47Oeaufw41V/8zcp+YU12rnGc53b58GblDbtaP9pOprU47jq3+SU48qi+pkaOFL/Jp7dkHuEgBAQAkJACAgBISAEhIAQEAKLR4Cjcs499VTcE+Casdu/9rWk1Irtoy9bfuITn8C+ffvmnV9VVZUqo5EoyfG+971PjffZz34Wn6HauunStHk9RXt10003pcu0ZB5JJLCihQ7XxXnmmWfwL//yL/jqV78aEvO2bdtUurWFROgkcf9S1vWTO4/A+cNJfOi5rbPGfLbmFP7t6r2o2WifMxf+MJcbf4CbbZ7+Rj8/5oPbfK+bTXOv1e6xUD8zjy/1kzIIS22gT9OEHwuYdB49/jIdyf+CRFqTmnR5MN4ziJ6j59Hf1A4f/Ryu6ej9aC3NR+kVa1CwvhJZl96fsSzS6XFgcLwfLjoPjQ9g+uc+dA62o3+0Fy1vnMWXfvH/orZ7/Uy3zaVN+MWOJ3Dh+jPIzymcd7hAgbOxqgH51sIZgeNweXG2pQeHj53Fa28cQc+gk+ZAEitI3AR2zhLHQpKisLAQer0e/HOkVkDChsVNZSmlclNnqm9zSeREujee17W8vZyzl+vcjF86c/7eRDU95wAuKVH5f010cL0bre4N19NppP/NCJREBRRW3vClLyXlF9VErSlUP4OuESVvWNwcofPxOOvfbKL6N1cUrp+ROEVmqX+TzH2TvoWAEBACQkAICAEhIASEgBAQAskk0Prsszj1ox8teAiWOm/57ncX3E9wB3feeSeOHz+O3NxcVfd8x44dM5fw57i/+tWvVJ10fv25555DXd3Cv9ksQifh2ygdxklgRQudp59+Gg8++KCqkXOWilwXFBTMwrhz586Z8LzzlJ5nviieONkvqdu+9+RrOHyqU8356qZy+C8Ar9vb0JTXp57bUFu8aJE5LIY0ycPiKFAa8dy01zWpxM/xNfOJI5ZG2jVav0tqswInewTwHPDBUESRJFfRCzVLdiULmrgmcQZOt6P7zfNRS5xCEjglJHIiSRxN2AyRtGFho8kal8epHvPr87WRiSF0DLapl68/tQNWVw568jpx/v9n716gLKsKO+Hv6nr3+0V3F82zW54iTURaXWKMMRMYUGa+L7oAZSb5gjpiXE5eagLJTGYUVD6dyTg+EiJrJetTATVxJIqiM+MYNCpgAr54NW+aopt+v6u6qvs7+1Sf4vbtW1Xn3qo6nHvv77CKW111ztn7/Pa55946/7v3Hngo7O3bHVYsTIZIW7RqfPMl85aH1ctOCmuP9MDp61qUzHtzOGzZsS9s3bE3PL99b/jFo5vC04Nbw6bNW8OePXvCoUOHJvWLoU1vX29YtHBRWJD0NqkV4lT2tokBzkkDS8JJSYBTRG+bGNTE4GZ78mZtJnvbRJTK4Ca+0YyhTZzQMQY48XGyJXY9j3WL28Rtm2F5avez4wFO7IHz+K5n6q52X2fveHCT9cLp7+qtez82IECAAAECBAgQIECAAIHyCcTRLqo/xDidWq581avSD0DO1PL1r389vPOd70zDmi8kvYhq9cCJPXiuuuqqNPSJgc/HP/7xaRcv0Jk2oR3MkEBbBzrRMOuBE8dW/K//9b+GCy+8MGxN5lf48pe/HOLYg3H+nMl68MxQO5R+N7GHzrd/sGG8nr94bHM4WDE81TmnrQqdc14Yqqn0B1RnBWeyt1EsOg2dZrm30YOPPx9u+cb96Q3+/UlPjZefdXy48pLz0uGv2mXZ8eRzYeeTm8Jz920IQzv3TnnYi05ZFRafvDIsO/3EtFdOXCrDmhjQVPauyRPYTFXo7v07w9Nbngi7tx4fdu9YGQ4emB865oyE+Ys3heNWPxnOOfHl4VVnvi6Z++bE0NuxLCSzz4Snn9sRYvvGHjhZ+8bQJg6pFgOcnTt35g5xFsxfkA6ploU48Vw/ORkeLet1U9QwabG3zYEkHJmNYdJiG8TgJoYu8089NQ1rFiSPWQ+cqdqomX//i20bjhpC7fn9L8yXlPe4lvctGQtwkh445y47I5yz7LS8m1qPAAECBAgQIECAAAECBJpM4O5kJKP4t/lMLq9JeuksmKEPQv6X//Jf0oDmNa95TfjiF784YTXjqExxaLQY/DzwwAPHrDfR/Duxt0+toctqBTpx+LU4P/Fv/uZvTjhnT7bOe97znnS/9ZabVfwf/uEf0vmC4jw+8Zj+xb/4F+lcPlMNubZhw4Z0u29/+9vprrJtf/VXfzUcd9yxw/9Xzsnz7LPPhr/5m79Jt4vlveMd75jJ08K+GhRo+0AnhjdxnpzYHa/WIswZU4m9c2IvnWzZuHlXODB0MP3n0kVzw0tOGuvdFG8wx/DA0pjATPU2enzj9nDbN38SDo4cPSdMX3Kz/s+ueUPo7x0b9q4Vl72bd6Rz4mx79Nmwd/P2KQ+xb9mC0LV6fji8ojvs6xsKO/ZuDc9t3xiGDh4I25PvY2gzm8voodHw0wd3he2bV4eOjjlhTvLVEeIwZ3PCgvkHw6+e/+qwb8+8pPdN7V4++/btC/v37w87duwIIyMjU1a1f25/WLJoQVixfEk4a+3xRwU3s9nbJg5PtjsZqqyo3jbVw6RN1dtmSrgmWCHOf5MNn5YNobZ/5EDdNT9l4eo0uMl638R/WwgQIECAAAECBAgQIECg9QXiSBT/NMG0FNM5+pkceu2vkqHg/uzP/izEOXJ+8IMfTFit2EsnBjnHH3/8MUOuxZAljtw00RJ7AP3H/xjnLXhhqRXoZHX5l//yX4bPfvazx+wuhimve93r0p/fd9994SMf+Ujd5cZtY8hy0003HbP/2PsoBkpxbp9ac+jEUCta7dq165htJ5pjKDvOuO9Ko6kCtOmcH7atT6DtA52MK56gMel8LLnhGJeYUr75zW9u62HWqk+l6l468fdxovMP/Pbrxoc8q9wmhjvxKy779g+/8H32syOP+5M5TLL19lasF4Oh8e2T7+Pv0n0JjaZ8lj/0RDJfy5HArXrlJYv6k6Gy4oQ6rbMcTnqnDO3al3ztDaMVx3348OFw6PChEB/Tr+S/+O/432jv4TDUfTCMdBwdes2GSueczqQHTGfSi60zdHf2hO6u7tCTPPb19Ifhg4fDE89uCUOHtsTajRcfQ53ukIQup5w8Pt9U9suhoaG0J87u3btD/H6ipXPO4dDffTisWDo/vDTpdXT+uaeHM19yUiHDpMUeN3GumRjgzNYwabGXTTa3Td5h0majfV+sfW49sCPc/3wy/83Wh9JeOD9tcP6b2OMm630TQ5zYI8dCgAABAgQIECBAgAABAu0nEIda25SEOrOxvO7mm9N5aqe7xJDkTW96UxpSxJBhst4xtcrKevjEniof+9jHxnvWxP1+5jOfGQ8xvvvd7x4VBNUKdKoDm+oeL1ngE8OR1atXpz2L6i03G2IuHksMZ/71v/7Xac+auO94LFlYUx3oVG4XA6zLLrssPZ7YQ+hTn/pU+MY3vlFzjqHsOGN5WbAVjzPeg6o1vN1029P29QsIdOo3q3uLwcHBurcp6wYbN+8OP39sS9i6c394yYlLwzlrkwnYe7te1OruHxoJ8SsuMQSq/HecAD4uMdzI1on/TkOhI9scqNw++T4LkeLvh45s/6IeYJ2Fjx46HB56YuuEW3V1zQmnn9T8E5YfHj0UhpMhxoa27wmjB0fC4dHRJKyJgc1oEoyEJMBJgpz0uyNLMiLgaFeyTW+yXhJ0HJ7BEQLjcGXdc5KgprM7dCVf8TEGOD3JvCJpmNMxFubUWnbtHQ7PbNqVhjmjYU/yOJL00OlK4pz+NNI5bsnc9Gs0Ob74Ir036ekyPDwWbmZLDG7m94yGeclXDHDm9RxKn5evfPlZ4aUvfWlYMQNvmCrLG016Be198smwP/kUyIHkEy/7k4kGR5KfDSXfjya9hWZq6UnmNZt38smhZ/ny0Je8Wek/MRl2LnnsTf7djsvG/ZvDg7seD7/Y8Wh4cPfj4el9z9XN0JcEiWcuODWctWhNOGth8pU89ibnroUAAQIECBAgQIAAAQIEihUYGBgotsAcpX336qvTD2bOxnJWMlzXyUmoMBNLrZ4nMdx5VTJfT5xWo9aQaVm5r371q8NTyX2M2OPl0ksvPaY6E/1+ojl0sp/HcCUOgVa5XHTRRek8PrGsD33oQw2Vm9UnhjnVQ55VhjbVgU62XQxz4tBz1UtlT5zKOYayn5+TzBd85513zkRz2ccMCwh0Zhi01u5aJdA5cHB/uPexu8JDgz8Lvd19YeWi48P6Na8Li+a2/qe5xwOjGP5kPYsqgqBawdFkoVE8T7Lfz3RoNFWgM7e/O5wysKiAM396RcShyA4mQ0iNjB4c61UT/z0ynMwxMxQ6DiQ9WYaSsCYJcCZdYojTmUQk3aPJVxLwNBDixLAmDWSSr8rApid5DsTh0WKPm4nCmjwCWaBzKB7nSBKGJMcZYgiU7LcjmXx+wdyk/NH94fChg6EnmVunLwmlepOvGNws6htNv+9KAp249PT0hBOT0CO+aMd5cXp7G5+oPoY2MawZ3rIlDCdDU8bvdz/44IyHNp39/eMhTQxvYmiTBTidc9tnvqda58rDu55Ig5sY4jyw87GwdXhnnlPqqHWW9iwaD2/OXHhqOH3ByXXvwwYECBAgQIAAAQIECBAgMPMCZQt0YpATA53ZWl5y5ZXhJW9964ztPutR84//+I9pUFK9xF4xV111Vc1eJbGXykS9TaYKbqoDkmyunuph12IZb3zjG4+aw6fecrN9xGOLQ7bVmvMmC24qA50822VhUPUcQ9nx1xp2bsYaz46mJSDQmRZfe2381//7v4efPfVPxxz07132n8LqpSe1F8YsHW2tYeoqh52LxVYOURf/XWuYuh/e/1TYvG1vGEmGIqte4oT3cai8F3sZPZT0gErmqRk6OBSGk3k+4vf7hpIh05JAI34/kvw+Lh1JVtE5kvRZOZAEKgeS+WWmSGUOJxscSsKOg0kvlYP9SW+dKUKcrjldaUDZ092bhCPJV/J9Z/Kzub3zksfY4yb2rpm9XmgjSU+ju+5+MAmqYu+cpL2OZFSHk55GnUl9zj3hUFg271DoS44pC24q266vry/EN4Evf/nLw1lnnRXiv+tZRpIeP/s2bQoHkjducZi0OPFhnO9mNoZJi2Pmzj8yTFocLq0dh0mbqG0OjA6lw6ZVDqG2r4H5b05deMJRw6edvOD4ek4H6xIgQIAAAQIECBAgQIBAmwrEeW+//+///awd/cqk98wvXXfdrOw/BhhxfvQHkw+iVgc8tXrOVFcihkPPPvtsuo84lFkcIaU6uJko6Ilz9Zx33nnpLitDl2zem8mCkanKzUKXyeavefvb354On1YZ6GQh01Tz3sRh4OLyta99bTzgmug4Z6Xh7LQhAYFOQ2ztt9G9G74fbv3eC5N7Pb3libT3ROyZ0NfVH96w7o0pSn/P2Cfq49wgc3vmHfl+7lE/f2GduRXr9I+v0366M3/EW3bsC+/7+B3H7HiyOY9mshb7h/eFbXu2hO3J14Hh/enjvuG94dltyRBdyb+37UmG6UrWmWzp39UV+nd2hQWbe0P3UO3hyiq3378o6T21cDjsXnEwHEyGVcvOx77u5DxLwpkl85elX0vnHxeOX3pico7OTb5Phgw8cs7O5PFPta8DyVBx27dvDzt27AibkyDlrz739+EXm/qTXkgvzPcT97Gke0d41ZkLQ3d391G7zEKcs88+O33BzRPiZHPZxNAmBjh7jjzOZFfq7nnzQv/KlemYuH3JVza/TXyM4Y3lBYEt+7ePz30TQ5yfbXukIZ44/8265WemIU58XNb34oe1DR2IjQgQIECAAAECBAgQIEDgRRWIH/C8+9prZ60OS1/2srD+hhtmbf+VO47zpF+fzAcUhzuLPVD+/u///qj5cOLvv/rVr6a/j1+1lryBTtw2rhvnZ68Mj7KeM5VhSb3lZvP9TBbMZOtUBjp5tov1zgKdym0FOoWcotMqRKAzLb722bi6d85jmx5Ob8xnyxmrz5nWsFPVkvEme7wRH5d4Mz4GRNmN94lCo7huul3FuvFn8cb9C+FS+wRHsWfP//jfP0/m09kS5vZ1h5efdXx4zS+dkn4/3aUysNm+Z2sa0NQT1kxUfu/ezjBvW3eYv70n9OyZulfM6MKOMGd10r6nLA2LV69Iw5p4DgwkgU1s8+pzYbrHnWf7GNbEr/3JXDIxsIlf27ZtC88991z68xjkxMds2bNnT9i4cWMYOtQbNg8vD8OHutKh1RZ27Q6Lunal898sWTI2rOGpSa+WNUkvlxjiLF587I37yt42MajZlXy6JgY4s9HbJgtuYq+bJcm4qnrbTH52PLFrY9oD5ydbk6/k8fFdz+Q5nY5aZ25X33hwEwOcc5edkQTqjQ+rV3cFbECAAAECBAgQIECAAAECLSsQ7yn8z2SYstlaTknmzzkzmUdnOks2zNrTyZy+X/ziFyfdVew5c1lSZhyOrXL+maz3SrZxDEvi8PUx3Ijz73zyk58M3//+93P30In7yXrSZMOuZUOenXTSSeEHP/hBWlQj5cbeQrHuAp3pnDWtt61Ap/XadFaO6DPf/Gh49LkHw8IHd4X5j+0KBzZtCc+vmhMeOmdsfKjTBs4O3V3TDwpmpfIT7LRWaBRXnSo4qgyUytzbaPf258O9f39LeO7Bn4b+hYvCqa/85bDu9VNPPjcTvWvqacc5yXBqiwd7jwlxYu+vOclXfIzz1MTzqyd57F+wICx/6cnh5AvOCctPHOsaWuRS2bsmC2viz2JgE0OcLNDJW6cs0OkcGQlLkxCmZ2goHOrqCluTIGc4mQPn5GRemThJ35lnnpkOrRaX+CYrhjVZaBN72xQ1TFoW5OQ9vlZd78ebfx5+vPlnYXDflnD6opPDlWeM9VLMlp9v2zA2fNqREOf5/dvqplgxd2ka2mS9b85e+pK692EDAgQIECBAgAABAgQIECCQR2C2A52ZmkMn61Vy0003pfdLJluqe5vEQOh1r3tdukllyFO5j3rn0Mm2jcPgx6Ha4rBrn/70p0OsX1ZGo+XGHj1XJnMPVc9zU6u+lb1ssu0qA6Vqp8o6xQ8aZ4seOnmeLS/uOgKdAvwHBwcLKGV2i/j2z/5HeO4vvhQW3vtEWlCc5yTO9TG0uC/8479aFAZOcqNxohboTT5V35sMSxeXGADFOVr6usf+nT3Gn/Uf6ZEUf96b/D7+rufIp+9fWC/pYXRkvcr9VJe9d+fW8O0P/X7Y+5NfHPWrpW/4lfD63/vPYce+bWFn8rVrf9KDZN/WsGnns+m8NfH7oQbm7aj37IshzrLdC8OKrYtC38GkN86h7iS06U4DnJ7Eq3POnDCnYyzMiUtHT1eYv3pZWHHB6aFn4RzCg3UAACAASURBVNzQ2Ts74eFQEqbErxjKxBfh3bt3pz1s4qc64s937twZhoeH6z3cSdePw6xt+vnPw9qHHkrmCBrrudPRkcwZlMzds/WCC8KvXHJJOD4Zcu1AUofdyViwQ8njaBIczdTS2d8feo87LvQuXx56kq++5Pv5ZyQ9P5LHzrljveQsRwvc/sx3wi1PfiPsHX2hHVb1LQ8XLHtpeGbfpvDArsfCgWRIynqXE+euCmctXBPOWrQmnLng1LB67op6d2F9AgQIECBAgAABAgQIEGgSgexDm2WqbhxyLQ69NhtLHG4tDrs23SULHKaaHybey/nlX/7l9P5OFv5kQUesQ2WIkdWpcpt6hlyL22dz5sThzv78z/887Rn03e9+Nx3qbTrlZkFRZWBTq76Vv6+c16fWdnH7bFi2c5JRV+68887xZhHoTPcMnf3tBTqzbxxaIdB5/KtfDz/78EeSKduTSduT5fDoWKATl+4VK8Oy1yaTf/V0JkHPSDK3zsH05yNHHuNcOyOjYxPcjxxK5jep+H38XbZu3NbSmEDnnK4kABgLOWJvll1PPR66n9qSBgNpex0ea6z4uP/MVaF3waLGCsq5VVafWJexnlBJENWZzKWUDCs2unlfOLw3aevRIyfQBPvsSAKN7vl9yTwsi0Pv0gVhTtfU8+hMVb2RpBdM1oMme4w/i71kDh48GOL3o/HcnuWlMzm2/iRIiXPfxIHldvzTP4WRpA5ZeyUNFZIJdZKh1+aEk5OeOXN6eqZdoyy4mZt0981CmxjYCG7qo73r+X8K//2hL4QDh4bq27DG2jG0OXPRqWmIc+bCU8OSnoXT3qcdECBAgAABAgQIECBAgEBzCJQx0Hny9tvDA8kwXzO9xDl335DMMTMTS2U4EkOd97znPWlwU7nEIc/+6I/+KJ0fp7KXSuW2lXPbxG1jCPKRj3wknQsnLvUGOpXDrMUwpzJwmk65WVAUg5fPfe5z4bjkA7jZks3dE/9dHdxkv6u1XazrW9/61jTsqpz3J+5HoDMTZ+ns7kOgM7u+LbP3O6+4Omz55x+nvThiIHMoufndkdxz7kzufc853BH6ly0dO9bkBnRX0nuiI3ns6OwInd1dyY345Ks76W2Rfp/vpnzsAXQo9gJKltHDY9+nvYLiv488pj9Lfpf9bHz95Eb4oSM/z3531DZHtm+ZxqlxILv3bAudw2PhW/VycEFPWNQ9vRvH6TBoXckwaBVDocXeNXHOms6kZ002VNrhpC1GhpIQb08yFNmufWlIMely5PzpmZ/0Gkl64sTzKO8Se7rEMCY+xnAm+4rBTfaz+FjEMiepd3fSq6byqzcZPi0GOfFn8ffZcjD2Akp63uxNQpw9yVesYfxt7MM1P1lvYRLAxGHO8i79yVBtcV6bvuRxbrJdnN8mPsY5biz5BIaTa9yTu58Ncd6bp448Prl7Y/rv/aOxF9VYUFpriTFlrd/2Jz3Pzlt+5lFz4PQmzx8LAQIECBAgQIAAAQIECBAoi0Acdu27V1+dDus+k8tMDbeW1al6Ppo4JNnLjvT+ifPrxEAlLvHnX/jCF9K5iLPl1a9+dfr7+LsrkjmDFiRD+8feOnfccUcacMQAJAZB9QY6cf/ZvuP31UFJo+XGoOmqq65K61RZ5y996UvjxxHrXR3oVG93STICTByu7he/+EX4xje+kXLE4//4xz9+VFMLdGbyzJ+dfQl0Zse15fb6P95wWdi38enx4zqwfUeIN+uzpX/Z8uTbfDfLY6jT2dszrcBnJoBrhUZxv40ER3GbsoRGo0nSNrR164REI/1dYWH/4gl/P9HcNTGsiUFNDHGyodAm2snB/UNpiDOcfB0ambrHS1d/b+ie25uEOPMmDP2qg5oY2MQAJw6FlgU5RQQ2lWFN/D4LaSYKbKY6V4e3bw87kzFcsyULdMafW0kYMz8JdSqX+MmWbC6bGN4sOPXU8QBHcDOV+Au/33ZgZxrcPJkENWMBzjPp49N7nsu/kwnWPK5/aTjvuCTAOTIHjvlvpk1qBwQIECBAgAABAgQIECBQgMDG//W/wk+TIcNmaokfPH3NJz4x4x80jb1MYo+VrEdNZX1j8BEDjNhLp7JHS1wnbvfhD384fP/73z/qEGOPmj/+4z8ODz/8cPj93//9NNipdyiyv0p6N8V5c+IS59KpLLvRcuO+qnsPZRWPoVNcYigz0ZBssddRFlZl28VeS7/9278d3vGOdxzTzAKdmTrzZ28/Ap3Zs22pPf/D714XnvnmHePHVBnodMSeGUtmdgiveIN/ur18ytIAL0Zvo0l76CzqCyv7j5uyd029fmlPnL1jIc5o8v1US5wHJ/bE6Z6XBEVJD65m7F0z1THm+X0cvnBLMuRarSUOO3fir/1aWHHhhWkvmxjcxMBGj5s8si+s89TuwWN62sTgZvvQrvp2lK49UR+csV39+3X/Jvzy6gvCSQuOb2DfNiFAgAABAgQIECBAgAABAi++wEzNpRM/kPqy3/3dsOJVr5rVg4phSZwHOS6xx01lj5yJCt6QfLj22WefTX8d56nJwpcYnjzwwAPpzyuHcsvKOP7449N5cWot2baT1aHecivLqaxbVudsf5XHUKtucdi3PD55jnNWG9POpxQQ6ExJZIUosHPDE+Hrb/y/Uow4D8vogeHk8VD6/aIz14UFZ5yd3Mwfm9C9iKV7Xl/oT+ZV6UyGr+pJ5lnpSUKBON9K7/y5SUDQV0QVSlXG0MhQGD44NqfH0MiB8MCPvxOe+vJXxufOGZubpSPM6esN5/8/7wqnv3RmXkhHh0fClgefDLueeT7s3zb2wllrSYdeS4KL0eRmeOfyeWF4XmcYSab82bZtW9rDJva2GR6ufxL5ehuhJ5mLZv78+elX/D5+xRfZpUuXpt9nP693v9Ndf8PnPx+2H3mzEPfVlcxt05kM0bbotNNCnDRQr5uphfcl5311T5s4RFoMbg7O4PxcC3vmJ8OuJefskbnAKmt25elvDL//S781dWWtQYAAAQIECBAgQIAAAQIESiwQh16Loc6uxx5ruJYxzDkz6QGy+g1vaHgfNiRA4FgBgY6zIrfAcz/6p/C9331fGN6+Ld2ms68/nPZvrgpn/9aVoW/ZkvRnQzv3hv07doeRAwfD3k1j6+14clP6uPOJ6Q9jlLuyyYqLTlmVzufT1dcT+hbPD32L5ofexclQVYsXhN5FrT+fyDc+9Z+Tiew+O042J+n19Ko/+pPwqn/1m/UwHrPuSBLmbX3o6bDx7geStt4TDu47MGnvmqHkZvq+7tGwc3FHGOlKBubLPy1O3fXs6+sLS5YsCYsXL06/YlCzatWqkP08PpZxiW+U4qSDsVtztixLxn49J/kUS+yabHlB4Pn929K5bCqHSIvfD+59fkaZjp+3IpyycHU4Oelpc8rCE448rg7L+haHh7c/Ef7w+zcmZW4eLzOGOe946VvCgp7Wv7bMKLSdESBAgAABAgQIECBAgEBpBRrtqVNUz5zSwqkYgVkUEOjMIm6r7vrhL341CUQWhpWvOG88yKnnWGPos/u5bWkvnwM794QDSShwIPnZge2700CoqCWGOvNXLW35wOebf/PfwolnvCyclHwtWHJc3bwHDhwIW57bHDY//kzY/ONHwu6NW8OhZEi1yeauGU1Cm+Fkvvd98zvCvrkzE+JUhjXx+xjWxMdmCGzyou/fvDns37Sp7YdVO5T0/hsLbGJws3E8wIk/2z08c9eI3mQ+qLHAJgY3qysCnNUh/m6qJQY7uw/uDQPzjgsxALIQIECAAAECBAgQIECAAIFWE3jy9tvDhi98IRmZJ9/f40uTD6jGYdZ8QLXVzgTHUxYBgU4BLTE4OFhAKa1TxMHd+8PQrr3JPCwjYWjr2BwXe5IQIS77jjwWdbR9yxeG7gX9yfBXydBuC+eGngVzQ9eCZGi3hfPSn5d5efrpp8NXv/rV8aHMTjjhhPArv/IrYUVFj48YysSvGNrs2rUrHW90x44d6WRrw0nPm/1bdobeXaNhwf45ofPQ5EcbQ5yh7sNhX//hsKv/UN09ceKQZ4sWLQpx4rr4FXvYLF++PPTGoceSn8dHS2sJ7BnZFzbu3xye2TeYfG0+8v2m9DEO5zhTy5KehWF1/4pwwtyVyePKI48rwqr+5TNVhP0QIECAAAECBAgQIECAAIG6BAYGBupa/8VeOQY7m374w7Dtpz89pioL16wJK175yrAymStnQfK9hQCB2RMQ6Mye7fieBTozjxxDn33P7wyHkzlchnfvC8O7kq/kZ8NJD5+RPcXN5dOVzNvTf9yi0gU+cUK0r3zlK+FQMndN/BoZGUm/4k3yl7/85WlwE0OcGOZUz13TP9wR5u1Lvg50hO7ROPfO5Mu+3sPhQPK1e+7hcLCz9k34yrAmBjMxrImPApupdFvj95v2b01Cmk1JaDMW1oyFOJvCtuGdM3qAMbQZC25WpaHNWICzIizoNgzajELbGQECBAgQIECAAAECBAhMW6DZAp3KA45Dx6cjjCRzFMfh1cz9O+3TwQ4I5BYQ6OSmsmIzCZRpLp84rFsc3m06c/nE8CUu27dvTx9jL5r4FZdt27al4Uz8d3zcv39/uO+++9KwptYSe79Uv2noGQ6hf9/hMHdfCPH7qZZ0OLVkKLX9czvSodWade6aqY7T7/MLDI8eTIZGe6ZiqLRnx78/MFr7XMy/9xfWnNfVX3OItDh0WueczkZ2aRsCBAgQIECAAAECBAgQIECAAAECTSEg0GmKZlLJ2RB4Mefyib1mDh48mB7WoZ5kOLNF/WG043DYf/hgGEnuSe86uC8MhdH0dzHEyQKdvA4PPfTQhKt2dXWFtWvXhjnJEGoLdk0d4syZMyd0d3eHrv7e0H3K0rDkJavDvJVLWmrumryu1ksCxAM7x4ObF+a5eTY8s+e5GeVZOXdZEtycUDHHzdhcNyv6l81oOXZGgAABAgQIECBAgAABAgQIECBAoFkEBDrN0lLqWbhA3l4+MZwZHU3ClyMhTeX3sdIxuKn+WVy3niX2ghnpSsKfZJ6a+Dja1REOdh1OH+O/q5dHHnkk9I92hlMOLQrzDneHkcOjYfucofD4nJ1hUXd/+KX+E0PnSEjnxckCmxjaZF9xOLTOzs7QO39uWHn2KWH1+rNC3+L5aS8jS3sIPLX72SS42Zj2sqkMbnYMjc1rNRNLV9Kj5uQFq4/0uBkLbGJPm/g4N+mJYyFAgAABAgQIECBAgAABAgQIECBA4AUBgY6zgUCFQOwJkw1blg1pNtnQZnG+ntFdB9JgpHPkcOiKIUny1XXwcK75Z2YKP85dc7C3YzzwGdz2fDh+X1/oCnNCx5yO+P8kDUoCoHA4jCzrDeesODUNbGKAEwOdyqUzCW3iMHExxFl88kohzkw1Ugn3szfpCVYZ1rzw/cYwcmh0xmq8uHfhMT1tYnBzUvJlIUCAAAECBAgQIECAAAECBAgQIEAgn4BAJ5+TtZpQoHLemSyomSycydaZyUMdC3gOJ8ObdSRz0xxOd907Nh1O6D/ymLe8rCdNXD8LYipDmfiz+O+47N20Izy3dXMYTXrmVC59XT1h1cpVYcHKpUf9PAtxlp9xYlh57lohTt5GaZL1Nu3bckxPm9j7Jv58JpcT5q+qGdws7Vs8k8XYFwECBAgQIECAAAECBAgQIECAAIG2FBDotGWzN+dBx8AlzicTlxjMZAHMtm3b0u+zn8XfNzLvTJEqfX19IX719/eHJf0LQvdwEvTM6QpzO3vC6N6h0NfRHQ7u2hcO7z+Yhjdxqe5JM1F9D48eCtsfezb99e6hZC6eZLL6jo6O0Jvse253b+iZ1xcWrj4u/f2iU1alvXBWrXtJ6F00r0gCZc2wQAzvag2R9sSuZ8Leg/tnrLS+zt6aQ6TFodN6OsfOVQsBAgQIECBAgAABAgQIECBAgAABAjMvINCZedNj9jg4OFhAKcUUsWHDhhC/hoaGwsqVK8OrXvWqhgqO28evGMTs2rUrDA8Pp//OetDEn2Xr7Ny5My0jrlPGpaenJ8Q5Z2JAs3DhwrSK8TGGNfHnCxYsSB+zdbLv8x7Lwd37w9CuvWF0aCQMbR2bv2TPxq3p474jj5X7OpzMz7P7qecn3H3vornhxIvODwtOWRn6j1uUtxrWm2WBx/dsDD/cen+Ijyv6loU3rHxlOHX+6mNK3T2yNzyzb1PYuH9z+jj2ffK1b/OM1nBpz6JwwtyVYXX/iqMeY90sBAgQIECAAAECBAgQIECAwPQEBgYGprcDWxMg0JYCAp0Cmr1VAp2vfvWr4dFHHz1KLIYZV1xxRYiPWTgTV9i9e3e6XgxoKsOZuE4MasoczsR6L1q0aDyEyUKaxYsXHxXQxACn3nBmtk63GPrse35nODw8EoZ37wuD3/9FOLB1dzh8cCQcSnrsxB46PUmQ09XfGwZe+9Kw4oLTZ6sq9tuAwA+3/CT8t4c+F/aOHt2T5l+tfn1Y3rvkSHjzXPq4fXgs1JuJpSOZW6k6sIkhzglzV4V5Xf0zUYR9ECBAgAABAgQIECBAgAABAjUEBDpOCwIEGhEQ6DSi1obb/PM//3P427/92/Ejf+qpp8LBgwfDoaQ3SAw1TjrppFKqxNBlyZIlad1iIJMNdbZ06dL0++xnsTdN9rtSHkidlRrauTf86BMvtFfstdMxZ046rNr573yTOXLq9JzN1XcP7w2Xfe2asOfgvprFxJmXOqZZgQU982rMbbM6nLxwdZgz7b1Ps3I2J0CAAAECBAgQIECAAAECBAgQIEAgl4BAJxeTlT7/+c+HBx54YBzikUceScOcbDnttNNyz/HSqGblvDPV4Uzc56pVq9JdV4Y48ft2XfY8ty08+Q/3h60PPR06+3rSuXLOuOw1wpySnBA/3fpwuPu5n4T//cwPw8M7npi4VnUkOgPzjqsKbk4IJy04PqzoX1qSo1YNAgQIECBAgAABAgQIECBAgAABAgQaFRDoNCrXZtvdfPPN4fHHHx8/6ieeeCIdOi1b1qxZE7q780+IXh3OxP3EkCb2nMm+r1ynlXrPtNmp43CPCAzu3Rx+tOkn4Z5NPw13J487hsaGJQx1BDZx9e45XeGUpGfNyUlQM/Y41tMm/ntuV/sGmE40AgQIECBAgAABAgQIECBAgAABAq0uINBp9RaeoeP7+te/Hn7wgx+M7y0OubZ//9h8HzHIOfvss9OhzWIoE5fssdWHNpshXrtpQYHh0YNHBTiP7nyq9lFOEei8cuW54dUDv5T2tIkBzonzx3qiWQgQIECAAAECBAgQIECAAAECBAgQaC8BgU57tXfDR3vgwIHwsY99LMTHuMTh1kZHR0NnZ2d405veFF796lc3vG8bEmgVgQe2PRru3pz0wEmGUou9cKa7nL/ipeH/fc37Q5wDx0KAAAECBAgQIECAAAECBAgQIECAQHsLCHTau/3rOvrBwcHwd3/3dyE+xiUOg/aGN7xBmFOXopVbSWDzvq1HBThbD+zIfXiLexeGC1a8LKxfdW5Yv/Jl4daH7wi3PPy18e1jmPMf1v9OOH7eitz7tCIBAgQIECBAgAABAgQIECBAgAABAq0rINApoG2zAKSAogopIs6ds3PnzrBo0aLQ29tbSJkKIVAGgdFDo+EnOx8O9+14KNy37cHw+N6NdVXrnEUvCeuWnBHOW3xGOGPhqTW3fXzPxrCib2mY19Vf176tTIAAAQIECBAgQIAAAQIECDSPwMDAQPNUVk0JECiNgECngKZotUCnADJFECiNwBNJaPPP2x8M929/KNyfhDkx1Mm7nDB3ZTg3CXDWLTo9nJc89nf25d3UegQIECBAgAABAgQIECBAgEALCwh0WrhxHRqBWRQQ6Mwirl0TINB8AtsO7Eznv/lRMg/OPcl8OJv2bcl9EHGumziM2gXJEGqvXHluOHGBT9vkxrMiAQIECBAgQIAAAQIECBAgQIAAAQKTCgh0nCAECLS9wD2bfhp+lIQ48fEX2zbU5bFu+ZnpPDgxyPml486qa1srEyBAgAABAgQIECBAgAABAgQIECBAIK+AQCevlPUIEGgZgcd2Pp32wrk7CXDi49DocO5jO2H+qrA+6X0Te+GsT74W9szPva0VCRAgQIAAAQIECBAgQIAAAQIECBAg0KiAQKdROdsRINA0AjuHdo8FOMkQancnQ6k9u3dz7rr3d/VWBDjrwqkLV+fe1ooECBAgQIAAAQIECBAgQIAAAQIECBCYKQGBzkxJ2g8BAqUS+KfNP0/nwIlz4fx068N11e2cZacd6YFzbnjFinPq2tbKBAgQIECAAAECBAgQIECAAAECBAgQmA0Bgc5sqNonAQKFCzy569nxACcGOXsP7stdh4F5x6Vz4GRz4SztW5R7WysSIECAAAECBAgQIECAAAECBAgQIECgCAGBTgHKg4ODBZSiCALtJbB3ZH/4yY6Hw/07Hgr3bX8oPLs//zBq3R1dYd2SM8a+Fp8eTplnGLX2OnscLQECBAgQIECAAAECBAgQeHEFBgYGXtwKKJ0AgaYUEOgU0GwCnQKQFdEWAg/uejwJbx5MQpyHw893bqjrmNfOPzEJb46EOEmQMyd01LW9lQkQIECAAAECBAgQIECAAAECMyUg0JkpSfsh0F4CAp32am9HS6CpBDbu3RTuTubAyebC2TW8J3f9j+tfEtavPPfIXDjrQvy3hQABAgQIECBAgAABAgQIECBAgAABAs0qINBp1pZTbwItKHBgdOioAOfxXc/kPso5HXOSAOdl43PhnLlkTe5trUiAAAECBAgQIECAAAECBAgQIECAAIGyCwh0yt5C6kegxQV+vnVD2gPn7ufuTx5/VtfRnrb45PEA54IVLws9nd11bW9lAgQIECBAgAABAgQIECBAgAABAgQINIuAQKdZWko9CbSIwHP7toR7NiUBzqafJF8/DdsO7Mh9ZEt6F4VXrhobRi0GOAPzjsu9rRUJECBAgAABAgQIECBAgAABAgQIECDQzAICnWZuPXUn0AQCBw+NHBXgPLLjibpqnYU38fGcZafVta2VCRAgQIAAAQIECBAgQIAAAQIECBAg0CoCAp1WaUnHQaBEAg/teHxsLpykB86Pkp44hw4fyl27UxedENYnvW/Wr1qX9sLp7+rNva0VCRAgQIAAAQIECBAgQIAAAQIECBAg0KoCAp0CWnZwcLCAUhRB4MUT2Da8M9y//aHwk50Ph3/e9mCI/867zO+aG85bckZYt/iMcO7i08NAv2HU8tpZjwABAgQIECBAgAABAgQIEGhOgYGBgeasuFoTIPCiCgh0CuAX6BSArIhCBQ6Hw2mAc/+O5Ct53LDn6brKf+mitWmAsy4Jcs5auKauba1MgAABAgQIECBAgAABAgQIEGh2AYFOs7eg+hN4cQQEOi+Ou1IJNJ3Ahp1PjQ2jtvmn4e5kKLXh0eHcx3Di/IHwylXnhjgPzvqV54b53XNzb2tFAgQIECBAgAABAgQIECBAgAABAgQIEAhBoOMsIECgpsD2oV3jAU6cC+fZvZtzS83t6h8LcNK5cM4NJy84Pve2ViRAgAABAgQIECBAgAABAgQIECBAgACBYwUEOs4KAgTGBe7d/LMQw5v49dOtD9cl87Jlp6e9b2KA8/Ljzq5rWysTIECAAAECBAgQIECAAAECBAgQIECAwOQCAh1nSN0Cu4f3ht0H94bj562oe1sbFC/w8PYnwsC848KCnnnHFP74rmfGApw4jFoynNq+kQO5Kxjbf/2RIdTiUGqLexfm3taKBAgQIECAAAECBAgQIECAAAECBAgQIFCfgECnPq+G1h4cHGxou7Jt9PiejeHPH/r/wuN7N45X7b2nvy382qpXla2q6pMI/M/nfhhufvTvwt7R/anHqfNWh3eufUvYcXBXuH/HQ+H+7Q+FwQNbclv1zOkO65acEc5bfEY4d/Hp4eR5hlHLjWdFAgQIECBAgAABAgQIECBAgECFwMDAAA8CBAjULSDQqZus/g1aIdDZO7I/vP1H/3E8HKhUeNvJl4azF62tH8YWsybwi52Phs8/+fWa+z+c/LQjZ8mnLTg5rEvCmxjkrEuCHAsBAgQIECBAgAABAgQIECBAgMD0BQQ60ze0BwLtKCDQacdWb+CYb/rZbeGvfv6lBra0STMJrJy7PMTh09avSL6SuXCW9S1upuqrKwECBAgQIECAAAECBAgQIECAAAECBFpWQKDTsk07swf2vu/dGP7Pxrsn3Gk9vT5mtmb2Nh2Brjmd4YIV54ZXJuFNDHJOX3zKdHZnWwIECBAgQIAAAQIECBAgQIAAAQIECBCYJQGBzizBttpu/9Pdnwpfe/w7Ap0WaNi5XX3h/37Jr6e9cGKI0zWnqwWOyiEQIECAAAECBAgQIECAAAECBAgQIECgtQUEOq3dvjN2dP/nmbvD+75/Y839Le5dGNYuOnHGyrKj6Qs8sXtj2Lp/R80dveOlbwnvPOfy6RdiDwQIECBAgAABAgQIECBAgAABAgQIECBQmIBApzDq5i+oVi+dBd3zwl+8/j+F05ec0vwH2EJHsHt4b3jbt94XBvduPuqofmX1+vAf1v9OWNAzr4WO1qEQIECAAAECBAgQIECAAAECBAgQIECg9QUEOq3fxjN6hLc89LXw8M4nw54kMDht8cnhytPfKByYUeGZ3Vlsr+8+e0+IwdvLjzs7XHnGG2e2AHsjQIAAAQIECBAgQIAAAQIECBAgQIAAgUIEBDoFMA8ODhZQiiIIECBAgAABAgQIECBAgAABAgQIEGgGgYGBgWaopjoSIFAyAYFOAQ0i0CkAWREECBAgQIAAAQIECBAgQIAAAQIEmkRAoNMkDaWaBEomINApWYOoDgECBAgQIECAAAECBAgQIECAAAECBAgQIECgWkCg45wgQIAAAQIECBAgQIAAAQIECBAgQIAAAQIECJRcQKBT8gZSPQIECBAgrrun/QAAIABJREFUQIAAAQIECBAgQIAAAQIECBAgQICAQMc5QIAAAQIECBAgQIAAAQIECBAgQIAAAQIECBAouYBAp+QNpHoECBAgQIAAAQIECBAgQIAAAQIECBAgQIAAAYFOcg489thj4WMf+1j41re+FR599NH0rHjFK14R3vKWt4Srr746LFu2zJlCgAABAgQIECBAgAABAgQIECBAgAABAgQIEHjRBNo+0Ln//vvD61//+rB9+/awZMmSsH79+rQx7rzzzvRx7dq1adCzZs2ahhtpcHCw4W1tSIAAAQIECBAgQIAAAQIECBAgQIBAawkMDAy01gE5GgIEChFo60Bn69at4bTTTkvDnGuuuSZ88IMfHO+NE3vtXH755eHee+8NF110UfjmN7/ZcIMIdBqmsyEBAgQIECBAgAABAgQIECBAgACBlhMQ6LRckzogAoUItHWgc+utt4Yrr7wy7YWzYcOGY8BjqBN/F5f77rsvrFu3rpBGUQgBAgQIECBAgAABAgQIECBAgAABAgQIECBAoFKg7QOdd7/73WnvnOuvv77mmXHBBRekvXTuuuuucOGFFzp7CBAgQIAAAQIECBAgQIAAAQIECBAgQIAAAQKFC7R1oJNHu6OjI11NoJNHyzoECBAgQIAAAQIECBAgQIAAAQIECBAgQIDAbAgIdCZR/cu//Mvwrne9KyxZsiRs27ZtNvztkwABAgQIECBAgAABAgQIECBAgAABAgQIECAwpYBAZwKi+++/P7z+9a8P27dvDx/96EfD+9///ikxrUCAAAECBAgQIECAAAECBAgQIECAAAECBAgQmA0BgU4N1cow56KLLgrf/OY3Z8PePgkQIECAAAECBAgQIECAAAECBAgQIECAAAECuQQEOlVMlWHOK17xijTMWbZsWS7MiVb68Y9/PK3tbUyAAAECBAgQIECAAAECBAgQIECAQOsInH/++a1zMI6EAIHCBAQ6FdS33nprePe7350Os3bNNdeED37wg9MOc+LuBTqFnc8KIkCAAAECBAgQIECAAAECBAgQIFB6AYFO6ZtIBQmUUkCgc6RZrrvuunDDDTek/7r22mvD9ddfX8oGUykCBAgQIECAAAECBAgQIECAAAECBAgQIECg/QQEOkmbx145n/nMZ9LWv+WWW8IVV1zRfmeCIyZAgAABAgQIECBAgAABAgQIECBAgAABAgRKK9D2gU7WM2fJkiXh9ttvDxdeeGFpG0vFCBAgQIAAAQIECBAgQIAAAQIECBAgQIAAgfYUaOtA53vf+1547Wtfm7b8XXfdJcxpz+eAoyZAgAABAgQIECBAgAABAgQIECBAgAABAqUXaOtA5+KLLw533nlnrkYS+ORishIBAgQIECBAgAABAgQIECBAgAABAgQIECAwCwJtHeh0dHTkJhXo5KayIgECBAgQIECAAAECBAgQIECAAAECBAgQIDDDAm0d6Myw5YS7GxwcLKoo5RAgQIAAAQIECBAgQIAAAQIECBAgUHKBgYGBktdQ9QgQKKOAQKeAVhHoFICsCAIECBAgQIAAAQIECBAgQIAAAQJNIiDQaZKGUk0CJRMQ6JSsQVSHAAECBAgQIECAAAECBAgQIECAAAECBAgQIFAtINBxThAgQIAAAQIECBAgQIAAAQIECBAgQIAAAQIESi4g0Cl5A6keAQIECBAgQIAAAQIECBAgQIAAAQIECBAgQECg4xwgQIAAAQIECBAgQIAAAQIECBAgQIAAAQIECJRcQKBT8gZSPQIECBAgQIAAAQIECBAgQIAAAQIECBAgQICAQMc5QIAAAQIECBAgQIAAAQIECBAgQIAAAQIECBAouYBAp4AGGhwcLKAURRAgQIAAAQIECBAgQIAAAQIECBAg0AwCAwMDzVBNdSRAoGQCAp0CGkSgUwCyIggQIECAAAECBAgQIECAAAECBAg0iYBAp0kaSjUJlExAoFOyBlEdAgQIECBAgAABAgQIECBAgAABAgQIECBAgEC1gEDHOUGAAAECBAgQIECAAAECBAgQIECAAAECBAgQKLmAQKfkDaR6BAgQIECAAAECBAgQIECAAAECBAgQIECAAAGBjnOAAAECBAgQIECAAAECBAgQIECAAAECBAgQIFByAYFOAQ00ODhYQCmKIECAAAECBAgQIECAAAECBAgQIECgGQQGBgaaoZrqSIBAyQQEOgU0iECnAGRFECBAgAABAgQIECBAgAABAgQIEGgSAYFOkzSUahIomYBAp2QNojoECBAgQIAAAQIECBAgQIAAAQIECBAgQIAAgWoBgY5zggABAgQIECBAgAABAgQIECBAgAABAgQIECBQcgGBTskbSPUIECBAgAABAgQIECBAgAABAgQIECBAgAABAgId5wABAgQIECBAgAABAgQIECBAgAABAgQIECBAoOQCAp2SN5DqESBAgAABAgQIECBAgAABAgQIECBAgAABAgQEOs4BAgQIECBAgAABAgQIECBAgAABAgQIECBAgEDJBQQ6BTTQ4OBgAaUoggABAgQIECBAgAABAgQIECBAgACBZhAYGBhohmqqIwECJRMQ6BTQIAKdApAVQYAAAQIECBAgQIAAAQIECBAgQKBJBAQ6TdJQqkmgZAICnZI1iOoQIECAAAECBAgQIECAAAECBAgQIECAAAECBKoFBDrOCQIECBAgQIAAAQIECBAgQIAAAQIECBAgQIBAyQUEOiVvINUjQIAAAQIECBAgQIAAAQIECBAgQIAAAQIECAh0nAMECBAgQIAAAQIECBAgQIAAAQIECBAgQIAAgZILCHRK3kCqR4AAAQIECBAgQIAAAQIECBAgQIAAAQIECBAQ6DgHCBAgQIAAAQIECBAgQIAAAQIECBAgQIAAAQIlFxDoFNBAg4ODBZSiCAIECBAgQIAAAQIECBAgQIAAAQIEmkFgYGCgGaqpjgQIlExAoFNAgwh0CkBWBAECBAgQIECAAAECBAgQIECAAIEmERDoNElDqSaBkgkIdErWIKpDgAABAgQIECBAgAABAgQIECBAgAABAgQIEKgWEOg4JwgQIECAAAECBAgQIECAAAECBAgQIECAAAECJRcQ6JS8gVSPAAECBAgQIECAAAECBAgQIECAAAECBAgQICDQcQ4QIECAAAECBAgQIECAAAECBAgQIECAAAECBEouINApeQOpHgECBAgQIECAAAECBAgQIECAAAECBAgQIEBAoOMcIECAAAECBAgQIECAAAECBAgQIECAAAECBAiUXECgU0ADDQ4OFlCKIggQIECAAAECBAgQIECAAAECBAgQaAaBgYGBZqimOhIgUDIBgU4BDSLQKQBZEQQIECBAgAABAgQIECBAgAABAgSaRECg0yQNpZoESiYg0ClZg6gOAQIECBAgQIAAAQIECBAgQIAAAQIECBAgQKBaQKDjnCBAgAABAgQIECBAgAABAgQIECBAgAABAgQIlFxAoFPyBlI9AgQIECBAgAABAgQIECBAgAABAgQIECBAgIBAxzlAgAABAgQIECBAgAABAgQIECBAgAABAgQIECi5gECn5A2kegQIECBAgAABAgQIECBAgAABAgQIECBAgAABgY5zgAABAgQIECBAgAABAgQIECBAgAABAgQIECBQcgGBTgENNDg4WEApiiBAgAABAgQIECBAgAABAgQIECBAoBkEBgYGmqGa6kiAQMkEBDoFNIhApwBkRRAgQIAAAQIECBAgQIAAAQIECBBoEgGBTpM0lGoSKJmAQKdkDaI6BAgQIECAAAECBAgQIECAAAECBAgQIECAAIFqAYGOc4IAAQIECBAgQIAAAQIECBAgQIAAAQIECBAgUHIBgU7JG0j1CBAgQIAAAQIECBAgQIAAAQIECBAgQIAAAQICHecAAQIECBAgQIAAAQIECBAgQIAAAQIECBAgQKDkAgKdkjeQ6hEgQIAAAQIECBAgQIAAAQIECBAgQIAAAQIEBDrOAQIECBAgQIAAAQIECBAgQIAAAQIECBAgQIBAyQUEOgU00ODgYAGlKIIAAQIECBAgQIAAAQIECBAgQIAAgWYQGBgYaIZqqiMBAiUTEOgU0CACnQKQFUGAAAECBAgQIECAAAECBAgQIECgSQQEOk3SUKpJoGQCAp2SNYjqECBAgAABAgQIECBAgAABAgQIECBAgAABAgSqBQQ6zgkCBAgQIECAAAECBAgQIECAAAECBAgQIECAQMkFBDolbyDVI0CAAAECBAgQIECAAAECBAgQIECAAAECBAgIdJwDBAgQIECAAAECBAgQIECAAAECBAgQIECAAIGSCwh0CmigwcHBAkpRBAECBAgQIECAAAECBAgQIECAAAECzSAwMDDQDNVURwIESiYg0CmgQQQ6BSArggABAgQIECBAgAABAgQIECBAgECTCAh0mqShVJNAyQQEOiVrENUhQIAAAQIECBAgQIAAAQIECBAgQIAAAQIECFQLCHScEwQIECBAgAABAgQIECBAgAABAgQIECBAgACBkgsIdEreQKpHgAABAgQIECBAgAABAgQIECBAgAABAgQIEBDoOAcIECBAgAABAgQIECBAgAABAgQIECBAgAABAiUXEOiUvIFUjwABAgQIECBAgAABAgQIECBAgAABAgQIECAg0KlxDtx///3hzjvvDG9+85vDmjVrnCUECBAgQIAAAQIECBAgQIAAAQIECBAgQIAAgRdVQKBTxb9169Zw8cUXh3vvvTfcdddd4cILL5x2Aw0ODk57H3ZAgAABAgQIECBAgAABAgQIECBAgEBrCAwMDLTGgTgKAgQKFRDoVHBXhjnxxwKdQs9FhREgQIAAAQIECBAgQIAAAQIECBBoCwGBTls0s4MkMOMCAp0jpHfccUe46qqrwvbt28eRZyrQmfFWs0MCBAgQIECAAAECBAgQIECAAAECBAgQIECgrQTaPtB57LHHwrvf/e50zpy4XH755eG2225LvxfotNVzwcESIECAAAECBAgQIECAAAECBAgQIECAAIHSCrR9oPO9730vvPa1rw1r164Nn/jEJ8Ill1wSOjo6BDqlPWVVjAABAgQIECBAgAABAgQIECBAgAABAgQItJ9A2wc6sYfOs88+Gy688MLx1hfotN8TwRETIECAAAECBAgQIECAAAECBAgQIECAAIEyC7R9oFOrcQQ6ZT5l1Y0AAQIECBAgQIAAAQIECBAgQIAAAQIECLSfgECnRpsLdNrvieCICRAgQIAAAQIECBAgQIAAAQIECBAgQIBAmQUEOgUEOj/+8Y/LfA6oGwECBAgQIECAAAECBAgQIECAAAECBQqcf/75BZamKAIEWkVAoCPQaZVz2XEQIECAAAECBAgQIECAAAECBAgQaAoBgU5TNJNKEiidgECngECndK2uQgQIECBAgAABAgQIECBAgAABAgQIECBAgEBTCQh0BDpNdcKqLAECBAgQIECAAAECBAgQIECAAAECBAgQaEcBgY5Apx3Pe8dMgAABAgQIECBAgAABAgQIECBAgAABAgSaSkCgI9BpqhNWZQkQIECAAAECBAgQIECAAAECBAgQIECAQDsKCHQEOu143jtmAgQIECBAgAABAgQIECBAgAABAgQIECDQVAICHYFOU52wKkuAAAECBAgQIECAAAECBAgQIECAAAECBNpRQKBTo9VvvPHG9KdvfvObw5o1a6Z9XgwODk57H3ZAgAABAgQIECBAgAABAgQIECBAgEBrCAwMDLTGgTgKAgQKFRDoFMAt0CkAWREECBAgQIAAAQIECBAgQIAAAQIEmkRAoNMkDaWaBEomINApWYOoDgECBAgQIECAAAECBAgQIECAAAECBAgQIECgWkCg45wgQIAAAQIECBAgQIAAAQIECBAgQIAAAQIECJRcQKBT8gZSPQIECBAgQIAAAQIECBAgQIAAAQIECBAgQICAQMc5QIAAAQIECBAgQIAAAQIECBAgQIAAAQIECBAouYBAp+QNpHoECBAgQIAAAQIECBAgQIAAAQIECBAgQIAAAYGOc4AAAQIECBAgQIAAAQIECBAgQIAAAQIECBAgUHIBgU4BDTQ4OFhAKYogQIAAAQIECBAgQIAAAQIECBAgQKAZBAYGBpqhmupIgEDJBAQ6BTSIQKcAZEUQIECAAAECBAgQIECAAAECBAgQaBIBgU6TNJRqEiiZgECnZA2iOgQIECBAgAABAgQIECBAgAABAgQIECBAgACBagGBjnOCAAECBAgQIECAAAECBAgQIECAAAECBAgQIFByAYFOyRtI9QgQIECAAAECBAgQIECAAAECBAgQIECAAAECAh3nAAECBAgQIECAAAECBAgQIECAAAECBAgQIECg5AICnZI3kOoRIECAAAECBAgQIECAAAECBAgQIECAAAECBAQ6zgECBAgQIECAAAECBAgQIECAAAECBAgQIECAQMkFBDoFNNDg4GABpSiCAAECBAgQIECAAAECBAgQIECAAIFmEBgYGGiGaqojAQIlExDoFNAgAp0CkBVBgAABAgQIECBAgAABAgQIECBAoEkEBDpN0lCqSaBkAgKdkjWI6hAgQIAAAQIECBAgQIAAAQIECBAgQIAAAQIEqgUEOs4JAgQIECBAgAABAgQIECBAgAABAgQIECBAgEDJBQQ6JW8g1SNAgAABAgQIECBAgAABAgQIECBAgAABAgQICHScAwQIECBAgAABAgQIECBAgAABAgQIECBAgACBkgsIdApooMHBwQJKUQQBAgQIECBAgAABAgQIECBAgAABAs0gMDAw0AzVVEcCBEomINApoEEEOgUgK4IAAQIECBAgQIAAAQIECBAgQIBAkwgIdJqkoVSTQMkEBDolaxDVIUCAAAECBAgQIECAAAECBAgQIECAAAECBAhUCwh0nBMECBAgQIAAAQIECBAgQIAAAQIECBAgQIAAgZILCHRK3kCqR4AAAQIECBAgQIAAAQIECBAgQIAAAQIECBAQ6DgHCBAgQIAAAQIECBAgQIAAAQIECBAgQIAAAQIlFxDolLyBVI8AAQIECBAgQIAAAQIECBAgQIAAAQIECBAgINBxDhAgQIAAAQIECBAgQIAAAQIECBAgQIAAAQIESi4g0CmggQYHBwsoRREECBAgQIAAAQIECBAgQIAAAQIECDSDwMDAQDNUUx0JECiZgECngAYR6BSArAgCBAgQIECAAAECBAgQIECAAAECTSIg0GmShlJNAiUTEOiUrEFUhwABAgQIECBAgAABAgQIECBAgAABAgQIECBQLSDQcU4QIECAAAECBAgQIECAAAECBAgQIECAAAECBEouINApeQOpHgECBAgQIECAAAECBAgQIECAAAECBAgQIEBAoOMcIECAAAECBAgQIECAAAECBAgQIECAAAECBAiUXECgU/IGUj0CBAgQIECAAAECBAgQIECAAAECBAgQIECAgEDHOUCAAAECBAgQIECAAAECBAgQIECAAAECBAgQKLmAQKeABhocHCygFEUQIECAAAECBAgQIECAAAECBAgQINAMAgMDA81QTXUkQKBkAgKdAhpEoFMAsiIIECBAgAABAgQIECBAgAABAgQINImAQKdJGko1CZRMQKBTsgZRHQIECBAgQIAAAQIECBAgQIAAAQIECBAgQIBAtYBAxzlBgAABAgQIECBAgAABAgQIECBAgAABAgQIECi5gECn5A2kegQIECBAgAABAgQIECBAgAABAgQIECBAgAABgY5zgAABAgQIECBAgAABAgQIECBAgAABAgQIECBQcgGBTskbSPUIECBAgAABAgQIECBAgAABAgQIECBAgAABAgId5wABAgQIECBAgAABAgQIECBAgAABAgQIECBAoOQCAp0CGmhwcLCAUhRBgAABAgQIECBAgAABAgQIECBAgEAzCAwMDDRDNdWRAIGSCQh0CmgQgU4ByIogQIAAAQIECBAgQIAAAQIECBAg0CQCAp0maSjVJFAyAYFOyRpEdQgQIECAAAECBAgQIECAAAECBAgQIECAAAEC1QICHecEAQIECBAgQIAAAQIECBAgQIAAAQIECBAgQKDkAgKdkjeQ6hEgQIAAAQIECBAgQIAAAQIECBAgQIAAAQIEBDrOAQIECBAgQIAAAQIECBAgQIAAAQIECBAgQIBAyQUEOiVvINUjQIAAAQIECBAgQIAAAQIECBAgQIAAAQIECAh0nAMECBAgQIAAAQIECBAgQIAAAQIECBAgQIAAgZILCHQKaKDBwcECSlEEAQIECBAgQIAAAQIECBAgQIAAAQLNIDAwMNAM1VRHAgRKJiDQKaBBBDoFICuCAAECBAgQIECAAAECBAgQIECAQJMICHSapKFUk0DJBAQ6JWsQ1SFAgAABAgQIECBAgAABAgQIECBAgAABAgQIVAsIdJwTBAgQIECAAAECBAgQIECAAAECBAgQIECAAIGSCwh0St5AqkeAAAECBAgQIECAAAECBAgQIECAAAECBAgQEOg4BwgQIECAAAECBAgQIECAAAECBAgQIECAAAECJRcQ6JS8gVSPAAECBAgQIECAAAECBAgQIECAAAECBAgQICDQcQ4QIECAAAECBAgQIECAAAECBAgQIECAAAECBEouINApoIEGBwcLKEURBAgQIECAAAECBAgQIECAAAECBAg0g8DAwEAzVFMdCRAomYBAp4AGEegUgKwIAgQIECBAgAABAgQIECBAgAABAk0iINBpkoZSTQIlExDolKxBVIcAAQIECBAgQIAAAQIECBAgQIAAAQIECBAgUC0g0HFOECBAgAABAgQIECBAgAABAgQIECBAgAABAgRKLiDQKXkDqR4BAgQIECBAgAABAgQIECBAgAABAgQIECBAQKDjHCBAgAABAgQIECBAgAABAgQIECBAgAABAgQIlFxAoJM00NatW8PNN98cbrrppvDoo4+mTXbRRReF9773veGSSy4peROqHgECBAgQIECAAAECBAgQIECAAAECBAgQINDqAm0f6MQw5+KLLw733nvveJATf5b9+9prrw3XX399q58Hjo8AAQIECBAgQIAAAQIECBAgQIAAAQIECBAosUDbBzrXXXdduOGGG8IrXvGKcNttt4U1a9akzXXHHXeESy+9NP3+rrvuChdeeGHDzTg4ONjwtjYkQIAAAQIECBAgQIAAAQIECBAgQKC1BAYGBlrrgBwNAQKFCLR1oBN74ixfvjyFvu+++8K6deuOQr/xxhvDBz7wgXD55ZeHW2+9teEGEeg0TGdDAgQIECBAgAABAgQIECBAgAABAi0nINBpuSZ1QAQKEWjrQCeGNFdeeWXaO+eee+45Bvyxxx4La9euTX++ZcuWsGzZskIaRSEECBAgQIAAAQIECBAgQIAAAQIECBAgQIAAgUqBtg50sh4411xzTfj0pz9d88xYunRp2L59+7SHXXPaESBAgAABAgQIECBAgAABAgQIECBAgAABAgQaFWjrQOfiiy8Od955Z/joRz8a3v/+99c0zNa55ZZbwhVXXNGos+0IECBAgAABAgQIECBAgAABAgQIECBAgAABAg0LCHRyBjqThT4N69uQAAECBAgQIECAAAECBAgQIECAAAECBAgQIJBDQKBTQKAT5+ixECBAgAABAgQIECBAgAABAgQIECBAIArce++9IAgQIFC3gEBHoFP3SWMDAgQIECBAgAABAgQIECBAgAABAgQaFxDoNG5nSwLtLNDWgU6cE+e2224zh047PwMcOwECBAgQIECAAAECBAgQIECAAAECBAgQaAKBtg50brzxxvCBD3wgXHvtteH666+v2VxLly4N27dvD3fddVe48MILm6BJVZEAAQIECBAgQIAAAQIECBAgQIAAAQIECBBoNYG2DnTuuOOOcOmll4Y4x80999xzTNs+9thjYe3atenPt2zZEpYtW9Zq7e94CBAgQIAAAQIECBAgQIAAAQIECBAgQIAAgSYQaOtAZ+vWrWH58uVpM913331h3bp1RzVZ1oPn8ssvD7feemsTNKcqEiBAgAABAgQIECBAgAABAgQIECBAgAABAq0o0NaBTmzQ6667Ltxwww1pL504n86aNWvSds5678TvDbfWiqe+YyJAgAABAgQIECBAgAABAgQIECBAgAABAs0j0PaBTuylc/HFF4d77703bbWLLrooxJ9l/55sfp3maWY1JUCAAAECBAgQIECAAAECBAgQIECAAAECBJpZoO0Dndh4McC5+eabw0033RQeffTR8WDnve99b7jkkkuauX3VnQABAgQIECBAgAABAgQIECBAgAABAgQIEGgBAYFOCzSiQyBAgAABAgQIECBAgAABAgQIECBAgAABAgRaW0Cg09rt6+gIECBAgAABAgQIECBAgAABAgQIECBAgACBFhAQ6LRAIzoEAgQIECBAgAABAgQIECBAgAABAgQIECBAoLUFBDqt3b6OjgABAgQIECBAgAABAgQIECBAgAABAgQIEGgBAYFOCzSiQyBAgAABAgQIECBAgAABAgQIECBAgAABAgRaW0Cg09rt6+gIECBAgAABAgQIECBAgAABAgQIECBAgACBFhAQ6LRAIzoEAgQIECBAgAABAgQIECBAgAABAgQIECBAoLUFBDot2L6PPfZY+NjHPha+9a1vhUcffTQ9wle84hXhLW95S7j66qvDsmXLah711q1bw8033xxuuumm8e0uuuii8N73vjdccskluaVuvPHG8IEPfCDcdddd4cILL5xwu0brmbsiTbLirbfeGv76r/863HnnnWmNlyxZEn791389vOc975nU73vf+1745Cc/GW677bZ0u7Vr16bbffCDH5ywjatJYpufdtppYf369eGb3/zmpGJ33HFH+MQnPjFez1jeO9/5zknPqSZpgtzVzJ4jX/rSl8K99957lPsf/uEfhjVr1ky4r9jOH//4x8e3y56T73//+3OXH9uR4AKXAAAZs0lEQVT8ta99bfjoRz8a6tkuFnDxxRenbdfItrkrWLIVG73GFH0tvOCCC8bPi1qE8To81fOzZPQNVSe7psXXru3bt6f7iMf+W7/1W+GKK66Y8rUkPsfidtk19I//+I/DunXrctcle44cPnx4ym3i61z1daDdrodlf+3q6OiYsh2zFfK0ee6dlXDFZrkW1rr2xtfKP/iDP5j0GlBC8mlVqVmuhdX1jNfeeK2e6v3QtHBKuHHR18KiyyshecNVKvp9/HTKqzzI6bz/bxirBBsW/drVaHmNblcC4hmtQtGvXY2Wd//994cPf/jD6b2y7O+GdnztmtHGtzMCBF4UAYHOi8I+e4XGF6jXv/714y9O8UZ9XLKwIN6Ejy9e1Tee4xvOeDMru0kdb6LFn2X/vvbaa8P1118/ZcXjHxlXXnllut5kgU6j9ZyyAk22wrvf/e7wmc98Jq11vGkRw7YNGzaMB2oT3XyvdI5t+pKXvCTcfffd4+0e222ycCGWV9nmU90wrlXPrLxY73izeaKgsMmaZMLq1nqOxJUr3T/3uc/VDD9r+WXPyeh3zz33TMlU+ZypN5T5y7/8y/Cud70rLaPebaesWElXaPQaU/S1MPJNdeN5qudnSZugrmrVuqZVvgZNZFCrnSuvoV//+tdzfSCh8jk62c39ia4Dlc/ndrgeNsNr11TPq+wEjTeht23bVtf52kwrN8u1cKpr7zXXXBM+/elPNxN9Q3VtlmthZT3jcyj+vZFde+O/Y1tNFsQ3hFPCjYq+FhZdXgnJG65S0e/jp1Ne5UFO5/1/w1gl2LDo165Gy2t0uxIQz2gVin7tarS8WttVvnZ95zvfqevDYDOKaGcECBCoU0CgUydYmVfPelvETxrEP3wre2rET45cfvnlaUBT68bYddddF2644YY0VIg9PrIwIPbKuPTSS9PDnqrHTdYzJzOaaP3p1LPM/vXWLfOKf/jefvvtR/XGqbwBX+0Y2zK2U2znv/iLvwj/7t/9u7To6Pq2t70tDe+mugEc33y+/e1vPyrAm6gHQPapsOp61hMI1WtTxvWzT+9XP0eiw5/+6Z+mwVw0euSRR44Kt7LnULVfbIPf+I3fSMO7qUKWuI+rrrpqvNfCVOtP9Idg/Hk925axHfLUaTrXmCKvhfFYsudX3mAvz/E32zqZQax35TUt87nsssvSc7/WuZv1bqp+zcvasdZzstInniu/8zu/M97TMf5uskAn3qCMr5HV14F4XY49JPM8n5utfarr2yyvXZM5V96Ameq9TTO3VzNdC7Mb1dXPrXh9yK4Bt9xyS0uHBM1yLaysZ/W1N7tZFq+9eT5c1MzPr6KvhUWX18xtU6vuRb+Pb7S8yrpP5/1/M7df0a9djZbX6HbN3Da16l70a1ej5VW2V/XfG9l7kKn+bmi1tnM8BAg0t4BAp7nb76jaZ39ExR4b8ZMG1Uu84RR/F5f77rtv/NMH8cVt+fLlx/w82z77AyIGQrGM6iW+qP7e7/3eMUMGTXSTpNF6tlBTpYcSe9XEm38T3aDI3lhUu2c3Kmu1R+Ublco2zuyyrv9xSLzKZbIAKLuBWetmauU5tWXLlpbtpVN5nLHNavV+ytqz+g1idsO5+ufRvzIsq/UJ8Vhu7B2XDauXtVk9oUxWfnzut8PN5mjU6DWm6GthrGt2fc3bC7LVroPxeLJr3USfwK+8QVj5PMnC0nhu/+hHPzrm+pPdTKn13MvOk1h2NrxbZjtRoBNDgPPOO69mcBu3zerT6uFcs7x2TfRcqfwwQj3X0mZ87jXTtTDrUVXrvWP2vmeqD6s0YxtV1rlZroXZ+8KJ2iN7XWv1XlVFXwuLLq/Zn0+V9S/6ffx0yov1non3/83cfkW/djVaXqPbNXPb1Kp70a9djZaXfWB2oteu7Bqbt3d/q7Wj4yFAoPkEBDrN12YT1ji+qYgvcPEPqImGR8tu7lb+wZy9GZnoJtRkN+0rPyERt//sZz+b3vCKy2SBTiP1bKGmSg8la4uJgpDs5mD1m46p3mxkb3Jq3SDObnDG8uONrLjEcGeymyRxmzis2ERdkCe7CdMqbZb1pomf2ploeLTshlPlDcI8gddk7ZnZxnLjcG7ZHEZ5b0JmdYo3tL/yla+0zRw6zXItjM+P7MZYO//xkJ2nExlUBm2VYctk17poO9lrW2WP0hiO/9t/+2/He6NOFOhk9Wzn8K2ZXrsmev2p7IWXZ7jLZn4da6ZrYfZ6V+s9UfZes9UDnWa5Fi5dujQNwie6ZmfvfVp9OMOi38cXXV4zX/uq6170+/hGy8vqPd33/83edkW/dk2nPPc0Qij6tavR8uJ28UOS73vf+8ZHOKl8rrTjfLPNfq1QfwLtLiDQabMzoNbN9zyfpMv+eKsOaeIf2R/60IeOmrR6Jm7wz8Q+mr1ps3apvoGR2UzUU2SyT5/Em8fx0+xXX3112stkojLy2k3VwyTvflphvVpvAjOfiXrNVd7QrxXSxLAnvul885vfnPY+qOeNZvUNsHq2bYX2mOoYynItzAK9GCrE53Q2b1k8Z975znemz9VWn59qqraq/OBAZdiSndMT9XLMetTE/VeHNPHa98QTT4S3vvWt6XCXE5VR6w+9Vh6ia6q2yPP7Mr92VYbs2nGsNctyLczeZ9Z6Pk/WMznPOdkq65TlWpjnPfpU71VbpU0mO47ZuBaWqbxWa8PZeB8/mdFk78un8/6/1dplouOZ6deuqdzyXPdq7aPR7aaqTzP9fjZeuyY7/jzv6au3n2qUk2byVlcCBNpHQKDTPm0dshv91Z+Yy3Ojd6obZ5WM033jMlE926ip0vlwXvnKV6Y3eCuHC8rzBiVPiJBZNhroxJtiX/7yl8NHPvKR9FOarT6u/VTnXuWN48qh7vL45glUs/LzPFfjutmb0vh9NoZ93m2nOtZW+H1ZroWVN5ejawxx4h/xsf2yYCf2fIzzW7VzqJP1YqoeZjLPa03em4p5rq2VPQgeeOCB8MlPfnJ8OMTYTm95y1vC+9///lZ4ijR8DGV/7cqug60+FFTeBizLtTDWt3Joxdgj9ZJLLkmvhfG9xrve9a70kGoNJZv3WFthvbJdCycKRQWnY+/Dingfn53XRZfXCs+nymMo6n18VuZE5U3k6j380TJFvXZlpTZ6b6LR7Vrt+VXEa1el2UTl1XKN185vf/vb4U/+5E/S+y7eH7ba2ed4CLS2gECntdt3/OgqJwCu7gmQ501innWywvLcZJuIfbJ6tklTpYc50cR8eW465lkns8wTOFS7Z5+izX7e7mFO5XwM1b2p8vjmWSezzvs8rDWMV95tW/15VqZrYazL29/+9vQPiNtvvz3tKVL5x378XQx2Wn2YocnOuewmb1yn+uZhnteaPOvEfee5bmb7ite8K6+8Mp1LZ/369UcFcO3cVmV/7aps44l6uLb69a/y+Mp0LczqVT0BePbzbEjfdevWtVMTHXWsZboWZu8xJrrxVTmkZbv2hCvqfXx2khRdXis9EYt8Hx/dJitvIlfv4V+QKfK1K5ba6L2JRrdrpedWPJaiXrsyt8nKq7bNXsuynwtzWu3sczwEWl9AoNP6bXzUG5FaN5vyvEnMs05GmfcGWjV95Rufdr4plv1RVusGZp6bjnnWyezrCROybWIPgvi1YcOG9EZ0XPLO6dJqT7fKP8rizd1HHnnkqJ4UeXzzrJO55XkeZp8Gq35TmmfbVmufeq8xeYzyrDPda2G2feWnnNtxjp3KP8pqXWPyvNbkWSd657luZvuK68fn1wc/+MHx53vc/rLLLkt7LLbr9bDsr11T3YRu9etf5fFN9X4rz3Uuzzr1XAuzgDuG2FlYGre/8847091UP+faqb3Kdi2svF5W9iKPbVIdyrVjoFPktTCaF11eKz33in4fP1V5E9nWc71tpfZ5sd/HT/VaOZF1o9u1WtsV+doV7aYqr9o3vi/csWPHUR/MiqMBfOpTn2rrkRFa7Tx0PARaWUCg08qtmxxb5RuKiYbuyfMmMc869fzhPtkbtHYeYqjyj7JaPV/y3HTMs07mX0+YUOupkoUH8XfVf9S3+FPrqE/YxZtP3/nOd0L1p4fz+OZZJ7Oc6nmYPd9jL6of/ehHR70ZnWrbVm+vZrkWVrdDu7Zb5R9lE31iLk9Yk2edaJ7nupnta6IPHFQOGbVt27ZWf0oddXxlf+0yBNQLzVXGa2Fsn/jeLwai1cFN/F28wdKuvRXLeC2MZ1NlL5xsuNDsgz6xDWO7xTCu3QKdoq+FRZfXSi9s1eHKbL+Pz1OeQGfiM6zo16485dWqbaPbtdJzqzpcKeJ9fJ7XysmMKz+YVT3Ec6u1jeMhQKB1BAQ6rdOWxxxJfGGLb/Rr/YFcuXL2qdXJPlU8m3Po5K1nCzdVGg687W1vS//4jeFA9fBL2bFPNsl3tk4Rc+hUtkU2WXH8gz7+Md8OS2yH3/iN30h7KMWbULfddltYs2bNMYeeBV6T9TibyTl0LrjggvSmV60bKO0aDGR/VDTDtbDWc6cdJwPPjjl6TBYUZ8M/TnbDcDbm0JmsTnkDpFa5TjbLa1d2LW6n16la51je91tFvy/MnvMTvVZWTlbcTr0Vy3otzM6t2BvnE5/4xHgvqvh+6A/+4A9CPH9iT+74Hqld5j0q+lpYdHmt8ppV+fdUke/j8/7dINCpLVD0a1fe8qpr2+h2rfb8Kvq1K295UznH17RLL700Xc3QvFNp+T0BAmUQEOiUoRVmoQ6VL2zXXnttuP766ycsJbuhPNl6eW6cZQXUc0OrnnrOAlMpdln5Jj/ebPrbv/3bY3p6VFa0cmLuWhOl5wkRsv3V0ztkIqw8n2wvBfQMVaLyzXq8+fT5z39+wm7ZmU28yXHPPffUrEGeG2fZhpOFMpXtkOdQ22VYw3quMS/GtTDelNm5c2fNQDC2Y/bp26mu43navOzrVN+g+vSnP53eGJzqBsdEN3jzBODZvvNcx/K8Dtbz+lf29piqfs302tXOgXbWjmW+FuZpn3peK6c6d8v++7JfC6fyi/Vfvnx5utrhw4enWr3pf1/0tbDo8pq+gaoOoOj38fWUN9X7nXYc0rXo1656yqtsr0a3a6XnV9GvXfWWl8e6nd7H5/GwDgEC5RYQ6JS7fRqq3VTd76t3mn0aYaKbzpVDlWzZsmXKMUXzvhDWW8+GMEq+USPdsrNeGBPdxKznBvBUgU6s3wc+8IH005cT/VGe50ZoyZshd/Xq7c5deVNjoudO9inWPJ86nuymV9ZWEx3M3XffnfbWy4ZGOf/88ycNenOjlHjFeq8xRV8L88zpkT3fW31Iw0aGIsn+eJ4o7Mqer5MFqtnpm+c6lueGcvb61+qfSi/7a1f1Zald2mWiy3HZr4V5Ap3sGFr9hmYzXAunetmv59o71b7K/vuir4VFl1d2/3rrV/T7+HrLE+gcLVD0a1e95WW1bXS7es/fMq9f9GtXI+XF9xrx7+GJRkKJvnnvY5W5LdSNAIH2ERDotFhbZze4Jhu2q/qQK28617oJld30zzueaJ4Xwkbq2WJNlY4vPtGY8ZMd62RDMFUOS5LnhuJUgU6sR/ap9Fpz+sTfZzc5854fzdqOld2w67m5PtkN+ewmcny+5plzI89NL38Mjgk0co0p+lqY9aaL7f/II48cE5ZXhgyt3vU/e55MNoRh9bmdPSdjSFk9Z1RcN3u+5Hm+5gl0shszE5VX+ftWHn6yWV67svOl3utss75GTVTvZrgWGnLthdZrhmth9t5xonCtXT6IUPS1sOjyWu1aWPT7+EbLq+U+nff/zdqORb92NVJeo39vNGubTFbvol+7Gilvqg/SVf5dlufv8lZsR8dEgEBzCQh0mqu9Jq1t5Q2peichzd7EVN9Mq3wzmnefUwU606lnCzXX+M3Geoe+qvyDrvJGZWW347z7zBPoZOvUCgkrJ8XNe340YxtWBmX1fjo4ew5V+1UOmZF3n9P5g2462zZbm03nGlPktbDyvIqB6Kc+9anxUKdycs6850eztVNW38prTK1gK88fkNUTqVf+YZ5nn3kCnViPrEfdZO01UfjdrO1TXe/sWpL3dSbbvujXrurzq976tkJ7Ncu1cLIb1ZWfws3T266Z261ZroWVIWnlRPKxrf70T/80fOYzn0l7A7dysB3Ps6KvhUWX18zPpeq6F/0+fjrlCXRCKPq1q9HyGt2ulZ5b8ViKfu1qtLzK9qr+sFf8e/2qq65KR7No9b+7Wu38czwE2llAoNNCrZ+90c9zSNU33yv/YI7bxxsf8WdxgvW41DN/w1SBznTqmefYmmGdeuY7qXUTqrILfzaEVjakVgwOYrutWbNmSoo8gU7cSWVX8nhDJc7dk5UXf9/qNzArg6upUGu9CazlF4exi0s9N6imE8pMZ9upjrlsv5/ONabIa2F0qxw+JT53169ff9S1NwYVcS6ZVl0qb3rkOcbqoR9r+cWbiLFHU1zyDGUY18sb6FQGsbVeK1u9vZrttSu20VRD8+U575p1nWa6FlbOM5E9t+Jj9lqZZ47BZm2nWO9muxZO9r4wvpZVBj3N3C4T1b3oa2HR5bVamxX9Pn665VX7t9N7+HjsRb92NVpeo9u10vOr6Neu6Zb3/7d3x6rJg1EYgHNH3oCzg7u7IDiJkwjOrro5CYKrt+DV/f2EFFv0N9YS3sanczTH5xyTL3mt3rqHcn3d0PV1fJdmz2shQODjayI/bo50/9cq36TTdZDS5OXe+m+KcoI8HA7Vfr//vBlWwoT5fF4Nh8MmT3vZ5lGg82qdjQsJ3vCZhf69TxWXi7vdbledTqfLKy03OwaDQbVerx/+zlFN0zTQKduXBdDxePxyc6Xsb7FYNAqPgtvxsLRnFuz3PtVT/Lbb7WdIWoKc0WhULZfLh/uvN3jlgu6VxzYuMGTDV48xbR0La67y6fTNZlOdz+cvx97xeHz5SsMu/z1zk6o43Fqy1H7lPVY+WVduJpZj02q1qnq9XiO+poFOebJ78/EO/fqL5653OvZ9H/YuHAvrc+VkMmm8tmn0pg/b6C8eC7+va8o6dDqdVl3vVRmdto+Fbe8v7O3xcjltr+N/Y3/XL/rdzmNtn7t+ur+fPu7lgQ56grbPXb+xv/oeSrnuur5umM1mVb/fD9JVCgECBP4vINAxIQQIECBAgAABAgQIECBAgAABAgQIECBAgACBcAGBTniDlEeAAAECBAgQIECAAAECBAgQIECAAAECBAgQEOiYAQIECBAgQIAAAQIECBAgQIAAAQIECBAgQIBAuIBAJ7xByiNAgAABAgQIECBAgAABAgQIECBAgAABAgQICHTMAAECBAgQIECAAAECBAgQIECAAAECBAgQIEAgXECgE94g5REgQIAAAQIECBAgQIAAAQIECBAgQIAAAQIEBDpmgAABAgQIECBAgAABAgQIECBAgAABAgQIECAQLiDQCW+Q8ggQIECAAAECBAgQIECAAAECBAgQIECAAAECAh0zQIAAAQIECBAgQIAAAQIECBAgQIAAAQIECBAIFxDohDdIeQQIECBAgAABAgQIECBAgAABAgQIECBAgAABgY4ZIECAAAECBAgQIECAAAECBAgQIECAAAECBAiECwh0whukPAIECBAgQIAAAQIECBAgQIAAAQIECBAgQICAQMcMECBAgAABAgQIECBAgAABAgQIECBAgAABAgTCBQQ64Q1SHgECBAgQIECAAAECBAgQIECAAAECBAgQIEBAoGMGCBAgQIAAAQIECBAgQIAAAQIECBAgQIAAAQLhAgKd8AYpjwABAgQIECBAgAABAgQIECBAgAABAgQIECAg0DEDBAgQIECAAAECBAgQIECAAAECBAgQIECAAIFwAYFOeIOUR4AAAQIECBAgQIAAAQIECBAgQIAAAQIECBAQ6JgBAgQIECBAgAABAgQIECBAgAABAgQIECBAgEC4gEAnvEHKI0CAAAECBAgQIECAAAECBAgQIECAAAECBAgIdMwAAQIECBAgQIAAAQIECBAgQIAAAQIECBAgQCBcQKAT3iDlESBAgAABAgQIECBAgAABAgQIECBAgAABAgQEOmaAAAECBAgQIECAAAECBAgQIECAAAECBAgQIBAuINAJb5DyCBAgQIAAAQIECBAgQIAAAQIECBAgQIAAAQICHTNAgAABAgQIECBAgAABAgQIECBAgAABAgQIEAgXEOiEN0h5BAgQIECAAAECBAgQIECAAAECBAgQIECAAAGBjhkgQIAAAQIECBAgQIAAAQIECBAgQIAAAQIECIQLCHTCG6Q8AgQIECBAgAABAgQIECBAgAABAgQIECBAgIBAxwwQIECAAAECBAgQIECAAAECBAgQIECAAAECBMIFBDrhDVIeAQIECBAgQIAAAQIECBAgQIAAAQIECBAgQECgYwYIECBAgAABAgQIECBAgAABAgQIECBAgAABAuECAp3wBimPAAECBAgQIECAAAECBAgQIECAAAECBAgQICDQMQMECBAgQIAAAQIECBAgQIAAAQIECBAgQIAAgXABgU54g5RHgAABAgQIECBAgAABAgQIECBAgAABAgQIEBDomAECBAgQIECAAAECBAgQIECAAAECBAgQIECAQLiAQCe8QcojQIAAAQIECBAgQIAAAQIECBAgQIAAAQIECAh0zAABAgQIECBAgAABAgQIECBAgAABAgQIECBAIFxAoBPeIOURIECAAAECBAgQIECAAAECBAgQIECAAAECBAQ6ZoAAAQIECBAgQIAAAQIECBAgQIAAAQIECBAgEC7wDyBbOep4S0JHAAAAAElFTkSuQmCC"/>
          <p:cNvSpPr>
            <a:spLocks noChangeAspect="1" noChangeArrowheads="1"/>
          </p:cNvSpPr>
          <p:nvPr/>
        </p:nvSpPr>
        <p:spPr bwMode="auto">
          <a:xfrm>
            <a:off x="-931820" y="162714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6660728" y="4455186"/>
            <a:ext cx="5171440" cy="1909469"/>
          </a:xfrm>
          <a:prstGeom prst="roundRect">
            <a:avLst/>
          </a:prstGeom>
          <a:gradFill>
            <a:gsLst>
              <a:gs pos="0">
                <a:srgbClr val="E3B835">
                  <a:tint val="66000"/>
                  <a:satMod val="160000"/>
                </a:srgbClr>
              </a:gs>
              <a:gs pos="50000">
                <a:srgbClr val="E3B835">
                  <a:tint val="44500"/>
                  <a:satMod val="160000"/>
                </a:srgbClr>
              </a:gs>
              <a:gs pos="100000">
                <a:srgbClr val="E3B835">
                  <a:tint val="23500"/>
                  <a:satMod val="160000"/>
                </a:srgbClr>
              </a:gs>
            </a:gsLst>
            <a:lin ang="16200000" scaled="1"/>
          </a:gradFill>
          <a:ln>
            <a:solidFill>
              <a:schemeClr val="accent2">
                <a:lumMod val="20000"/>
                <a:lumOff val="80000"/>
                <a:alpha val="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366" y="1961506"/>
            <a:ext cx="6730447" cy="3863775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3101920" y="2432806"/>
            <a:ext cx="798961" cy="791921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2" name="Oval 11"/>
          <p:cNvSpPr/>
          <p:nvPr/>
        </p:nvSpPr>
        <p:spPr>
          <a:xfrm>
            <a:off x="5097486" y="3390927"/>
            <a:ext cx="1956387" cy="1991359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3729775"/>
              </p:ext>
            </p:extLst>
          </p:nvPr>
        </p:nvGraphicFramePr>
        <p:xfrm>
          <a:off x="8369641" y="187986"/>
          <a:ext cx="3653121" cy="41986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41051">
                  <a:extLst>
                    <a:ext uri="{9D8B030D-6E8A-4147-A177-3AD203B41FA5}">
                      <a16:colId xmlns:a16="http://schemas.microsoft.com/office/drawing/2014/main" val="1864488627"/>
                    </a:ext>
                  </a:extLst>
                </a:gridCol>
                <a:gridCol w="513720">
                  <a:extLst>
                    <a:ext uri="{9D8B030D-6E8A-4147-A177-3AD203B41FA5}">
                      <a16:colId xmlns:a16="http://schemas.microsoft.com/office/drawing/2014/main" val="2740279988"/>
                    </a:ext>
                  </a:extLst>
                </a:gridCol>
                <a:gridCol w="841930">
                  <a:extLst>
                    <a:ext uri="{9D8B030D-6E8A-4147-A177-3AD203B41FA5}">
                      <a16:colId xmlns:a16="http://schemas.microsoft.com/office/drawing/2014/main" val="2431113234"/>
                    </a:ext>
                  </a:extLst>
                </a:gridCol>
                <a:gridCol w="656420">
                  <a:extLst>
                    <a:ext uri="{9D8B030D-6E8A-4147-A177-3AD203B41FA5}">
                      <a16:colId xmlns:a16="http://schemas.microsoft.com/office/drawing/2014/main" val="550224632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Cidade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rgbClr val="E3B835">
                            <a:tint val="66000"/>
                            <a:satMod val="160000"/>
                          </a:srgbClr>
                        </a:gs>
                        <a:gs pos="16000">
                          <a:srgbClr val="E3B835">
                            <a:tint val="44500"/>
                            <a:satMod val="160000"/>
                          </a:srgbClr>
                        </a:gs>
                        <a:gs pos="100000">
                          <a:srgbClr val="E3B835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Estado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rgbClr val="E3B835">
                            <a:tint val="66000"/>
                            <a:satMod val="160000"/>
                          </a:srgbClr>
                        </a:gs>
                        <a:gs pos="16000">
                          <a:srgbClr val="E3B835">
                            <a:tint val="44500"/>
                            <a:satMod val="160000"/>
                          </a:srgbClr>
                        </a:gs>
                        <a:gs pos="100000">
                          <a:srgbClr val="E3B835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 err="1">
                          <a:effectLst/>
                        </a:rPr>
                        <a:t>População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rgbClr val="E3B835">
                            <a:tint val="66000"/>
                            <a:satMod val="160000"/>
                          </a:srgbClr>
                        </a:gs>
                        <a:gs pos="16000">
                          <a:srgbClr val="E3B835">
                            <a:tint val="44500"/>
                            <a:satMod val="160000"/>
                          </a:srgbClr>
                        </a:gs>
                        <a:gs pos="100000">
                          <a:srgbClr val="E3B835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 err="1">
                          <a:effectLst/>
                        </a:rPr>
                        <a:t>Início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rgbClr val="E3B835">
                            <a:tint val="66000"/>
                            <a:satMod val="160000"/>
                          </a:srgbClr>
                        </a:gs>
                        <a:gs pos="16000">
                          <a:srgbClr val="E3B835">
                            <a:tint val="44500"/>
                            <a:satMod val="160000"/>
                          </a:srgbClr>
                        </a:gs>
                        <a:gs pos="100000">
                          <a:srgbClr val="E3B835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235032969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 err="1">
                          <a:effectLst/>
                        </a:rPr>
                        <a:t>Ibirité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rgbClr val="E3B835">
                            <a:tint val="66000"/>
                            <a:satMod val="160000"/>
                          </a:srgbClr>
                        </a:gs>
                        <a:gs pos="16000">
                          <a:srgbClr val="E3B835">
                            <a:tint val="44500"/>
                            <a:satMod val="160000"/>
                          </a:srgbClr>
                        </a:gs>
                        <a:gs pos="100000">
                          <a:srgbClr val="E3B835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>
                          <a:effectLst/>
                        </a:rPr>
                        <a:t>MG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rgbClr val="E3B835">
                            <a:tint val="66000"/>
                            <a:satMod val="160000"/>
                          </a:srgbClr>
                        </a:gs>
                        <a:gs pos="16000">
                          <a:srgbClr val="E3B835">
                            <a:tint val="44500"/>
                            <a:satMod val="160000"/>
                          </a:srgbClr>
                        </a:gs>
                        <a:gs pos="100000">
                          <a:srgbClr val="E3B835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u="none" strike="noStrike">
                          <a:effectLst/>
                        </a:rPr>
                        <a:t>184.030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rgbClr val="E3B835">
                            <a:tint val="66000"/>
                            <a:satMod val="160000"/>
                          </a:srgbClr>
                        </a:gs>
                        <a:gs pos="16000">
                          <a:srgbClr val="E3B835">
                            <a:tint val="44500"/>
                            <a:satMod val="160000"/>
                          </a:srgbClr>
                        </a:gs>
                        <a:gs pos="100000">
                          <a:srgbClr val="E3B835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u="none" strike="noStrike" dirty="0">
                          <a:effectLst/>
                        </a:rPr>
                        <a:t>2023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rgbClr val="E3B835">
                            <a:tint val="66000"/>
                            <a:satMod val="160000"/>
                          </a:srgbClr>
                        </a:gs>
                        <a:gs pos="16000">
                          <a:srgbClr val="E3B835">
                            <a:tint val="44500"/>
                            <a:satMod val="160000"/>
                          </a:srgbClr>
                        </a:gs>
                        <a:gs pos="100000">
                          <a:srgbClr val="E3B835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15845636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effectLst/>
                        </a:rPr>
                        <a:t>Mariana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rgbClr val="E3B835">
                            <a:tint val="66000"/>
                            <a:satMod val="160000"/>
                          </a:srgbClr>
                        </a:gs>
                        <a:gs pos="16000">
                          <a:srgbClr val="E3B835">
                            <a:tint val="44500"/>
                            <a:satMod val="160000"/>
                          </a:srgbClr>
                        </a:gs>
                        <a:gs pos="100000">
                          <a:srgbClr val="E3B835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>
                          <a:effectLst/>
                        </a:rPr>
                        <a:t>MG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rgbClr val="E3B835">
                            <a:tint val="66000"/>
                            <a:satMod val="160000"/>
                          </a:srgbClr>
                        </a:gs>
                        <a:gs pos="16000">
                          <a:srgbClr val="E3B835">
                            <a:tint val="44500"/>
                            <a:satMod val="160000"/>
                          </a:srgbClr>
                        </a:gs>
                        <a:gs pos="100000">
                          <a:srgbClr val="E3B835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u="none" strike="noStrike">
                          <a:effectLst/>
                        </a:rPr>
                        <a:t>60.724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rgbClr val="E3B835">
                            <a:tint val="66000"/>
                            <a:satMod val="160000"/>
                          </a:srgbClr>
                        </a:gs>
                        <a:gs pos="16000">
                          <a:srgbClr val="E3B835">
                            <a:tint val="44500"/>
                            <a:satMod val="160000"/>
                          </a:srgbClr>
                        </a:gs>
                        <a:gs pos="100000">
                          <a:srgbClr val="E3B835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u="none" strike="noStrike" dirty="0">
                          <a:effectLst/>
                        </a:rPr>
                        <a:t>2022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rgbClr val="E3B835">
                            <a:tint val="66000"/>
                            <a:satMod val="160000"/>
                          </a:srgbClr>
                        </a:gs>
                        <a:gs pos="16000">
                          <a:srgbClr val="E3B835">
                            <a:tint val="44500"/>
                            <a:satMod val="160000"/>
                          </a:srgbClr>
                        </a:gs>
                        <a:gs pos="100000">
                          <a:srgbClr val="E3B835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917317539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effectLst/>
                        </a:rPr>
                        <a:t>Campo Belo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rgbClr val="E3B835">
                            <a:tint val="66000"/>
                            <a:satMod val="160000"/>
                          </a:srgbClr>
                        </a:gs>
                        <a:gs pos="16000">
                          <a:srgbClr val="E3B835">
                            <a:tint val="44500"/>
                            <a:satMod val="160000"/>
                          </a:srgbClr>
                        </a:gs>
                        <a:gs pos="100000">
                          <a:srgbClr val="E3B835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>
                          <a:effectLst/>
                        </a:rPr>
                        <a:t>MG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rgbClr val="E3B835">
                            <a:tint val="66000"/>
                            <a:satMod val="160000"/>
                          </a:srgbClr>
                        </a:gs>
                        <a:gs pos="16000">
                          <a:srgbClr val="E3B835">
                            <a:tint val="44500"/>
                            <a:satMod val="160000"/>
                          </a:srgbClr>
                        </a:gs>
                        <a:gs pos="100000">
                          <a:srgbClr val="E3B835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u="none" strike="noStrike">
                          <a:effectLst/>
                        </a:rPr>
                        <a:t>54.338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rgbClr val="E3B835">
                            <a:tint val="66000"/>
                            <a:satMod val="160000"/>
                          </a:srgbClr>
                        </a:gs>
                        <a:gs pos="16000">
                          <a:srgbClr val="E3B835">
                            <a:tint val="44500"/>
                            <a:satMod val="160000"/>
                          </a:srgbClr>
                        </a:gs>
                        <a:gs pos="100000">
                          <a:srgbClr val="E3B835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u="none" strike="noStrike" dirty="0">
                          <a:effectLst/>
                        </a:rPr>
                        <a:t>2019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rgbClr val="E3B835">
                            <a:tint val="66000"/>
                            <a:satMod val="160000"/>
                          </a:srgbClr>
                        </a:gs>
                        <a:gs pos="16000">
                          <a:srgbClr val="E3B835">
                            <a:tint val="44500"/>
                            <a:satMod val="160000"/>
                          </a:srgbClr>
                        </a:gs>
                        <a:gs pos="100000">
                          <a:srgbClr val="E3B835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685260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 err="1">
                          <a:effectLst/>
                        </a:rPr>
                        <a:t>Pirapora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rgbClr val="E3B835">
                            <a:tint val="66000"/>
                            <a:satMod val="160000"/>
                          </a:srgbClr>
                        </a:gs>
                        <a:gs pos="16000">
                          <a:srgbClr val="E3B835">
                            <a:tint val="44500"/>
                            <a:satMod val="160000"/>
                          </a:srgbClr>
                        </a:gs>
                        <a:gs pos="100000">
                          <a:srgbClr val="E3B835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>
                          <a:effectLst/>
                        </a:rPr>
                        <a:t>MG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rgbClr val="E3B835">
                            <a:tint val="66000"/>
                            <a:satMod val="160000"/>
                          </a:srgbClr>
                        </a:gs>
                        <a:gs pos="16000">
                          <a:srgbClr val="E3B835">
                            <a:tint val="44500"/>
                            <a:satMod val="160000"/>
                          </a:srgbClr>
                        </a:gs>
                        <a:gs pos="100000">
                          <a:srgbClr val="E3B835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u="none" strike="noStrike">
                          <a:effectLst/>
                        </a:rPr>
                        <a:t>53.368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rgbClr val="E3B835">
                            <a:tint val="66000"/>
                            <a:satMod val="160000"/>
                          </a:srgbClr>
                        </a:gs>
                        <a:gs pos="16000">
                          <a:srgbClr val="E3B835">
                            <a:tint val="44500"/>
                            <a:satMod val="160000"/>
                          </a:srgbClr>
                        </a:gs>
                        <a:gs pos="100000">
                          <a:srgbClr val="E3B835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u="none" strike="noStrike" dirty="0">
                          <a:effectLst/>
                        </a:rPr>
                        <a:t>2022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rgbClr val="E3B835">
                            <a:tint val="66000"/>
                            <a:satMod val="160000"/>
                          </a:srgbClr>
                        </a:gs>
                        <a:gs pos="16000">
                          <a:srgbClr val="E3B835">
                            <a:tint val="44500"/>
                            <a:satMod val="160000"/>
                          </a:srgbClr>
                        </a:gs>
                        <a:gs pos="100000">
                          <a:srgbClr val="E3B835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060498340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 err="1">
                          <a:effectLst/>
                        </a:rPr>
                        <a:t>Lagoa</a:t>
                      </a:r>
                      <a:r>
                        <a:rPr lang="en-US" sz="1400" b="0" u="none" strike="noStrike" dirty="0">
                          <a:effectLst/>
                        </a:rPr>
                        <a:t> da </a:t>
                      </a:r>
                      <a:r>
                        <a:rPr lang="en-US" sz="1400" b="0" u="none" strike="noStrike" dirty="0" err="1">
                          <a:effectLst/>
                        </a:rPr>
                        <a:t>Prata</a:t>
                      </a:r>
                      <a:r>
                        <a:rPr lang="en-US" sz="1400" b="0" u="none" strike="noStrike" dirty="0">
                          <a:effectLst/>
                        </a:rPr>
                        <a:t>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rgbClr val="E3B835">
                            <a:tint val="66000"/>
                            <a:satMod val="160000"/>
                          </a:srgbClr>
                        </a:gs>
                        <a:gs pos="16000">
                          <a:srgbClr val="E3B835">
                            <a:tint val="44500"/>
                            <a:satMod val="160000"/>
                          </a:srgbClr>
                        </a:gs>
                        <a:gs pos="100000">
                          <a:srgbClr val="E3B835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>
                          <a:effectLst/>
                        </a:rPr>
                        <a:t>MG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rgbClr val="E3B835">
                            <a:tint val="66000"/>
                            <a:satMod val="160000"/>
                          </a:srgbClr>
                        </a:gs>
                        <a:gs pos="16000">
                          <a:srgbClr val="E3B835">
                            <a:tint val="44500"/>
                            <a:satMod val="160000"/>
                          </a:srgbClr>
                        </a:gs>
                        <a:gs pos="100000">
                          <a:srgbClr val="E3B835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u="none" strike="noStrike">
                          <a:effectLst/>
                        </a:rPr>
                        <a:t>53.236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rgbClr val="E3B835">
                            <a:tint val="66000"/>
                            <a:satMod val="160000"/>
                          </a:srgbClr>
                        </a:gs>
                        <a:gs pos="16000">
                          <a:srgbClr val="E3B835">
                            <a:tint val="44500"/>
                            <a:satMod val="160000"/>
                          </a:srgbClr>
                        </a:gs>
                        <a:gs pos="100000">
                          <a:srgbClr val="E3B835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u="none" strike="noStrike" dirty="0">
                          <a:effectLst/>
                        </a:rPr>
                        <a:t>2021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rgbClr val="E3B835">
                            <a:tint val="66000"/>
                            <a:satMod val="160000"/>
                          </a:srgbClr>
                        </a:gs>
                        <a:gs pos="16000">
                          <a:srgbClr val="E3B835">
                            <a:tint val="44500"/>
                            <a:satMod val="160000"/>
                          </a:srgbClr>
                        </a:gs>
                        <a:gs pos="100000">
                          <a:srgbClr val="E3B835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937564618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effectLst/>
                        </a:rPr>
                        <a:t>Monte Carmelo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rgbClr val="E3B835">
                            <a:tint val="66000"/>
                            <a:satMod val="160000"/>
                          </a:srgbClr>
                        </a:gs>
                        <a:gs pos="16000">
                          <a:srgbClr val="E3B835">
                            <a:tint val="44500"/>
                            <a:satMod val="160000"/>
                          </a:srgbClr>
                        </a:gs>
                        <a:gs pos="100000">
                          <a:srgbClr val="E3B835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>
                          <a:effectLst/>
                        </a:rPr>
                        <a:t>MG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rgbClr val="E3B835">
                            <a:tint val="66000"/>
                            <a:satMod val="160000"/>
                          </a:srgbClr>
                        </a:gs>
                        <a:gs pos="16000">
                          <a:srgbClr val="E3B835">
                            <a:tint val="44500"/>
                            <a:satMod val="160000"/>
                          </a:srgbClr>
                        </a:gs>
                        <a:gs pos="100000">
                          <a:srgbClr val="E3B835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u="none" strike="noStrike">
                          <a:effectLst/>
                        </a:rPr>
                        <a:t>47.682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rgbClr val="E3B835">
                            <a:tint val="66000"/>
                            <a:satMod val="160000"/>
                          </a:srgbClr>
                        </a:gs>
                        <a:gs pos="16000">
                          <a:srgbClr val="E3B835">
                            <a:tint val="44500"/>
                            <a:satMod val="160000"/>
                          </a:srgbClr>
                        </a:gs>
                        <a:gs pos="100000">
                          <a:srgbClr val="E3B835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u="none" strike="noStrike" dirty="0">
                          <a:effectLst/>
                        </a:rPr>
                        <a:t>1994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rgbClr val="E3B835">
                            <a:tint val="66000"/>
                            <a:satMod val="160000"/>
                          </a:srgbClr>
                        </a:gs>
                        <a:gs pos="16000">
                          <a:srgbClr val="E3B835">
                            <a:tint val="44500"/>
                            <a:satMod val="160000"/>
                          </a:srgbClr>
                        </a:gs>
                        <a:gs pos="100000">
                          <a:srgbClr val="E3B835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283420366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effectLst/>
                        </a:rPr>
                        <a:t>São </a:t>
                      </a:r>
                      <a:r>
                        <a:rPr lang="en-US" sz="1400" b="0" u="none" strike="noStrike" dirty="0" err="1">
                          <a:effectLst/>
                        </a:rPr>
                        <a:t>Lourenço</a:t>
                      </a:r>
                      <a:r>
                        <a:rPr lang="en-US" sz="1400" b="0" u="none" strike="noStrike" dirty="0">
                          <a:effectLst/>
                        </a:rPr>
                        <a:t>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rgbClr val="E3B835">
                            <a:tint val="66000"/>
                            <a:satMod val="160000"/>
                          </a:srgbClr>
                        </a:gs>
                        <a:gs pos="16000">
                          <a:srgbClr val="E3B835">
                            <a:tint val="44500"/>
                            <a:satMod val="160000"/>
                          </a:srgbClr>
                        </a:gs>
                        <a:gs pos="100000">
                          <a:srgbClr val="E3B835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effectLst/>
                        </a:rPr>
                        <a:t>MG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rgbClr val="E3B835">
                            <a:tint val="66000"/>
                            <a:satMod val="160000"/>
                          </a:srgbClr>
                        </a:gs>
                        <a:gs pos="16000">
                          <a:srgbClr val="E3B835">
                            <a:tint val="44500"/>
                            <a:satMod val="160000"/>
                          </a:srgbClr>
                        </a:gs>
                        <a:gs pos="100000">
                          <a:srgbClr val="E3B835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u="none" strike="noStrike" dirty="0">
                          <a:effectLst/>
                        </a:rPr>
                        <a:t>46.539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rgbClr val="E3B835">
                            <a:tint val="66000"/>
                            <a:satMod val="160000"/>
                          </a:srgbClr>
                        </a:gs>
                        <a:gs pos="16000">
                          <a:srgbClr val="E3B835">
                            <a:tint val="44500"/>
                            <a:satMod val="160000"/>
                          </a:srgbClr>
                        </a:gs>
                        <a:gs pos="100000">
                          <a:srgbClr val="E3B835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u="none" strike="noStrike" dirty="0">
                          <a:effectLst/>
                        </a:rPr>
                        <a:t>2022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rgbClr val="E3B835">
                            <a:tint val="66000"/>
                            <a:satMod val="160000"/>
                          </a:srgbClr>
                        </a:gs>
                        <a:gs pos="16000">
                          <a:srgbClr val="E3B835">
                            <a:tint val="44500"/>
                            <a:satMod val="160000"/>
                          </a:srgbClr>
                        </a:gs>
                        <a:gs pos="100000">
                          <a:srgbClr val="E3B835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97388027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>
                          <a:effectLst/>
                        </a:rPr>
                        <a:t>Caeté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rgbClr val="E3B835">
                            <a:tint val="66000"/>
                            <a:satMod val="160000"/>
                          </a:srgbClr>
                        </a:gs>
                        <a:gs pos="16000">
                          <a:srgbClr val="E3B835">
                            <a:tint val="44500"/>
                            <a:satMod val="160000"/>
                          </a:srgbClr>
                        </a:gs>
                        <a:gs pos="100000">
                          <a:srgbClr val="E3B835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>
                          <a:effectLst/>
                        </a:rPr>
                        <a:t>MG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rgbClr val="E3B835">
                            <a:tint val="66000"/>
                            <a:satMod val="160000"/>
                          </a:srgbClr>
                        </a:gs>
                        <a:gs pos="16000">
                          <a:srgbClr val="E3B835">
                            <a:tint val="44500"/>
                            <a:satMod val="160000"/>
                          </a:srgbClr>
                        </a:gs>
                        <a:gs pos="100000">
                          <a:srgbClr val="E3B835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u="none" strike="noStrike">
                          <a:effectLst/>
                        </a:rPr>
                        <a:t>44.718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rgbClr val="E3B835">
                            <a:tint val="66000"/>
                            <a:satMod val="160000"/>
                          </a:srgbClr>
                        </a:gs>
                        <a:gs pos="16000">
                          <a:srgbClr val="E3B835">
                            <a:tint val="44500"/>
                            <a:satMod val="160000"/>
                          </a:srgbClr>
                        </a:gs>
                        <a:gs pos="100000">
                          <a:srgbClr val="E3B835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u="none" strike="noStrike" dirty="0">
                          <a:effectLst/>
                        </a:rPr>
                        <a:t>2021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rgbClr val="E3B835">
                            <a:tint val="66000"/>
                            <a:satMod val="160000"/>
                          </a:srgbClr>
                        </a:gs>
                        <a:gs pos="16000">
                          <a:srgbClr val="E3B835">
                            <a:tint val="44500"/>
                            <a:satMod val="160000"/>
                          </a:srgbClr>
                        </a:gs>
                        <a:gs pos="100000">
                          <a:srgbClr val="E3B835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411183163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>
                          <a:effectLst/>
                        </a:rPr>
                        <a:t>Arcos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rgbClr val="E3B835">
                            <a:tint val="66000"/>
                            <a:satMod val="160000"/>
                          </a:srgbClr>
                        </a:gs>
                        <a:gs pos="16000">
                          <a:srgbClr val="E3B835">
                            <a:tint val="44500"/>
                            <a:satMod val="160000"/>
                          </a:srgbClr>
                        </a:gs>
                        <a:gs pos="100000">
                          <a:srgbClr val="E3B835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>
                          <a:effectLst/>
                        </a:rPr>
                        <a:t>MG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rgbClr val="E3B835">
                            <a:tint val="66000"/>
                            <a:satMod val="160000"/>
                          </a:srgbClr>
                        </a:gs>
                        <a:gs pos="16000">
                          <a:srgbClr val="E3B835">
                            <a:tint val="44500"/>
                            <a:satMod val="160000"/>
                          </a:srgbClr>
                        </a:gs>
                        <a:gs pos="100000">
                          <a:srgbClr val="E3B835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u="none" strike="noStrike">
                          <a:effectLst/>
                        </a:rPr>
                        <a:t>40.658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rgbClr val="E3B835">
                            <a:tint val="66000"/>
                            <a:satMod val="160000"/>
                          </a:srgbClr>
                        </a:gs>
                        <a:gs pos="16000">
                          <a:srgbClr val="E3B835">
                            <a:tint val="44500"/>
                            <a:satMod val="160000"/>
                          </a:srgbClr>
                        </a:gs>
                        <a:gs pos="100000">
                          <a:srgbClr val="E3B835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u="none" strike="noStrike" dirty="0">
                          <a:effectLst/>
                        </a:rPr>
                        <a:t>2022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rgbClr val="E3B835">
                            <a:tint val="66000"/>
                            <a:satMod val="160000"/>
                          </a:srgbClr>
                        </a:gs>
                        <a:gs pos="16000">
                          <a:srgbClr val="E3B835">
                            <a:tint val="44500"/>
                            <a:satMod val="160000"/>
                          </a:srgbClr>
                        </a:gs>
                        <a:gs pos="100000">
                          <a:srgbClr val="E3B835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36776626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>
                          <a:effectLst/>
                        </a:rPr>
                        <a:t>Ouro Branco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rgbClr val="E3B835">
                            <a:tint val="66000"/>
                            <a:satMod val="160000"/>
                          </a:srgbClr>
                        </a:gs>
                        <a:gs pos="16000">
                          <a:srgbClr val="E3B835">
                            <a:tint val="44500"/>
                            <a:satMod val="160000"/>
                          </a:srgbClr>
                        </a:gs>
                        <a:gs pos="100000">
                          <a:srgbClr val="E3B835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>
                          <a:effectLst/>
                        </a:rPr>
                        <a:t>MG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rgbClr val="E3B835">
                            <a:tint val="66000"/>
                            <a:satMod val="160000"/>
                          </a:srgbClr>
                        </a:gs>
                        <a:gs pos="16000">
                          <a:srgbClr val="E3B835">
                            <a:tint val="44500"/>
                            <a:satMod val="160000"/>
                          </a:srgbClr>
                        </a:gs>
                        <a:gs pos="100000">
                          <a:srgbClr val="E3B835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u="none" strike="noStrike">
                          <a:effectLst/>
                        </a:rPr>
                        <a:t>40.220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rgbClr val="E3B835">
                            <a:tint val="66000"/>
                            <a:satMod val="160000"/>
                          </a:srgbClr>
                        </a:gs>
                        <a:gs pos="16000">
                          <a:srgbClr val="E3B835">
                            <a:tint val="44500"/>
                            <a:satMod val="160000"/>
                          </a:srgbClr>
                        </a:gs>
                        <a:gs pos="100000">
                          <a:srgbClr val="E3B835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u="none" strike="noStrike" dirty="0">
                          <a:effectLst/>
                        </a:rPr>
                        <a:t>2022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rgbClr val="E3B835">
                            <a:tint val="66000"/>
                            <a:satMod val="160000"/>
                          </a:srgbClr>
                        </a:gs>
                        <a:gs pos="16000">
                          <a:srgbClr val="E3B835">
                            <a:tint val="44500"/>
                            <a:satMod val="160000"/>
                          </a:srgbClr>
                        </a:gs>
                        <a:gs pos="100000">
                          <a:srgbClr val="E3B835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149546217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>
                          <a:effectLst/>
                        </a:rPr>
                        <a:t>São Joaquim de Bicas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rgbClr val="E3B835">
                            <a:tint val="66000"/>
                            <a:satMod val="160000"/>
                          </a:srgbClr>
                        </a:gs>
                        <a:gs pos="16000">
                          <a:srgbClr val="E3B835">
                            <a:tint val="44500"/>
                            <a:satMod val="160000"/>
                          </a:srgbClr>
                        </a:gs>
                        <a:gs pos="100000">
                          <a:srgbClr val="E3B835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>
                          <a:effectLst/>
                        </a:rPr>
                        <a:t>MG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rgbClr val="E3B835">
                            <a:tint val="66000"/>
                            <a:satMod val="160000"/>
                          </a:srgbClr>
                        </a:gs>
                        <a:gs pos="16000">
                          <a:srgbClr val="E3B835">
                            <a:tint val="44500"/>
                            <a:satMod val="160000"/>
                          </a:srgbClr>
                        </a:gs>
                        <a:gs pos="100000">
                          <a:srgbClr val="E3B835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u="none" strike="noStrike">
                          <a:effectLst/>
                        </a:rPr>
                        <a:t>31.578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rgbClr val="E3B835">
                            <a:tint val="66000"/>
                            <a:satMod val="160000"/>
                          </a:srgbClr>
                        </a:gs>
                        <a:gs pos="16000">
                          <a:srgbClr val="E3B835">
                            <a:tint val="44500"/>
                            <a:satMod val="160000"/>
                          </a:srgbClr>
                        </a:gs>
                        <a:gs pos="100000">
                          <a:srgbClr val="E3B835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u="none" strike="noStrike" dirty="0">
                          <a:effectLst/>
                        </a:rPr>
                        <a:t>2021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rgbClr val="E3B835">
                            <a:tint val="66000"/>
                            <a:satMod val="160000"/>
                          </a:srgbClr>
                        </a:gs>
                        <a:gs pos="16000">
                          <a:srgbClr val="E3B835">
                            <a:tint val="44500"/>
                            <a:satMod val="160000"/>
                          </a:srgbClr>
                        </a:gs>
                        <a:gs pos="100000">
                          <a:srgbClr val="E3B835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21361750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>
                          <a:effectLst/>
                        </a:rPr>
                        <a:t>Claudio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rgbClr val="E3B835">
                            <a:tint val="66000"/>
                            <a:satMod val="160000"/>
                          </a:srgbClr>
                        </a:gs>
                        <a:gs pos="16000">
                          <a:srgbClr val="E3B835">
                            <a:tint val="44500"/>
                            <a:satMod val="160000"/>
                          </a:srgbClr>
                        </a:gs>
                        <a:gs pos="100000">
                          <a:srgbClr val="E3B835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>
                          <a:effectLst/>
                        </a:rPr>
                        <a:t>MG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rgbClr val="E3B835">
                            <a:tint val="66000"/>
                            <a:satMod val="160000"/>
                          </a:srgbClr>
                        </a:gs>
                        <a:gs pos="16000">
                          <a:srgbClr val="E3B835">
                            <a:tint val="44500"/>
                            <a:satMod val="160000"/>
                          </a:srgbClr>
                        </a:gs>
                        <a:gs pos="100000">
                          <a:srgbClr val="E3B835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u="none" strike="noStrike">
                          <a:effectLst/>
                        </a:rPr>
                        <a:t>28.617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rgbClr val="E3B835">
                            <a:tint val="66000"/>
                            <a:satMod val="160000"/>
                          </a:srgbClr>
                        </a:gs>
                        <a:gs pos="16000">
                          <a:srgbClr val="E3B835">
                            <a:tint val="44500"/>
                            <a:satMod val="160000"/>
                          </a:srgbClr>
                        </a:gs>
                        <a:gs pos="100000">
                          <a:srgbClr val="E3B835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u="none" strike="noStrike" dirty="0">
                          <a:effectLst/>
                        </a:rPr>
                        <a:t>2021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rgbClr val="E3B835">
                            <a:tint val="66000"/>
                            <a:satMod val="160000"/>
                          </a:srgbClr>
                        </a:gs>
                        <a:gs pos="16000">
                          <a:srgbClr val="E3B835">
                            <a:tint val="44500"/>
                            <a:satMod val="160000"/>
                          </a:srgbClr>
                        </a:gs>
                        <a:gs pos="100000">
                          <a:srgbClr val="E3B835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0456052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>
                          <a:effectLst/>
                        </a:rPr>
                        <a:t>Abaeté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rgbClr val="E3B835">
                            <a:tint val="66000"/>
                            <a:satMod val="160000"/>
                          </a:srgbClr>
                        </a:gs>
                        <a:gs pos="16000">
                          <a:srgbClr val="E3B835">
                            <a:tint val="44500"/>
                            <a:satMod val="160000"/>
                          </a:srgbClr>
                        </a:gs>
                        <a:gs pos="100000">
                          <a:srgbClr val="E3B835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>
                          <a:effectLst/>
                        </a:rPr>
                        <a:t>MG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rgbClr val="E3B835">
                            <a:tint val="66000"/>
                            <a:satMod val="160000"/>
                          </a:srgbClr>
                        </a:gs>
                        <a:gs pos="16000">
                          <a:srgbClr val="E3B835">
                            <a:tint val="44500"/>
                            <a:satMod val="160000"/>
                          </a:srgbClr>
                        </a:gs>
                        <a:gs pos="100000">
                          <a:srgbClr val="E3B835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u="none" strike="noStrike">
                          <a:effectLst/>
                        </a:rPr>
                        <a:t>23.263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rgbClr val="E3B835">
                            <a:tint val="66000"/>
                            <a:satMod val="160000"/>
                          </a:srgbClr>
                        </a:gs>
                        <a:gs pos="16000">
                          <a:srgbClr val="E3B835">
                            <a:tint val="44500"/>
                            <a:satMod val="160000"/>
                          </a:srgbClr>
                        </a:gs>
                        <a:gs pos="100000">
                          <a:srgbClr val="E3B835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u="none" strike="noStrike" dirty="0">
                          <a:effectLst/>
                        </a:rPr>
                        <a:t>1997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rgbClr val="E3B835">
                            <a:tint val="66000"/>
                            <a:satMod val="160000"/>
                          </a:srgbClr>
                        </a:gs>
                        <a:gs pos="16000">
                          <a:srgbClr val="E3B835">
                            <a:tint val="44500"/>
                            <a:satMod val="160000"/>
                          </a:srgbClr>
                        </a:gs>
                        <a:gs pos="100000">
                          <a:srgbClr val="E3B835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908091227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>
                          <a:effectLst/>
                        </a:rPr>
                        <a:t>Muzambinho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rgbClr val="E3B835">
                            <a:tint val="66000"/>
                            <a:satMod val="160000"/>
                          </a:srgbClr>
                        </a:gs>
                        <a:gs pos="16000">
                          <a:srgbClr val="E3B835">
                            <a:tint val="44500"/>
                            <a:satMod val="160000"/>
                          </a:srgbClr>
                        </a:gs>
                        <a:gs pos="100000">
                          <a:srgbClr val="E3B835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>
                          <a:effectLst/>
                        </a:rPr>
                        <a:t>MG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rgbClr val="E3B835">
                            <a:tint val="66000"/>
                            <a:satMod val="160000"/>
                          </a:srgbClr>
                        </a:gs>
                        <a:gs pos="16000">
                          <a:srgbClr val="E3B835">
                            <a:tint val="44500"/>
                            <a:satMod val="160000"/>
                          </a:srgbClr>
                        </a:gs>
                        <a:gs pos="100000">
                          <a:srgbClr val="E3B835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u="none" strike="noStrike">
                          <a:effectLst/>
                        </a:rPr>
                        <a:t>20.594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rgbClr val="E3B835">
                            <a:tint val="66000"/>
                            <a:satMod val="160000"/>
                          </a:srgbClr>
                        </a:gs>
                        <a:gs pos="16000">
                          <a:srgbClr val="E3B835">
                            <a:tint val="44500"/>
                            <a:satMod val="160000"/>
                          </a:srgbClr>
                        </a:gs>
                        <a:gs pos="100000">
                          <a:srgbClr val="E3B835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u="none" strike="noStrike" dirty="0">
                          <a:effectLst/>
                        </a:rPr>
                        <a:t>2011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rgbClr val="E3B835">
                            <a:tint val="66000"/>
                            <a:satMod val="160000"/>
                          </a:srgbClr>
                        </a:gs>
                        <a:gs pos="16000">
                          <a:srgbClr val="E3B835">
                            <a:tint val="44500"/>
                            <a:satMod val="160000"/>
                          </a:srgbClr>
                        </a:gs>
                        <a:gs pos="100000">
                          <a:srgbClr val="E3B835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6913817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>
                          <a:effectLst/>
                        </a:rPr>
                        <a:t>Itatiaiuçu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rgbClr val="E3B835">
                            <a:tint val="66000"/>
                            <a:satMod val="160000"/>
                          </a:srgbClr>
                        </a:gs>
                        <a:gs pos="16000">
                          <a:srgbClr val="E3B835">
                            <a:tint val="44500"/>
                            <a:satMod val="160000"/>
                          </a:srgbClr>
                        </a:gs>
                        <a:gs pos="100000">
                          <a:srgbClr val="E3B835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>
                          <a:effectLst/>
                        </a:rPr>
                        <a:t>MG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rgbClr val="E3B835">
                            <a:tint val="66000"/>
                            <a:satMod val="160000"/>
                          </a:srgbClr>
                        </a:gs>
                        <a:gs pos="16000">
                          <a:srgbClr val="E3B835">
                            <a:tint val="44500"/>
                            <a:satMod val="160000"/>
                          </a:srgbClr>
                        </a:gs>
                        <a:gs pos="100000">
                          <a:srgbClr val="E3B835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u="none" strike="noStrike">
                          <a:effectLst/>
                        </a:rPr>
                        <a:t>11.037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rgbClr val="E3B835">
                            <a:tint val="66000"/>
                            <a:satMod val="160000"/>
                          </a:srgbClr>
                        </a:gs>
                        <a:gs pos="16000">
                          <a:srgbClr val="E3B835">
                            <a:tint val="44500"/>
                            <a:satMod val="160000"/>
                          </a:srgbClr>
                        </a:gs>
                        <a:gs pos="100000">
                          <a:srgbClr val="E3B835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u="none" strike="noStrike" dirty="0">
                          <a:effectLst/>
                        </a:rPr>
                        <a:t>2015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rgbClr val="E3B835">
                            <a:tint val="66000"/>
                            <a:satMod val="160000"/>
                          </a:srgbClr>
                        </a:gs>
                        <a:gs pos="16000">
                          <a:srgbClr val="E3B835">
                            <a:tint val="44500"/>
                            <a:satMod val="160000"/>
                          </a:srgbClr>
                        </a:gs>
                        <a:gs pos="100000">
                          <a:srgbClr val="E3B835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56067040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>
                          <a:effectLst/>
                        </a:rPr>
                        <a:t>Arceburgo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rgbClr val="E3B835">
                            <a:tint val="66000"/>
                            <a:satMod val="160000"/>
                          </a:srgbClr>
                        </a:gs>
                        <a:gs pos="16000">
                          <a:srgbClr val="E3B835">
                            <a:tint val="44500"/>
                            <a:satMod val="160000"/>
                          </a:srgbClr>
                        </a:gs>
                        <a:gs pos="100000">
                          <a:srgbClr val="E3B835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>
                          <a:effectLst/>
                        </a:rPr>
                        <a:t>MG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rgbClr val="E3B835">
                            <a:tint val="66000"/>
                            <a:satMod val="160000"/>
                          </a:srgbClr>
                        </a:gs>
                        <a:gs pos="16000">
                          <a:srgbClr val="E3B835">
                            <a:tint val="44500"/>
                            <a:satMod val="160000"/>
                          </a:srgbClr>
                        </a:gs>
                        <a:gs pos="100000">
                          <a:srgbClr val="E3B835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u="none" strike="noStrike">
                          <a:effectLst/>
                        </a:rPr>
                        <a:t>10.990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rgbClr val="E3B835">
                            <a:tint val="66000"/>
                            <a:satMod val="160000"/>
                          </a:srgbClr>
                        </a:gs>
                        <a:gs pos="16000">
                          <a:srgbClr val="E3B835">
                            <a:tint val="44500"/>
                            <a:satMod val="160000"/>
                          </a:srgbClr>
                        </a:gs>
                        <a:gs pos="100000">
                          <a:srgbClr val="E3B835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u="none" strike="noStrike" dirty="0">
                          <a:effectLst/>
                        </a:rPr>
                        <a:t>2019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rgbClr val="E3B835">
                            <a:tint val="66000"/>
                            <a:satMod val="160000"/>
                          </a:srgbClr>
                        </a:gs>
                        <a:gs pos="16000">
                          <a:srgbClr val="E3B835">
                            <a:tint val="44500"/>
                            <a:satMod val="160000"/>
                          </a:srgbClr>
                        </a:gs>
                        <a:gs pos="100000">
                          <a:srgbClr val="E3B835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952215833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>
                          <a:effectLst/>
                        </a:rPr>
                        <a:t>São José da Barra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rgbClr val="E3B835">
                            <a:tint val="66000"/>
                            <a:satMod val="160000"/>
                          </a:srgbClr>
                        </a:gs>
                        <a:gs pos="16000">
                          <a:srgbClr val="E3B835">
                            <a:tint val="44500"/>
                            <a:satMod val="160000"/>
                          </a:srgbClr>
                        </a:gs>
                        <a:gs pos="100000">
                          <a:srgbClr val="E3B835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>
                          <a:effectLst/>
                        </a:rPr>
                        <a:t>MG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rgbClr val="E3B835">
                            <a:tint val="66000"/>
                            <a:satMod val="160000"/>
                          </a:srgbClr>
                        </a:gs>
                        <a:gs pos="16000">
                          <a:srgbClr val="E3B835">
                            <a:tint val="44500"/>
                            <a:satMod val="160000"/>
                          </a:srgbClr>
                        </a:gs>
                        <a:gs pos="100000">
                          <a:srgbClr val="E3B835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u="none" strike="noStrike">
                          <a:effectLst/>
                        </a:rPr>
                        <a:t>7.532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rgbClr val="E3B835">
                            <a:tint val="66000"/>
                            <a:satMod val="160000"/>
                          </a:srgbClr>
                        </a:gs>
                        <a:gs pos="16000">
                          <a:srgbClr val="E3B835">
                            <a:tint val="44500"/>
                            <a:satMod val="160000"/>
                          </a:srgbClr>
                        </a:gs>
                        <a:gs pos="100000">
                          <a:srgbClr val="E3B835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u="none" strike="noStrike" dirty="0">
                          <a:effectLst/>
                        </a:rPr>
                        <a:t>2018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rgbClr val="E3B835">
                            <a:tint val="66000"/>
                            <a:satMod val="160000"/>
                          </a:srgbClr>
                        </a:gs>
                        <a:gs pos="16000">
                          <a:srgbClr val="E3B835">
                            <a:tint val="44500"/>
                            <a:satMod val="160000"/>
                          </a:srgbClr>
                        </a:gs>
                        <a:gs pos="100000">
                          <a:srgbClr val="E3B835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99227275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effectLst/>
                        </a:rPr>
                        <a:t>Santana do </a:t>
                      </a:r>
                      <a:r>
                        <a:rPr lang="en-US" sz="1400" b="0" u="none" strike="noStrike" dirty="0" err="1">
                          <a:effectLst/>
                        </a:rPr>
                        <a:t>Deserto</a:t>
                      </a:r>
                      <a:r>
                        <a:rPr lang="en-US" sz="1400" b="0" u="none" strike="noStrike" dirty="0">
                          <a:effectLst/>
                        </a:rPr>
                        <a:t>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rgbClr val="E3B835">
                            <a:tint val="66000"/>
                            <a:satMod val="160000"/>
                          </a:srgbClr>
                        </a:gs>
                        <a:gs pos="16000">
                          <a:srgbClr val="E3B835">
                            <a:tint val="44500"/>
                            <a:satMod val="160000"/>
                          </a:srgbClr>
                        </a:gs>
                        <a:gs pos="100000">
                          <a:srgbClr val="E3B835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>
                          <a:effectLst/>
                        </a:rPr>
                        <a:t>MG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rgbClr val="E3B835">
                            <a:tint val="66000"/>
                            <a:satMod val="160000"/>
                          </a:srgbClr>
                        </a:gs>
                        <a:gs pos="16000">
                          <a:srgbClr val="E3B835">
                            <a:tint val="44500"/>
                            <a:satMod val="160000"/>
                          </a:srgbClr>
                        </a:gs>
                        <a:gs pos="100000">
                          <a:srgbClr val="E3B835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u="none" strike="noStrike">
                          <a:effectLst/>
                        </a:rPr>
                        <a:t>3.985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rgbClr val="E3B835">
                            <a:tint val="66000"/>
                            <a:satMod val="160000"/>
                          </a:srgbClr>
                        </a:gs>
                        <a:gs pos="16000">
                          <a:srgbClr val="E3B835">
                            <a:tint val="44500"/>
                            <a:satMod val="160000"/>
                          </a:srgbClr>
                        </a:gs>
                        <a:gs pos="100000">
                          <a:srgbClr val="E3B835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u="none" strike="noStrike" dirty="0">
                          <a:effectLst/>
                        </a:rPr>
                        <a:t>2021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rgbClr val="E3B835">
                            <a:tint val="66000"/>
                            <a:satMod val="160000"/>
                          </a:srgbClr>
                        </a:gs>
                        <a:gs pos="16000">
                          <a:srgbClr val="E3B835">
                            <a:tint val="44500"/>
                            <a:satMod val="160000"/>
                          </a:srgbClr>
                        </a:gs>
                        <a:gs pos="100000">
                          <a:srgbClr val="E3B835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530163328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23426" y="1931946"/>
            <a:ext cx="6806387" cy="38933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205753" y="4640287"/>
            <a:ext cx="429960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/>
              <a:t>Minas Gerais </a:t>
            </a:r>
            <a:r>
              <a:rPr lang="pt-BR" sz="1600" dirty="0"/>
              <a:t>tem 18 municípios com Tarifa Zero universal e é hoje o segundo Estado com mais experiências identificadas, atrás apenas de São Paulo. Do total, 11 (61%) foram adotadas a partir de 2021. </a:t>
            </a:r>
            <a:r>
              <a:rPr lang="pt-BR" sz="1600" dirty="0">
                <a:solidFill>
                  <a:srgbClr val="C00000"/>
                </a:solidFill>
              </a:rPr>
              <a:t>Mariana tornou-se referência regional</a:t>
            </a:r>
            <a:r>
              <a:rPr lang="pt-BR" sz="1600" dirty="0">
                <a:solidFill>
                  <a:srgbClr val="E2B834"/>
                </a:solidFill>
              </a:rPr>
              <a:t>. </a:t>
            </a:r>
            <a:r>
              <a:rPr lang="pt-BR" sz="1600" dirty="0"/>
              <a:t>Existem estudos e intercâmbios locais.</a:t>
            </a:r>
            <a:endParaRPr lang="pt-BR" sz="1600" i="1" dirty="0"/>
          </a:p>
        </p:txBody>
      </p:sp>
      <p:sp>
        <p:nvSpPr>
          <p:cNvPr id="16" name="Rectangle 15"/>
          <p:cNvSpPr/>
          <p:nvPr/>
        </p:nvSpPr>
        <p:spPr>
          <a:xfrm>
            <a:off x="233680" y="6521916"/>
            <a:ext cx="1208545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Municípios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com Tarifa Zero no Brasil: </a:t>
            </a:r>
            <a:r>
              <a:rPr lang="en-US" sz="1400" dirty="0">
                <a:solidFill>
                  <a:srgbClr val="7030A0"/>
                </a:solidFill>
                <a:hlinkClick r:id="rId3"/>
              </a:rPr>
              <a:t>https://docs.google.com/spreadsheets/d/1FFgkyuQEeYYBgk5kWC1P9HKZzlECBS4H/edit#gid=647725414</a:t>
            </a:r>
            <a:endParaRPr lang="en-US" sz="1400" dirty="0">
              <a:solidFill>
                <a:srgbClr val="7030A0"/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23426" y="5257960"/>
            <a:ext cx="6534834" cy="645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dirty="0">
                <a:solidFill>
                  <a:srgbClr val="E2B834"/>
                </a:solidFill>
                <a:latin typeface="AvenirNext LT Pro HeavyCn" panose="020B0906020202020204" pitchFamily="34" charset="0"/>
              </a:rPr>
              <a:t>Belo Horizonte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28177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366" y="594174"/>
            <a:ext cx="6534834" cy="645952"/>
          </a:xfrm>
        </p:spPr>
        <p:txBody>
          <a:bodyPr>
            <a:noAutofit/>
          </a:bodyPr>
          <a:lstStyle/>
          <a:p>
            <a:r>
              <a:rPr lang="pt-BR" sz="4000" dirty="0">
                <a:solidFill>
                  <a:srgbClr val="E3B835"/>
                </a:solidFill>
                <a:latin typeface="AvenirNext LT Pro HeavyCn" panose="020B0906020202020204" pitchFamily="34" charset="0"/>
              </a:rPr>
              <a:t>Palmas, a primeira </a:t>
            </a:r>
            <a:br>
              <a:rPr lang="pt-BR" sz="4000" dirty="0">
                <a:solidFill>
                  <a:srgbClr val="E3B835"/>
                </a:solidFill>
                <a:latin typeface="AvenirNext LT Pro HeavyCn" panose="020B0906020202020204" pitchFamily="34" charset="0"/>
              </a:rPr>
            </a:br>
            <a:r>
              <a:rPr lang="pt-BR" sz="4000" dirty="0">
                <a:solidFill>
                  <a:srgbClr val="E3B835"/>
                </a:solidFill>
                <a:latin typeface="AvenirNext LT Pro HeavyCn" panose="020B0906020202020204" pitchFamily="34" charset="0"/>
              </a:rPr>
              <a:t>capital com Passe Livre</a:t>
            </a:r>
            <a:endParaRPr lang="en-US" sz="4000" dirty="0"/>
          </a:p>
        </p:txBody>
      </p:sp>
      <p:sp>
        <p:nvSpPr>
          <p:cNvPr id="14" name="AutoShape 8" descr="data:image/png;base64,iVBORw0KGgoAAAANSUhEUgAABnQAAAKuCAYAAACYFfIEAAAgAElEQVR4XuzdCbQWxZ3w/4pGuCi7ggKKsjiKYoSoIYiCwkRwg7whIwrO/Ceuo2bmdTSvxqhHPUkm6gRP5kyiiYZkMnGJJuS4sZmIQTYXiOCgyCgiIIviwmLC4pL//XVSN/XU7e6q3p6nn+d++xyPep/u6upPVW/166r61J+aF8WCAAIIIIAAAggggAACCCCAAAIIIIAAAggggAACCCBQWoFPEdApbdmQMQQQQAABBBBAAAEEEEAAAQQQQAABBBBAAAEEEEAgECCgQ0VAAAEEEEAAAQQQQAABBBBAAAEEEEAAAQQQQAABBEouQECn5AVE9hBAAAEEEEAAAQQQQAABBBBAAAEEEEAAAQQQQAABAjrUAQQQQAABBBBAAAEEEEAAAQQQQAABBBBAAAEEEECg5AIEdEpeQGQPAQQQQAABBBBAAAEEEEAAAQQQQAABBBBAAAEEECCgQx1AAAEEEEAAAQQQQAABBBBAAAEEEEAAAQQQQAABBEouQECn5AVE9hBAAAEEEEAAAQQQQAABBBBAAAEEEEAAAQQQQAABAjrUAQQQQAABBBBAAAEEEEAAAQQQQAABBBBAAAEEEECg5AIEdEpeQGQPAQQQQAABBBBAAAEEEEAAAQQQQAABBBBAAAEEECCgQx1AAAEEEEAAAQQQQAABBBBAAAEEEEAAAQQQQAABBEouQECn5AVE9hBAAAEEEEAAAQQQQAABBBBAAAEEEEAAAQQQQAABAjrUAQQQQAABBBBAAAEEEEAAAQQQQAABBBBAAAEEEECg5AIEdEpeQGQPAQQQQAABBBBAAAEEEEAAAQQQQAABBBBAAAEEECCgQx1AAAEEEEAAAQQQQAABBBBAAAEEEEAAAQQQQAABBEouQECn5AVE9hBAAAEEEEAAAQQQQAABBBBAAAEEEEAAAQQQQAABAjrUAQQQQAABBBBAAAEEEEAAAQQQQAABBBBAAAEEEECg5AIEdEpeQGQPAQQQQAABBBBAAAEEEEAAAQQQQAABBBBAAAEEECCgQx1AAAEEEEAAAQQQQAABBBBAAAEEEEAAAQQQQAABBEouQECn5AVE9hBAAAEEEEAAAQQQQAABBBBAAAEEEEAAAQQQQAABAjrUAQQQQAABBBBAAAEEEEAAAQQQQAABBBBAAAEEEECg5AIEdEpeQGQPAQQQQAABBBBAAAEEEEAAAQQQQAABBBBAAAEEECCgQx1AAAEEEEAAAQQQQAABBBBAAAEEEEAAAQQQQAABBEouQECn5AVE9hBAAAEEEEAAAQQQQAABBBBAAAEEEEAAAQQQQAABAjrUAQQQQAABBBBAAAEEEEAAAQQQQAABBBBAAAEEEECg5AIEdEpeQGQPAQQQQAABBBBAAAEEEEAAAQQQQAABBBBAAAEEECCgQx1AAAEEEEAAAQQQQAABBBBAAAEEEEAAAQQQQAABBEouQECn5AVE9hBAAAEEEEAAAQQQQAABBBBAAAEEEEAAAQQQQAABAjrUAQQQQAABBBBAAAEEEEAAAQQQQAABBBBAAAEEEECg5AIEdEpeQGQPAQQQQAABBBBAAAEEEEAAAQQQQAABBBBAAAEEECCgQx1AAAEEEEAAAQQQQAABBBBAAAEEEEAAAQQQQAABBEouQECn5AVE9hBAAAEEEEAAAQQQQAABBBBAAAEEEEAAAQQQQAABAjrUAQQQQAABBBBAAAEEEEAAAQQQQAABBBBAAAEEEECg5AIEdEpeQGQPAQQQQAABBBBAAAEEEEAAAQQQQAABBBBAAAEEECCgQx1AAAEEEEAAAQQQQAABBBBAAAEEEEAAAQQQQAABBEouQECn5AVE9hBAAAEEEEAAAQQQQAABBBBAAAEEEEAAAQQQQAABAjrUAQQQQAABBBBAAAEEEEAAAQQQQAABBBBAAAEEEECg5AJ1GdBZvXq1WrFihdqxY4d65513WojbtWunDjjgANWzZ091yimnlJw+Ontz5sxRK1eubFnhyiuvzHQsPunde++9FZZZ95kpwzXe2PbyzU7nzp1Vx44dg/o3ePDgoC6y1FbgzjvvVHv27GnJxJAhQ1JdG8zzQ8r1/PPPr+2BsfdEAt/73vcSrS8r9+7dW3Xp0kUdd9xxNT+Xfa7hiQ+woA3svI4ePVp95jOfSbU3u9zq4b5UT2WVqlDYyCnw4osvqrlz5zrXM1dolOfXRAcdsfJDDz2kNm7cmPm+bSdvp6uvTXZ5Zblm5XH8jZBGmnMg7rjta389PpOZ97NBgwapsWPHNkJRcwx/EfApX591AEUAAQQQQAABBHwF6iqgIw0ly5YtU++++67z+OTlWBqR5MWs3hrW5aVzyZIlLcd4++23xx6vBLjWr18f2VDtk548ZJov0K59OgugjlewvdIcitS/I488Uo0bN67u6p8cr6tOpTGp9ja/+93v1MyZMyt2K430aRqFzfMjbRrVPn7291eBa665JhOHnMvjx4+v2bnscw3PdIA5bmzndeLEiWrYsGGp9mCXWz3cl+qprFIVSs4byUc5S5cubajGzWeffVZNnz49tZR+fj3nnHNSp1HPG8qz/pNPPtlyCIcddpi6/PLLMx/SDTfc0PKBR6dOndSNN94YpGmXV5ZrVppMNsLzln3cWc8BOz372l+Pz2Tm/ez4449XbeX8/slPfqK2b9/eUqSN+lGUT/n6rJPmGsI2CCCAAAIIINA2BeoioCMvBk888UTQIyfpIi9tEyZMSP2FcNL95bG+b4OQNITMnj1byZdwcS8HPukR0PlryeUR0NGp1Vv9861TedTzotOQl8hXXnml1W4uvfRSNWDAgES7r8fGg0QH2OArZw3oCE8tz2Wfa3hZipCATrIPMspSbrXIxyOPPKKef/75IFCaJtBeizz77DOvxmz5eEB6g9bbR0k+Rq51zOCLrCvX8CwO9gce5jNzrQI6jfS8ZZdnXueATpeAjuuMKefvdj2Q56jLLrss07lcziP98zVKL1Hv5D7rlPX4yBcCCCCAAAIIlE+g9AEd+0s9TaiHp5AXXr3Iy5H03gkL/IwZM6ZuvgD1bbwzX3gJ6OR3ctn+UsfMeha1pw8++EBt2LChVf3bf//91bXXXptfBgtMybdOFZiFXJKWa4HZACBloHv2SW+LCy64INF+COgk4irdyuZLtDQoHHHEEbF5lPoj9xG7N2itzmXfe0IZ4AnoENDxqYcyHOYbb7wRrNpovR7tRkyfZwjpIS3XHPv5VXqat8UhPu0PMkaMGBF8nJV2MeubpGF+2FGrgE6jPG+FlUmacyCubO3eLPX4TNYWG/PNcpL3dinHtEOwpj33q7WdT/n6rFOt/LIfBBBAAAEEEKh/gVIHdMKCOdKgJsO3xM2RI1/izZ8/v+LFuJ4eJGX4BXNuoKjhanwfDH3So4fOX09mu0Ey6dAI8tXxwoULK64OSdOo1aXFt07VKn+++zXLQBrw5QVSl4lcC+Rr8CRf+9Zj44GvVVtYz6zXSRqPpVHqscceq5iHqRbnMgGdP9fSehhyzed+2xbOOdcxNvI11W7MTnLNCHt+qPYQYK6yq8bv0vNc5knRS5Zguv2Bh30PkN/lvNWL9OBN8nyQ1qNRnrfCjj/LOeDjWY/XDzHRi9SvpD3FfVzKtE6tAqW1MvA5n9taHahVWbBfBBBAAAEE2opAaQM69sucFEiSL+vlBW3atGkVX1hneSEsY4XweXj0zTcBnb9KZQ3oSEp2o4w5XrtvmdRivTzrVC3yr/d52223VfTIGTVqlPrRj37UkqWkPfbqsfGglv5l23fagI4ch30vqsW5TEDnzzWqHgI6Zav7Zc1PI19TszZm288PSZ59y1reafJl3sdl+zTDpYY9jyW9/6fJu882jfK8FXasWc8Bl18jXz9cx14vv5tlVJZzrki7Rj6fi3QjbQQQQAABBBBIL1DagI79IpfmhVaCOvJAuWfPntQNuelpi98yz4dHAjp/La88AjqS2je/+c2KXmIybErZhxrIs04VfwaE78FugNcvkuY1JWlwl8aDWpVmPvvNEtCRHNj3o6zzOSQ9KgI6fxYjoJO05pR3/Ua+pmZtzA4bMrRehm3Ns8bZga20w66Z12/pofutb30rz2ymTqsRnreiDj7rOeBCbeTrh+vY6+V33RulQ4cOpX/3ycO0kc/nPHxIAwEEEEAAAQTyFyhlQMceai1p46vJlGda+fNnSzHPh0cCOn8ti7wCOjJciAQX9FIPX6jlWaey1e70W9vuuvHdbhxKEmCj8SB9eZRhy6wBnTznhUnjQUDnz2oEdNLUnnJu08jX1Dwas3kmU8HQw+Y5n6Z3pAylZvbOLdOcRI3wvEVAp5zXV3JVfYFGPp+rr8keEUAAAQQQQMBHoJQBHftF9owzzoidM8d1oHriUT0xrT25pjS6z507tyWZ0aNHe31NJPnUi4yHHDZxrbmOTldeMBcvXtwyT47kS3og6d4bEoRauXJlS9oy34dezN9kEl29yIuu/KOXqG3kd/M3vX5U44G8UMvcIxs2bGjp6ST57dmzZ+oykcaOtWvXBsdv9p7q3Lmz6tixY4WFq2yL+D2vgE6adKQuvvLKKxU28kWp1C+zjsQdt12fdXmL+0svvaS2b9+uJM0+ffqowYMHq9dee62lvvnWqbD9y9xVb7/9tjLTkDKVgKzsp1rjhZsTDR922GHq8ssvD7JrN+wk6fWXtvExqjy1fRoTOW+WLl2qtmzZ0nIN0eUpXzDrsf8lsKXn4ho0aJAaO3ZsRbElrSdxeY0qeznO4447rirzEcSdE1kDOlFBQp/rTx51IG1ApxbnZJ7BL7PcxNo3oFOL66g+P+Lu33IM5jOBT/0JWyfsHm6uF3aNkN/l2tCjRw/vc9I8FvMaotOX5wK5n8hi3lOirhXmNce8/+t7nD4G1zNY3PEdfPDBqZ9N0paHvV0eAZ20PUrlPrdixYpgyFFdNpK/rM9tkq48K5j3HX3cknaXLl2861US55/85CfBM5FeknyIIdvY1+6w7ZO+A0QZ+5xfaZ7hw7zK/hydxzkQV0/SPpPlcU80y9B895O/S92Q9xp59rWff8xrf9gzWdjxSt1cs2ZNq/NZXzN938XM50Hz+qrrsvmOF5b3JOdsHsbmOWkah917suY3r2umT0AnaR0Is0z6Tpik7FgXAQQQQAABBOpLoHQBHfuLvDyGR5AHw7ihrtJO3OjTSGiuIxPbbt26VT355JOhtUS/aMY13tm/RVU3s+HLpzEwLKAjPRqef/75iqCLuT8JIJ122mlq2LBhXrVe8rFq1aqKYciiNpQGAlejjtdOU6yUJhATths7nbjhQqQOSpDPDIaEpeljbtdnqQt2o4hOW84vOTeWLFnilIpqTJWX2Oeee85ZrlKmZ599dqGBHXn5mTlzZsux2MHgO++8U73xxhvB73Ls0jDqM/lx0sYDKYMnnngidxPXOanLU4LWZp7DJuVOWk/Chqlx5UcXhNSxcePGeVk7K2KKFXyu1XHJmo2rvl+J51kHfK7hZv5reU7WMqBTy+uoPj9cZWUHqVJU58jAljw/yccp8sxjfiwRtg+fc9I8Fn0Nkbo1f/782PQlWD5+/PhW57t9zYk6dnlWCnuukOObPXt2Rc/XsDTkOnjCCSeoCRMmpOHNvE3Wxmz7Odjn4wNplJw3b15F8CMPG6lLCxYsaLlvxuGY95/MiH9JwL6nJ+1hYw59G9Xb3/cdQMrl0UcfdRpL1qPOgTTP8KZlvTxHZz0HXPUn6TNZnvdEswzluVbe3ew5W3X+zY+KfBr89XZS78VQArOuRZ5JTj755NhAtumlr692sNPeT9LzOU9js/6IsTyry98ee+yxyHtP0ut+3tdMn/L1WUfKQcpf7rM7duyILX6fsnfVH35HAAEEEEAAgfoVKF1Ax35583mRzcrv+zJn78enkdB+eItqODdfNMsQ0BF386vIOGPXUGLyEhz1suMqu6iGHdd2WX7PK6BjBg8kP1HH4vuCbx5TXKNG2It0VL2TdOQlKE1AR8pV8q4DJD7msi958bR7i/hs67OOHbCxgxD2EIyuuqv3maTxIGl5+ppEBeXCXOT8la+zdYDQJ6Aj68TVE7MHYpqylxdPaWCtxTxSPtfqqPqVps7kXQdcQQKd9zTl4lv/fM4/WadWAZ2k5pLXPK+j+vxwlVXWgE7URy7S8D5r1iyvBkBdlq5z0g7ofPDBB97PBWGN51kCOmmOTze2+gTtfeu3z3pZG7Pta/2ll14a+yGEPDf/9re/dQbxzLz72NjXPp9jl3V0A6zv+q71zKCMb0Bd0rTLIep+7/MOEDYnpyvfcq5+5StfqSg73+uU/QFNvT1HZz0HXLa+z2RF3BPtgI7kNepjLPOjIt/G/CTPeqZT2HNe2DOs5Mk3WOS6T8rvRRjbAZ0hQ4ZUfKwVVz982g2KuGb6lK/POr7XCNMgaaDbdX7xOwIIIIAAAgjUh0DpAjpJejXkRezzMhe2L59GwrDGG3khlYevgw46KOixI13dpWu+buSOaxCSL4r0MErTp09vyZY8wB599NEt/29+3epqYJKN7B46OiF5IZW0Dz/88OBPkl8ZDs5+eYkbFs8ObOg0ZWgUmSxTpysOdhApyct7XvUhj4BO2Mt/2ETq9rwucgzSECbmUj9k2bx5czDkgm0e9QAf1WgmjSwyzEPXrl1b0pQeM/qFTP7tW6dkXbtc5W/yNaIMtyP7kEWG1gvrlZV1GMWwsvYZUs0uF9/5uXwbD8JexKQs5fzWJlHlGRe8jEq3f//+wTm0c+dO9frrr0c2tvoEdLRpVD0xh1Gyrxdh53RY2SfpFZXX+Szp+Fyr7f3p3g5mkMunvhRRB3yu4WU5J2sR0CnDdVSfH66y0hNF+9RvOa/thvqw64TU1bvuuqvia1451+T6YF4j3nzzzeAaYfbeCWt01nkzj0Xqvv5a3D7fo54L7OuO5FOu07JIg5pOT9I+5ZRTWkjE0gzChN1P5dngiCOOUIceemiwnViFHV/ewQWfckvbmC02EkQxP5JwNdRJoEu+tDcXsenXr1/Fc1vY81Xc9SwsXbGUdPWzSdw93vdjCR9PuyeB74c+dsN42DOY7N/nHcC+54VZvPrqq63OL7v+pXmGD7u2l/05Ou054FMfZB3fZ7IinlOjGtzlWU9fb+X5R57ZzeExfRrzw+5l9jNk1LVOXKKCv6aXeS23r6PyfCrnvt0zJO6cK8LYrD+Sx927d1cM+63fZaKefeOum0VdM33K17WOfd5Enedh7+G+10Xfc4z1EEAAAQQQQKD8AqUL6Pj2asiT1udlLmx/Po2EdkBHHkwvu+yy2KGHXA1COi+uB0O9nk96YQEdeej/8pe/HPplqP3SEXVctq2keeGFF0YevzxoS9rmy0TSMdOz1o08Ajp2PTaHXdD5C3upiGsECfuiLOwBPiygE7Z/V52O+9rPLn956ZBhvqJ6X9imRTTs23mKqjdpxuT3aTwIq+unn356pIk9fETUOWQHqsROAnFhQxJJnRJre7gl34COTz2xy1K2kbKP+greLheffWQ9h+3tzWulPV9H2L7k+mM3aPh80V5UHfC5hpflnLTzKtf89u3bpypSO4gdNuxj2a6jPmXli2HfR6LuD/Z6cffZsK+po4IeYQ2Xcee73aMj7oMMn2uqdrKfT+LuTWHDYsUNd+pbFknWs68D9hyHYWnZcwrKOq5gTlggL+7r9LBeTlGWtrkrQGMHXfK8zvt8rGGb2kHAOBfXO4B9jYmrT2E9aaIa2X2f4evxOTrNORB2XkTNF+Zz/Sjqnhh2XfS5xrjK266zrudqWV/OO/M+GZWPsHe8uOuo/Zwcdf4UZRz2HhPXmzhsODbfjx/yuma6ylfqt2sd817uai+w77c+PZOS3MdYFwEEEEAAAQTKL1C6gI790FmNL05cL3NRxZgmoON6KZZ9+TYIuR4MswR0fBrc7XyGHVvSoUMkz/ZDahG9OeJOzSwBnahxr8OCC76NdWZe7boa1hAX9iLkGrJF78O3Tt1www0tQQPXS2dUPYx7mUxz6fQdlsX28XkJ8mk8MNfxOX/kGO28hL2M2+eQ65oYFtTxDei46ond4OD79bt9TlU7SJt1mCvfxsmi6oDPPaEs52Sa4UJ8z/ewgE7ZrqM+ZeVzvL4NanZjs+ujCb1vn2ct+1h8esza6Ub1ivC5poZdI33vG/a5GDYHmE85pFnHd2i5uLR9GojtxlSfe1lYo7E9l1yaAIoci898NWk8ZZuk5Wk/R8bdN13vALZz1HyC+tjM9OI+wPB93qrH5+g8zgHxjLL2uX4UdU9Mc12UY3GVd5rhXe1zNSoIbF+XXdcK397sRRmH1R/X+7O9TdhzW1HXTJ/y9VnH9PS515nl6vucmvYazHYIIIAAAgggUD4BAjohjaquBlNdjGkCOlGNG2bV8G0Qcr0c6DR90kv6Naak7fPAbza2+T5s2g1UPg+1eZ5aYS9r0pAVt8hwAFGTl4bl35702LdhXPLg6mES9jXntdde60XkU6fsea6SlI/Z4BM1F4RXRq2VknxBK5va+bAbtOw8uBoP7JfqJCa33XZbxdBDZlmlmRxb8u4TlExTT5I0kpmG9nG4vjxPUwfitska0JG0XZPPFlUHwsrTbuQq0zlZzYBOGa+jPvdbV/22z7O4e2fa4ajs+hq2D5+PNuxjsRvMop6nXNdUna55v/MNlMu29jlRzQ9D8mrMlueC0aNHR/byNO8dSWzs+mUHj+yv3X0D8HZw1RX4cJ0H5u9JP/Sxv3S/8cYbI3fnCujY54HrwwfZkaQZ1ovWzITP85asX4/P0XmdA2kDOkXeE+364Ps84ypv89qZ5PnYDAJEvUvY73g+ddh1Phdp7PPxWtgJbefZfucu6popeXGVr886ZhquoJukp4cwNYdETnJdZV0EEEAAAQQQqG8BAjp/efEy5w4pKqDjM/+CT+OdrnI+D4++6dkP+74v4nZwIWq7pA+dvsdWxOmXZ4NkVMN+mi/x9LHaL1FhjTFmffZ92fR52ZB10nwtqvNuNz76NhS5yjlpnuwydn0N7Wp8tBsxfV6W9THZeTFfQNM2SvoEF+wXZp96kqSRzC4zewx33yCjq+x9fjevJ3rM+LjtZMg6CRaETXQc5VRUHfC5hiet/+ax531O2vVZGiU6duzoU0yt1jHnL5If7ftLGa+jWQM69jnv6nHj2zMxrADsxi27F0vahmyf5ynXNVXn12ys9GngMo/TPO99rm+pKmnIRmGNkdLQGrd88MEHasuWLaEfhoQFo9L2opE82IHQuIChT2Ai6l7m+xzp455kCDXbxnV/dwV0wj5+kGCNOe+TzzHY6yR9zq2n5+g050CYoQznGra4rh9F3hPt66JvsNi3vPWzR9QQxnHPVj4BHZ+elrV+7rDrj69x3DNz0ddMn/J1rRM2vOhxxx0XOvR5mmsO2yCAAAIIIIBAYwmULqDTyHPo+PbC8G0Qcj0YJnnJdr0cRVV7369xfU4beYlZsWJFq8ndk/R28NmPa52sAR09GfWoUaMiH8LTNJRFNVTZjVz2i1ASP586ZdYV3xdDnXc7b64hFFxlpX83G/18eoLZL3au43CdH3bjgavxzjwue74WM6AcF+xx2ZgNvT5DrvnUE7tnU9S8OWF5s+eIyLOxz2Xh05syKs9z585VdmAhrHGhqDrg07BSpnPSrrO+H0iE+ds9q+w6U8brqO/9O+x47eES5V7yla98JbYxJ+kXveZ+XX5pjsXVOK7377qmynph12lXb1nz+MyArO/zl+ta4vN7lnuwHLMEKt94442WXYXVg6z30izXDNtA6u2aNWtaTaae9zXet7dW0uC6T5017336+KVcpF716dNH9evXL7InVVSd8Xne8qlv5jpleY7Ocg74HLPr+pGlfrvOrbT3uLzLW/L56quvqldeeaVlCGSfgI7vtdB1/S/S2C4D32tJ3MdMrnJ11TvX8fqUr2sd+yMVnSf5sEOuMwcffLAaPHhw7Dy8ruPgdwQQQAABBBBoHIHSBXTSDPGRtTh8XuZcjU1RD8hpGltcD9E6L64HQ72eT3ppx+FNYycv/zt37lRr164NsiiNLmGTkOv8+zQ0Z60D5va2l5StTwN9z549Vffu3b1e6n17NkUdV9wQC1leWnzqlNmw4ftiqI+jiOH0wibi9mn0s3tfxDU8J2k8yFoXzXy4hryI25eZZ5+Ajk9wLY+hy3SefV/Qs3rK9mkDOnrfdgNhWADQ/rIyS77tuui6hpfpnEzb2OW6x8rvdp0p43XUVVZR9UIaon7605+2NMzJeq4ejD498eLqoeuDjDTH4vtM4LqmSr7zGrZJ0kp6r8py/ubRmG1f++0PN9IOf6mPK+m9RQIFUt+2bt2qtm3bpqRH0fbt20N7MRZ1jbefH6LuWWbPM58PPHzqbNjcdHYdkfuCNLr279/fq/eOz/NWVD0s+3N0HueA7/NN2Lld5D3RFQiPynea8pZzTs69zZs3KxnaWf5b3peihniuZkCnSGOz/iQZfs5+3jOffYu+ZvqUr8869nNNWH2ScpYgsgR3GG4ty92abRFAAAEEEKhvgdIFdOwHrmoMk+HzMudqbPIJ6PgGJnwbUXweDCXfPum5Gn+jqrmvnbyUzJs3L+h9I8MZJVl83ZKkGbeu7VXE/tMOcafzHdcY5lsmrjodddxZG8d9661veebVkB43nI+r8TGvPMgxm435WeqJ65xOU0/aakBHysVsJLTLSf6/qDrgcw0v0zlZzYBOlvPDLjP7Hp7m/PApq7DrmjTSTZs2raKRzifAmrXR1HWMPs8O9vG40vS5h+l12nJAxx4WTUzMgGbW88y3bOWZfNmyZZENyHH36SKC9mYjcliwxg76+AzV5FtnJW3psRk2FKftII3Q8v4icyBF9WRN+ixUT8/RWa9Nruc/1zNZkfdE33PHPgbf8pZzX+rZqlWrguBNkqWaAZ0ijW/93cIAACAASURBVM36kzQYH5Wvoq+ZPuXrs45+jpDrjc/7svgMHz7cOWdXknrEuggggAACCCBQHwKlC+jYX5z6zjsTx627pUd1VfZ9mYt7OG+kgE6SIJqPnT1HQ1RZydeNUt6dO3cOhu7QSxEBlbj6Ug8Bnbgv43zKJOr4fV42srzEZf2i3M63nV7Wy64cW1jji6vxwB6K4bTTTkudFfnaTuchS4N10QEdaUyTsb3TLq4Jo9OmG7Zdljqr03NdF4qqA/rl3hz2zW4ozXJ8eZ+TWRtNzPJzDbmW5fyQ/RRxHU3T2Gcfh+89OGujqeuL5TTH4nv/cV1TpXzCju/QQw9NdWno0KGDV+/ZVIlbG2UtF52cXS/ihuNMOrShq3ebPINJDy6fBmV5/pV71oYNGyoCP0UEdOxeZfY923ze9P2y37fO6nKRa+bSpUuDYeaiekrodePmwPJ53tLp1NtzdF7nQNT56Lp+FHlPTHNdlOPwKW+5Js+fP9/ZkC91W8456aWxcOHCFqZ6Cei4njvyCuiY99Kszyaua6ZP+fqsY9Z5qQ9yXfX5GNLnI5A87m+kgQACCCCAAALlEShdQEdo7C+hk0wwHkZrP4TZDz1JX+b0PnxeGJI+vPk03oXtPy7o4fPy4Xo5iqqy9gSUrqGCJB0duJGXkS5duqiuXbsGXcZ1I3bRL4Ku08/VcOva3ud3nzKJSyeu7qWtz74vnGnriqSfd9najkknYJcvbc2vbaMmT3Ydc9aG5aiydr1AxtWRogM6Sb+a9DkvilrH51rt2rfrulBUHfC5J7jqZ9yxFX1OJm1oNvPqCuiU8TqaNE/2Oe4zRFSUUdKPH1wNXEmPJewaH1X+PnU277rpOsfz+j2vfMcFdLLc5+U4465X0kNAfre/DteBG2lMlsCaHSQr8hqoy8ZuCLaf580gbdrAaJJrlp6z5s0332wV0NJ5jur96/t+YJ+H9fAcndc5EHVOuq4frt+z3BPTXBd9nq/DeiTqwI2ce+3bt1cHHXRQ8K5kDrPl83yTxsN1nGnS1O6u+mH+7huYdb0bF3nN9Clf33Wi6qaeq0wCPPLeEtZ7J2t7SV73QNJBAAEEEEAAgeoIlDKgY3+BFzcUkosp7MXUfuCxH/J8hmiwH8waqYdOkl5R9gO/+bWk/eItD+V/+7d/6xxb3PWg7yrzrL+7Gm6zpi/bu+YuiNtHki/bJJ0kjRM+DQxJx943j8X1RXhSW7PxRurXlVdemWiyUDsgGTY3iuTJ9eJqfz3rmvvC9zjtupgkXVdZpnm5NYPtSV+yfY+5iPV8Gjxc+3VdF4qqA5IvV8NKmc5JV5DA5Wz+7grolPE66ior8/js/Md9zR/lFjefmsvaFTBOcix6X77XFdc1VdKzhx1LGuxyHX9Rv+f1DBMX0Mk6H11c77SwIOM555zjvLdWI6AjZWZe78znVft+7tu46VtnfeqL7r1j9qiU7cJ6K7nu0bJdvT5H53UORJm7rh9F3hPTXBflOFzlbZ6Tsr5vgN7n+cblFebsOs4ije36E9V73s63vZ0Z8C3ymulTvr7r+FxnZB253snxmr0EfeuM7z5YDwEEEEAAAQTKLVDKgE5YECZJQ6ZJbjeyhQVe0rx42Ns0UkBHP3RGjftt+poNvHZjuN1Y5dsd3G70r/YDqqvhNo9T2n6x8P2SVPZtu9oByCyNE64XTp/9x/nYL4C+L2lhadrHmTbwa79EhwXAXC/DRc39ZdeTqB5ErpfasHMoTT2xG/p8g995nDNZ0vBp8HCl7+rpWVQdkHy5GlZc14RqnZNheU0SULbz6QrolPE66iorfYx2fZEA6Ve+8pXEExxnuaaawaCwDzl8j8UsN9/riuuaqtO0r89Z7hmuczyv39M8U4bt2z52O0DhKr+o43GdN2a6UR85+OS3iCHXZL9RgRvzGp2kB6mrzsrva9euDb6I79Gjhxo7dqyzqtjvHmHXwTTPW/XyHJ3XORAF7bp+FHlPTHNd1O9V+njsZzL7nPR9nrUDftUccq1I47jATNzJZ5931bpmuspX5znunJeyfO2119S2bduCjxkuv/xy53XG/ughyXXPmTgrIIAAAggggEDpBUoZ0AlrFJKXysmTJydq7LAbTCTdqMYl8yHL50HabtxrtICOTxDFfuC2gxJpv9S2v/L0yUueZ1o1AjqS3zS9S+Th/a677qoY195u4HI1TsRZ+TQw+L5A2vuxX1iT9AQLy3NewQX7BTDs/Hc1HtgvVUkaZ+WlWIZQ0AFUmZfGHE7DrCe+jWt2I29eAR27IS1JGUp5ydKxY8fg3/LFd7WWrAEdn56eRdYBVwNSWc7JsHt3kQGdMl5HXWUleZZroaynh0yR64WcD3IPTbqk/QDCbowL+6jA51js/Pref1zXVJ2ufX32/fhBzkfZVq6r4ivDu/o0xCf1D1s/j8ZsO42wa799D/Q91+z7gx2YT3O9DBsuqqiAjpibQSf9oYP5N9/Ah6TlqrPmPdj3nufTu9bneaten6PzOAfizkXX9aPIe2Ka66IcS1x5p/Wy81LNgE6Rxr4fTZp1xH5OCztXi7pmuspX5zOuDtj3ct8Ppsw066UXax73WdJAAAEEEEAAAaVKG9CRB7Np06ZVdCX2HbIrrFFJ/hbXEGC+CLqGbrIbNSXtWgd04o7N5+XDDqLIMcX1igprkLK/Lk4TGLEftiUfjRrQsX18htuxG2LCgg+uxom4C5/5YhBXp+z64gqChgWikjS42Hm2X9yyDP9lv5TqFzOzh5qr8UC2seuuT3naL3BhjXb2Oi7rsEB2XgEdOU77q3FXfsJsfLbJ8wadpoFS7z/sXhR1vS+qDqS5hruM8z4ntVfaBsiw8nb10Am71/ucd0VeR11lZd875RjyvBb6pGcH12WbsOGpXMcSVma+9x/zmhrXSB52fXZ5hZ2zrm3yvN6kbZzVeQirIz7XcJ/AoB3IC7vnmOed63lY8hyWX/l7kQEdM9An1+MhQ4aomTNnBoQ+eTbL21Vn7aCiT10y63fU84nP81a9PkdnPQdc56PPM1lRz6lprov6uVIfl30+pwlghD3rVTOgI8dSlHFYgNjVQ92+r4edp3a6eV0zXeWryz0uoGN/FOTzLGMfj8vIdV7xOwIIIIAAAgjUl0BpAzpxL4nykCONVf369av4olUebDZv3hy8XO7YsaOiJFwPRmENcaeccooaNmxYSzrysDV37lxlj40tK9QioGP38Ij6wtfn5SMsoCMPuieccIKaMGFChaW8RMyfP79iQsawxoawRqOoh00Jki1btqxigvqoFx+z0UPKQy/SAC9BqKxLmhfotPs0h6yTNKSeSp2TumcuUrfFyBwrOarRwtU4EZdX3zoljWw//elPK+qAfBl20kkntfrKPKy+ZB0WIO/hrez6b9dTn8aDsF4c0lh28skntyrPqHH2o77Is+uJWMvX5mZPHtn/7Nmzg+ufvfg0Bvp+3R32oi3lOXr06FZlL3lZsGCBeuONN1qyFNd7SRrO5Dj0EpZmmnMtTUBHT0Abdj+JCnYXVQd8ruG1Pid1uVQ7oCP7LdN1NK6sigo0hH1kIue83dsv6hkm6qMJn3pnn4++9x/XEIZmunY+5Df54GD48OGtem2HzSsQFzCSa7u5yDxsWZe0jdmy3auvvqpeeeWVinur3Ecuu+yy0Dls7GCDXF/lniNlb36UINcHuW+a12I5zrDrvt0wKn5f/vKXW1nr+5hcI8Mm6C4yoGMH+uSeqI/NFcxOWmfDgopyzsj9yR6aOMw56vzyed6q1+fotOeA77nn80xW1D0xzXVRjsvVI8v8sFDWl3o8fvz4VnVM6oS8h8p1wl6qHdApyjjsOVOONezZN+z9KO4do4hrpk/5+qzj0xahy9x+t3IFstPc69I8k0u+Vq5c2VI1Bw0aVLXesb7XD9ZDAAEEEECgUQRKHdARZHlwlS8K7QBNkgKQBztpgIubEybsoVT2IS/S8s/u3bsrGtPlBbdPnz4tjae1COjYL92mifm1rc/Lh/lypI/XfEGX45NFGoTsF/e4l+ewQJGko9OT/964cWNFccr+ZdFlHpV+mi/afOpNNQM6UfVOHsx1fQ0zj/uqzLdBLczCt07JtmGNiOY5E1a28jdXcNWnjOwG3LRzbOl9uXrK+DQe6OuVOZSSTt8sT/taoteJO4+ivoAWy/bt27e6Psk5ZF4z8wzoSH7Dvgy1y172H3bdjvu6OW4ScJ96EbWO3dMjS1qur7OjyipLHfC5htf6nNSmtQjolOk6GldW9vVV6oTcC8Maw+PqaNjHC3Yjld4+6hrhc93xrXdmXn3vP3ZPETONsHMsrPeuvp/INVCWpPdK2canF1jS60VUY2TSdGR9ny/I7fuh3o9+zkp6LY7Kv34elvTD0pT9mc9zYb2+0hhEbRN13EmfB3zqbFR91edXlEnc847v81Y9PkeXIaBT1D0xzXXRvtaEPZOFBa5d1zi5Psh5qT/2ihqW1/cZ1jzXfI+ziHeBsJ405n1Sn3dh1yGfd4y8r5k+5euzTljPaX0fMNsw7PdmWcf1bJrmXpfmmbya79B53k9ICwEEEEAAgXoUKH1AR7+kP/roo6FfI8Why4OufMXpO1eDPJT+9re/dTau6IdFs7dOLQI6UQ/RYmJ+denzUG4/7MuXh2EN07a3azz7sC+S48pMf5Em+9ZfW0Z9XdsIAR1dv6UxLuwBPcxK6trZZ58dOZ+UT+NEVBn41im9fdKAq9SXcePGxQZXXRdS+2tZ33ll4tIN61lh9pZJ8jIsJrNmzaoIALuOyWeYBF9r/TX1j370o5bd5h3Q0Q0lPtdLnQm5Hku9NXs92i5pXh5dtvZLtM/6YevoL9995uHIuw74XMNreU6aXrUI6JTpOhpXVlENs0nrZNTzRlhvyKi0o3rgxpWlT48L3/tPVBBO9u/bY8jlFtWzxNwuTSOXa795BXTk3iY9pH3mVooK6IXlVdI97bTTYq/FUUH7qPSkV1D37t2DeYv04jsHhMsz6vewPKZ5HvCts3FByKhntbiPyXyft+rxObosAR0pF99nJ12GrufUJPfjqGtN1DUuKnAdVb/kXW3NmjVq4cKFLavY82rKD0meYXVCSY4zb2O7/si1RP5mjlKQ5pwzt8n7munqgWU/i0bVAbk3/upXv3Ieqz4W32fTNPe6NM/kBHTS3tHYDgEEEEAAgeQCdRHQ0YclDzkrVqwIHl7jGr+lsUOGY5NG0rheOWFcso/Fixe3GvJC1pUXRXnQ10OQmQ8ttQjoSJ7khVCGP7O/hDcfFH0eysMe9sVi3rx5oYE06fYuQ3rENc6avpKHVatWhX6xL67S22nUqFEtQQr7RT3sS89GCehoJzmepUuXthoSRf/ua+7bOBF1ufCpU/a2Ul4yZF7Yy5a8bPTv37+ifJNfqv66hf0S5hMM8dmf/SJtTi6a5mVYTOQcsoe40XmRei/XqbBhg6Lyq4dMCjuXJL0jjjiiZRgY18tl1noieZT8SEOCDP0R9aKth8j0uR6neXn0KdssPXSy3E/yqgM+1/BanpP2td4cltR3KL+wckzTAFHr62gtAzr6nJSPTeLut+Z1Iu78SVPvklxXpBFQ8mo/z8UNl6Of0eQ5MKrntly7ZThKn+BrmjrmuuZkCejoXlu++Tfzop/ZXn/99dAPk+RaLHPN+LhIumFDZpr7k3Kyh9MxhxFLOvSZy9X+3Z5zQn5P8zyQpM5q4w0bNsTWP9/n4yTPW/X0HF2mgI6uN3k9p6a5LkoeXM9kOp9hw0bq3/T1waxf9kdOYT010jzDpjnOvIzDzkm5Jsr9ImyIR9/3I/sakuc106d8fdYx66sMXRbV3mE/87uun2nudWmeyQnouEqC3xFAAAEEEMhPoK4COmEPYuZ8Cx06dPD6ktGXTx70dPoSGDLnq5A0zN+j9i0PpXoJSyMsL2a68rtP0EQecHfu3Bm6L5/0zO3DjsU8Dp/8RBmLp+RHL2IaFnSz1wuz0+vIvEnSqJx1XhadJ9vLt9x865XPeq7yiEvD19iVj7g6Fbdtmjrvyov5u52vqDqUJE37fNbb6rqepTwkLTvPWc6hsHoads6aL29hjVx51RPT2Sz7NNdj7aTni8oSDIjKl2+9yPu8z1IHfK7htTwnzX3bec1yfpr1yfdeGHWtSFof054fcWVl1wHfumiv53ssaY8h6l7oc91Ks0/bLO3xpTlndR2bPn16cNg+vZBc5WYbuNZ3PQ/5bh93HvqUXdx+fO+BWa5zaY4zj+eBNHVW8mpv51tvw44zyfOWb35r+Rzts+805a238a2PUfvI8pya9n6cZp++27ievdJ4pT1Obe6b97AycgVZzePJem3Lcr+Les6MuhelNcnjOpfmeSrNfsvwDp3l2sK2CCCAAAII1JNAXQd06gmavBYnoIetyCugU1xOSRmB5AIyzr68HHbp0kUNHDgwcqg9+8VSN1DK3/MKjCTPfbot9Pjm9ZbvdEfLVgggUEsBs6dHHgGdWh4L+0YgjQDP0WnU2KYoAVdAp6j9ki4CCCCAAAIIIFBPAgR06qm0yGuogB4qq+jhPeBHoBYCZk8b15xVOn/2sHRhY6rX4lh89mkOH1L0pNo++WEdBBBobAE9xGua+VcaW4ajaysCPEe3lZKuj+MkoFMf5UQuEUAAAQQQQKC2AgR0auvP3jMKmHPtFD0Bb8assjkCqQTMMaxl/PQrr7wydm4wGSLBnJi6nnqumZM/y3wP1157bSozNkIAAQR8BOR6KWP+79mzJxiyVyaxZ0GgLQnwHN2WSrs+jpWATn2UE7lEAAEEEEAAgdoKENCprT97zyBgNlzXU6N1hkNm0zYoYDa2yOFLoOOUU05pNbeWBENkLqnnn3++YkLsehq2TIaXe+ONN4JSrqd8t8FqySEj0BACN9xwQ3C99AmWN8QBcxAIGAI8R1MdyihAQKeMpUKeEEAAAQQQQKBsAgR0ylYi5CeRwDe/+U0lw6TIV7UyzwgLAo0ooOeUMY9NGiB1nd+9e7d69913Wx368ccfr84555y6IZHg1fz589XJJ5+sxo4dWzf5JqMIIFCfAjLU1IYNG9SECROCHjosCLQ1AZ6j21qJl/94CeiUv4zIIQIIIIAAAgjUXoCATu3LgBxkEJBeCQRyMgCyaV0ISD2XYdQ2btzolV8J9tRrUIRz2quIWQkBBHIQ4HqTAyJJ1LUA50BdF19DZp6ATkMWKweFAAIIIIAAAjkLENDJGZTkEEAAgaIE5CV36dKlLcOS2fuR3mr9+vVTw4cPVwMGDCgqG6SLAAIIIIAAAggggEDuAgR0ciclQQQQQAABBBBoQAECOg1YqBwSAgg0voCMfb9z586WA5UADr3VGr/cOUIEEEAAAQQQQKBRBaTX2OrVq3m+bdQC5rgQQAABBBBAIBcBAjq5MJIIAggggAACCCCAAAIIIIAAAggggAACCCCAAAIIIFCcAAGd4mxJGQEEEEAAAQQQQAABBBBAAAEEEEAAAQQQQAABBBDIRYCATi6MJIIAAggggAACCCCAAAIIIIAAAggggAACCCCAAAIIFCdAQKc4W1JGAAEEEEAAAQQQQAABBBBAAAEEEEAAAQQQQAABBHIRIKCTCyOJIIAAAggggAACCCCAAAIIIIAAAggggAACCCCAAALFCRDQKc6WlBFAAAEEEEAAAQQQQAABBBBAAAEEEEAAAQQQQACBXAQI6OTCSCIIIIAAAggggAACCCCAAAIIIIAAAggggAACCCCAQHECBHSKsyVlBBBAAAEEEEAAAQQQQAABBBBAAAEEEEAAAQQQQCAXAQI6uTCSCAIIIIAAAggggAACCCCAAAIIIIAAAggggAACCCBQnAABneJsSRkBBBBAAAEEEEAAAQQQQAABBBBAAAEEEEAAAQQQyEWAgE4ujCSCAAIIIIAAAggggAACCCCAAAIIIIAAAggggAACCBQnQECnOFtSRgABBBBAAAEEEEAAAQQQQAABBBBAAAEEEEAAAQRyESCgkwsjiSCAAAIIIIAAAggggAACCCCAAAIIIIAAAggggAACxQkQ0CnOlpQRQAABBBBAAAEEEEAAAQQQQAABBBBAAAEEEEAAgVwECOjkwkgiCCCAAAIIIIAAAggggAACCCCAAAIIIIAAAggggEBxAgR0irMlZQQQQAABBBBAAAEEEEAAAQQQQAABBBBAAAEEEEAgFwECOrkwkggCCCCAAAIIIIAAAggggAACCCCAAAIIIIAAAgggUJwAAZ3ibEkZAQQQQAABBBBAAAEEEEAAAQQQQAABBBBAAAEEEMhFgIBOLowkggACCCCAAAIIIIAAAggggAACCCCAAAIIIIAAAggUJ0BApzhbUkYAAQQQQAABBBBAAAEEEEAAAQQQQAABBBBAAAEEchEgoJMLI4kggAACCCCAAAIIIIAAAggggAACCCCAAAIIIIAAAsUJENApzpaUEUAAAQQQQAABBBBAAAEEEEAAAQQQQAABBBBAAIFcBAjo5MJIIggggAACCCCAAAIIIIAAAggggAACCCCAQGMK7Nq1S23atEmtWbMm+PfWrVtV165dVYcOHYJ/Dx06VHXr1q0xD56jQqBEAgR0SlQYZAUBBBBAAAEEEEAAAQQQQAABBBBAAAEEECiLgARy5s6dq37/+98r+e+4pV+/fuqzn/1sENxhQQCBYgQI6PzF9fXXX1e/+tWvgguULBJZ/uIXv6jOPffcYuRJFQEEEEAAAQQQQAABBBBAAAEEEEAAAQQQKKnAypUr1fTp052BHDv7EtT50pe+VJWj2rJlS9Ce+9xzz6n169cH++zcubMaNmyYOvXUU9XAgQOrkg+9k1tuuUW99NJLauLEiWrSpEkV+9Z5Nf8etX5cOlU9IHZWOgECOs1F8otf/EJdfvnl6v33329VQMcff7yaPXu22n///UtXeGQIAQQQQAABBBBAAAEEEEAAAQQQQAABBBDIW0CCJPrD9zRp9+rVS1144YWqqakpzeZe29xxxx1q6tSpseteffXV6qqrrvJKL4+VzjnnHLVw4UJl7/eFF15QkydPVsccc4x66KGHWnYVtX7U3/PII2nUt0CbD+gsWLBAnXzyyUEp3nbbbcGFRoI38vd//dd/VUuWLFGXXXaZuvPOO+u7pMk9AggggAACCCCAAAIIIIAAAggggAACCCDgEFi0aJGaOXNmZicJ6lxxxRWZ07ETkJ4u559/vlqxYkXQG+fiiy8OeuPood4kePLUU0+1BHtkBCZX4CevTMq+d+zYoXr37l3RO+jpp59W5513nhoxYkRFQCdqfQI6eZVI46XT5gM60u1u9erV6oc//KG69NJLK0p4+fLlasiQIcHf3nnnHXrpNF7954gQQAABBBBAAAEEEEAAAQQQQAABBBBA4C8Ca9asUffdd1/iYdaiAAcNGqSmTJmSq68MR3b33XcHwZz7778/cs6eBx98sKV3jqx/5pln5pqPJIlFBXSi0iCgk0S3ba3bpgM6OmAzYMAA9dprr4WWvPTUkeWkk05qWzWDo0UAAQQQQAABBBBAAAEEEEAAAQQQQACBNiUwbdo0JUGdPBfppSO9dfJYpEfLWWedFST1wAMPqJEjR8YmqwMjl1xyibrpppta1nXNUeOa2+a6665TGzduVD/72c+CNL/whS8EPYXCtpO/Sa8n3aNIhl2TRYZei9qPGdAZP358EGSTuXn0vmTu9x49ekQeu+6l9Mwzz7Ssc/TRRwc9mVxmeZQTaRQn0KYDOrfffru69tpr1Te+8Q317W9/uzhlUkYAAQQQQAABBBBAAAEEEEAAAQQQQAABBEossHLlyiBwkPeS59BrMjeNzIc+ePBgNWfOHGdW5SP+Ll26tAp+uHrAuOa2kWHcJB960UOphW2n/2ZndsOGDcq1n9NPPz2Yk2f79u0Vm8f1TtJGUTh2cMuJyAqlEmjTAR058aTrnURz9Un48MMPq61bt6r+/fsH0Ur5OwsCCCCAAAIIIIAAAggggAACCCCAAAIIINDIAhLMkaBOEYsEGbp165Y56bFjxwY9XSS9q666KnV6WQM6smMdGJGgkcybI3P4RKUbNeSaK6Aj+5Hg1fXXXx+0Vcu+br31VjVr1qxgyDlJ1+ypc8cddwTzBclv3/3ud1uGmZPt7rrrrpYg1Lx58yrm+EkNyYZVF2jTAZ1x48YFkdwZM2YEXe6WLFnSqgAmTZqkfvCDHzB/TtWrJjtEAAEEEEAAAQQQQAABBBBAAAEEEEAAgWoJSCDg/fffL2R3Z5xxhjrxxBMzp92nT58gjaxz4mQN6ET1EMo7oBMWtJHjjxpKbvjw4WrdunWRPq7fMxcQCRQuQECnOaCjo8N33nlnS48c6TJ3+eWXBxcxhmQrvB6yAwQQQAABBBBAAAEEEEAAAQQQQAABBBCokYC0gUpAp6hl9OjRSv7JuuiAjs/8OXH7yhrQiRq2LO+ATtR+pIOC/Na3b1+1ePHiikOV+XOkt1DY4jrurOXD9sULEND5y1iLy5YtU8cee2yF+IIFC9TJJ58c/G316tXBMGxplqVLl6bZjG0QQAABBBBAAAEEEEAAAQQQQAABBBBAoAEFjjvuuFId1aZNm4JRiopaBg0apKZMmZI5+bIEdKKGfMs7oBPVE0mGUBs1alTgKXPxxC2y7saNG4PRqe65555gPp6sQ9ZlLkgSSC1AQKc5oCNjL86ePTsU8YQTTggq+w9/+EN16aWXpoImoJOKjY0QQAABBBBAAAEEEEAAAQQQQAABBBBoSIGyBXTWrFmjpk2bVph1v3791IUXXpg5fT1kWNaAhKunimtum2oFdOJ6Iunglh3QkXl1HnnkkWCuIfknbMnql7kgSSC1AAGd5oDObbfdpq655ppQRD3PTtw6qfXZEAEEEEAAAQQQQAABBBBAAAEEEEAAAQQQqLHArl271Le+9a3CciHz58g8OlmXiy66SM2ah4c7gAAAIABJREFUNSuYNsNniDgZfuzRRx9Vxx9/vPrc5z6nevToEWShUQM6Dz74oLrqqqtamEeMGKEOOeQQJcEfMfj+97+vFi5cSA+drBWxhtu36YDO7bffrq699lo1adIkJXPmhC0EdGpYO9k1AggggAACCCCAAAIIIIAAAggggAACCBQuUHRAJ685dHTAonPnzkp6ougATRTQLbfcomTYMll/5cqVLavVS0DnjjvuCNqu7UWO/bzzzqs4LnMYtptvvlldfPHFrbZzHXfhFY0dZBZo0wGd5cuXqyFDhqhu3bqpV199Ve2///4VoO+++646/PDDlUwKFjbHTmZ9EkAAAQQQQAABBBBAAAEEEEAAAQQQQAABBEogIEOuydBrRSwy3JoMu5bHooddc/XSkQDH2WefHTpnTFxgY8uWLUGbsSz20GSugEjec+hEHaMOVJ1++unqxz/+cZBXHeSR/w6bV0eOa+TIkcyhk0clrGEabTqgI+66B45EOmXiLzOoc/nll6u77rordo6dGpYdu0YAAQQQQAABBBBAAAEEEEAAAQQQQAABBHIRWLRokZo5c2YuaZmJNDU1qRtuuCG3dGfMmKEuueSSID35t7Th2j11ZKi1r3/968EcMoMHD1b33ntvxTr33HOPkl4sffv2DYZkM7eXII4ezSnvgI7kZU7zFCB6cc3VI+vZvXTMwI05x47598cff1wNHTq0ZT8SzLn11lsjjyu3wiGhwgXafEBHeumceuqpQS+cAQMGBF3YunTpEnTFW716ddB756mnnlLHHnts4YXBDhBAAAEEEEAAAQQQQAABBBBAAAEEEEAAgVoIyLBr3/3ud5X8O88lr+HWzDyZc8XIcGoyP4/MEyPLM888E8wTI4sEUCSQYQY35O9m7x0J6vzd3/1dsP4vf/lLtW7dOiVzz4TNNZO2h445HJoEoTp16hTMdeMK6Ej+JSglPXGOOuqooOeNDjZJOjfddFNFUeneS2IivXtkP7KNBOq2b98eeEh6dqAqz/ImrWIF2nxAR3hlaLUbb7wx6I1jLmPHjlW33XYbwZxi6yCpI4AAAggggAACCCCAAAIIIIAAAggggEAJBKRny/Tp03PLiXwsf8UVVyjppZP3IkESac8NmxtdB2n+/u//PnKeHTlW6d0jARy9yHbSHrxkyRI1derU3IZck/TNnj/y//PmzVPf+MY3YgNH0gNHOhtI5wO9SLBGgkFhc+TIMX3nO99pCWjpbSRAdd1116n//d//Dba1ewrlXTakV5wAAR3DVgI7enKsQYMGtZpTJ20xbNq0Ke2mbIcAAggggAACCCCAAAIIIIAAAggggAACDSbQq1ev0h5RXnPpSBBn4sSJStpZi14kkLFjx45gN71791YDBw703qUEhjZu3Bj0ZtE9efTf7LT0fqL24fpdpyuZE5c333wzyHfUfmQdGQ5OhkzT7dYyD45rsfejh5RLmo5rP/xefQECOlUwJ6BTBWR2gQACCCCAAAIIIIAAAggggAACCCCAQJ0IlDmgI0OuSVAnS5umBHPOPPPMVkOd1UnxkE0ESitAQKe0RUPGEEAAAQQQQAABBBBAAAEEEEAAAQQQQACB2gik7alTzZ45tZFhrwjUToCATu3s2TMCCCCAAAIIIIAAAggggAACCCCAAAIIIFBagUWLFqm5c+cq6bXjs/Tr10996UtfUjJ3DgsCCOQvQEAnf1NSRAABBBBAAAEEEEAAAQQQQAABBBBAAAEEGkZAAjsyh8uaNWtaHZMMHydzvcg/ZR5KrmEKgwNp0wIEdNp08XPwCCCAAAIIIIAAAggggAACCCCAAAIIIICAv4D01nn//feVDK3WoUOH4N8sCCBQHQECOtVxZi8IIIAAAggggAACCCCAAAIIIIAAAggggAACCCCAQGoBAjqp6dgQAQQQQAABBBBAAAEEEEAAAQQQQAABBBBAAAEEEKiOAAGdKjhv2rSpCnthFwgggAACCCCAAAIIIIAAAggggAACCCBQDwLMNVMPpUQeESifAAGdKpQJAZ0qILMLBBBAAAEEEEAAAQQQQAABBBBAAAEE6kSAgE6dFBTZRKBkAgR0SlYgZAcBBBBAAAEEEEAAAQQQQAABBBBAAAEEEEAAAQQQsAUI6FAnEEAAAQQQQAABBBBAAAEEEEAAAQQQQAABBBBAAIGSCxDQKXkBkT0EEEAAAQQQQAABBBBAAAEEEEAAAQQQQAABBBBAgIAOdQABBBBAAAEEEEAAAQQQQAABBBBAAAEEEEAAAQQQKLkAAZ2SFxDZQwABBBBAAAEEEEAAAQQQQAABBBBAAAEEEEAAAQQI6FAHEEAAAQQQQAABBBBAAAEEEEAAAQQQQAABBBBAAIGSCxDQqUIBbdq0qQp7YRcIIIAAAggggAACCCCAAAIIIIAAAgggUA8CvXr1qodskkcEECiZAAGdKhQIAZ0qILMLBBBAAAEEEEAAAQQQQAABBBBAAAEE6kSAgE6dFBTZRKBkAgR0SlYgZAcBBBBAAAEEEEAAAQQQQAABBBBAAAEEEEAAAQQQsAUI6FAnEEAAAQQQQAABBBBAAAEEEEAAAQQQQAABBBBAAIGSCxDQKXkBkT0EEEAAAQQQQAABBBBAAAEEEEAAAQQQQAABBBBAgIAOdQABBBBAAAEEEEAAAQQQQAABBBBAAAEEEEAAAQQQKLkAAZ0qFNCmTZuqsBd2gQACCCCAAAIIIIAAAggggAACCCCAAAL1INCrV696yCZ5RACBkgkQ0KlCgRDQqQIyu0AAAQQQQAABBBBAAAEEEEAAAQQQQKBOBAjo1ElBkU0ESiZAQKdkBUJ2EEAAAQQQQAABBBBAAAEEEEAAAQQQQAABBBBAAAFbgIAOdQIBBBBAAAEEEEAAAQQQQAABBBBAAAEEEEAgUmDnnj+qje+tU6s3rwr+/d4H76juHQ9QHdrtq7o1//uEgSOCf7MggECxAgR0ivUldQQQQAABBBBAAAEEEEAAAQQQQAABBBBAoC4FJJDzxLJH1JLXFij577hlwEFHNgd2TlLHNwd3WBBAoBgBAjrFuJIqAggggAACCCCAAAIIIIAAAggggAACCCBQtwIr1v1ePbhgmjOQYx+gBHUmnXRhIcf94IMPqunTp8emfcghh6jPfe5zavTo0apHjx6F5CMs0S1btqi5c+eqSZMmVW2fsqOrr75arV+/XnXu3Fn9+Mc/Dt33Lbfcol566SU1ceLEquevqhhtYGcEdNpAIXOICCCAAAIIIIAAAggggAACCCCAAAIIIICAr4D0ynli2cO+q7dar3f3vuqycdcGQ7Lludxxxx1q6tSpXklKgOP+++9XQ4cO9Vo/y0ovvPCCmjx5sjrmmGPUQw89lCWpRNu+9tpratSoUS3b3H333erMM89slcY555yjFi5cGAR/rrrqqkT7YOVyCRDQKVd5kBsEEEAAAQQQQAABBBBAAAEEEEAAAQQQQKBmAvNf/o165Ln7M+9fgjpXjb8lczpmAmZA54EHHghNe9WqVUrW2759e9Br5emnny68p47s47zzzlMjRoyoakBHet5IEEf2KwGb008/PbSXDgGdXKthTRMjoFMF/k2bNlVhL+wCAQQQQAABBBBAAAEEEEAAAQQQQAABBOpBoFevXqXM5urNr6j/mvufiYdZizqYwX0/q/5x9D/ndqxmQGfDhg2R6UqPmbPOOiv4/eabb1YXX3xxbnkIS6hWAZ1BgwYFgavHH3+85XjnzZunBg4cWJFNAjqFFn9VEyegUwVuAjpVQGYXCCCAAAIIIIAAAggggAACCCCAQIyAzDHxzjvvqN27d6sDDjigVYMneOUSkPLSDfZHHXVU0NOikZayBnTumn2bkqBOnov00pHeOnksvgEd2ZcOYoT1mpGhyp566in1m9/8JsiW1K8vfOELkfPu6DlorrvuOrVx40b1s5/9LNhOtpH/X7RokVqxYkWQjgy7Jos59FrS/flYyXxCMnxa37591eLFi9VFF12kZs2aFTqsmiugI/P/PPzww94eOn9yXPfdd18wP4/2+OIXvxjMJSRzHdlz9sQ5mkG3tPnxcav3dQjo1HsJkn8EEEAAAQQQQAABBBBAAAEEEEAAgVgBabiV4Yh27drVsp40qF944YWqqakJvRIJSBlJQ/DKlSsrcjVmzBh16qmnliinjZeVFet+H/TOyXvJc+i1PAI6EgiRXjvSs8VeJDhy5513tpp3RwdEzj33XPWLX/yiZTMJFski1xd70QHJNPvzKQM7gDNjxgx1ySWXBEEl+/yJC+jIdl/72tcSeUj+dEDJzqvsX1zCgktxjjoAljY/PmaNsA4BnUYoRY4BAQQQQAABBBBAAAEEEEAAAQQQQCBUQBo25QvyTz75RL3//vvq448/blnvoIMOUsOGDUOuRAIy/8krr/y1h0jPnj1bcjdlyhQlQ0yxFCMgwRwJ6hSxXP/lf1fdOh6QOekkAZ3hw4erdevWBUGOm266Kdi3DnrIf1999dVq/PjxQW89GaLtBz/4QRCEkIDEY489VtGLTwciZDudnvRO2bFjRxD8iRpyLe3+XFCy71GjRgWrmUOs6SHYxGnSpEktyUQFdMyh6eS45BwTD0n/1ltvbfGw5yEyj0uCY9Irp0ePHkGQxwyWibH0ItKLyzFtflxejfQ7AZ1GKk2OBQEEEEAAAQQQQAABBBBAAAEEEECgQkB6eyxdulTJkPgffPBBK50jjjgCsRIJrF69Wn300UdBjvbaay91+OGHt+ROGqulwZmlGIF/+9X/U+998E4hiU/43GR18lFfyJy2T0BHhuuSYITuSSPzy0jQRRYd5LEDDTpjZg+SqVOntuRX/33w4MFqzpw5rY4jKqCTdn8uKO1w+umnqx//+Mctq8uQZnfffXfQQ8Yc8i0qoKP/bga9zH1HbaePK2x+Im0h6UQFdKIc0+bH5dVIvxPQaaTS5FgQQAABBBBAAAEEEEAAAQQQQAABBCoEvvOd76gXX3yxJUhg8/Tv31/ts88+qJVAQHpRvfrqqy05sQM6MkzeFVdcUYKcNl4W3m8O5Hy7OaBT1HLakC+q04ZMyJy8GdDRw52ZiW7bti2Yy0YvZqDC7P2xbNmyoEeJvUQNW+YKNIQFdLLszwWlAyp2Txyz544ZyAoLzET18jH3rT30PD3ymz6usKHd9LZjx44NyiEqoBMWQEqbH5dVo/1OQKfRSpTjQQABBBBAAAEEEEAAAQQQQAABBBAIBGSi8J///OdKvtgPW+yAAWy1F6CHTm3KYON769Qdj/55WLIilsF9P6v+cfQ/Z07aDOjEJSY9QC644IKKYcf0nC927xU7nT59+gR/cgVEzO3CAjpZ9hd3bHFz5ch2Opgi8/3oXkZhAR27J03YPmUeIN3TyZwTSIZRi3PU5RQV0AnrIZU2P5krVZ0lQECnzgqM7CKAAAIIIIAAAggggAACCCCAAAIIxAvs2rUrmCtDviT/8MMP1euvv96yQYcOHVSnTp2C/z/yyCPV8ccfD2eJBKSsFi1aFORIAm5dunRpyd2FF16o+vXrV6LcNk5WVm9+Rd01+7bCDmjAQUeqy8Zdmzl9M6DzwAMPhKYnQ/OF9b7R2/oGdCT9kSNHBvuIGnpMZyAsoJNlf3FQEgyRIIv0kDnmmGNarbp+/fpg7iD5Xc994wro+BSMDuj4HFfWgE6S/Pis20jrENCpQmnKGK0sCCCAAAIIIIAAAggggAACCCCAAALFC7z99tvBHBdmrxwJ8GzevFl169ZNdezYUe29997BnBonnniiat++ffGZYg+JBJ555pmWoI5s2K5du6A3gJ4HJVFiJV1Zho8r07Jzzx/VjfcXN5zdyUedpiZ87rzMh+wzh07UTnwCEbKt7qFTxoCOXNeGDBni7aiHZIsL6Ehvpuuvv96Zpg5u+ThmCegkzY8z4w22AgGdKhQoAZ0qILMLBBBAAAEEEEAAAQQQQAABBBBo8wLyZfojjzyi9uzZU2EhAYFx48a1/E2+XO/Zs2eb9yozwO7du5WUpwTcpKwaLfDW1gI6Rcyho3uM+NZj3YvGnA/G3tacx8VMP00PnSz7izqme+65R918881KjuG226J7VH3/+99XCxcuDNaToSddPXSSWIbNq2PnV/ciSjvkWpL8+JZ/o6xHQKdRSpLjQAABBBBAAAEEEEAAAQQQQAABBNqogPTAefLJJ4OGS3uRhvMpU6aorl27tlEdDhsBPwEZck2GXitikeHWZNi1rEuWHjpm7xaz942ZJ52+9BKRnn56SRPQybK/KKfhw4cHw6ldcskl6qabouc80kEXSUeOVQd47ACLDE+3fft2pXvy2PuVoJRs+/nPf17JvDmymMc1b948NXDgwFbZ1ekmCehIImnyk7VO1dv2BHTqrcTILwIIIIAAAggggAACCCCAAAIIIIBAi4AEc6ZPn65WrlzZSkUaP8eMGaOampoQQwABh8D8l3+jHnnu/tydOrTbV31z8g9ySTdLQEcyoHuOSMDm3nvvrZhrR+bcmjx5cmiAwzegYweC0u4vDEvyd9ZZZwU/RQVSzO108Ofcc88NertJjx07wHLLLbeou+++O5hv5/77768Y1lACN+eff75asWKFkjSmTp3aknzccenftLcOBMn/uxzT5ieXylUniRDQqZOCIpsIIIAAAggggAACCCCAAAIIIIAAApUCa9asCYI5W7durfhBAjgSyJEGTRYEEPATkHl0/u1X/0/Jv/Nc8hpuTfKUNaBjBikkiHHGGWcEc+a8/PLLatasWcFh28EL+ZsrEGEO1Sa9Zzp16hT0aEm7vzB/M4hi9h6KKivTSgJNEpixAzpm/vSxi4cMeTZz5swguBUW/DK3k2HdZEhLOeZf/vKXQQ8isZVtk/bQSZufPOtr2dMioFP2EiJ/CCCAAAIIIIAAAggggAACCCCAAAKtBGR4NRlmTXromIsEcyZOnBgM3cOCAALJBJa8tlD9YsGPk20Us3b3jgeofx1/i5JeOnksWQM6kgcJGtx6660tAQudLwlMXHDBBeriiy9ulVVXQEc2MHumyP/rXjRp9mdnQNIYOXJk7PBo9jZmkEn/ZgdYtMfPf/5zJfPzSBDGXCS49fWvf72iJ5P+XfJ0xRVXBD1/9CKBHJnjRwLtYT2CfBwl3TT5yaN+1UMaBHTqoZTIIwIIIIAAAggggAACCCCAAAIIIIBAIBA3X06/fv2CYA7z5VBZEEgvkNdcOhLEmXTShWpw38+mz4y1pQQpNm7cGPxVAhxZF5kjRhbpXTJ06NDI5GS4sx07dqjevXuHzhmjNzTzJ0HlHj16VKTpuz87IxLk0MNKhqUblXGdb/27K//m+r6+Zt70NjpwI8EdM0Dm66jzmyY/WetE2bcnoFP2EiJ/CCCAAAIIIIAAAggggAACCCCAAAKBwKZNm4Kv6mWoNXthvhwqCQL5CMiQaxLU2fjeutQJSjBnwucmq+MHjkidBhuWV+Ciiy5SRx11VDCsXNii5+954IEHcgm8lVei+jkjoFMFc3nYYEEAAQQQQAABBBBAAAEEEEAAAQQQSC8gk3o/8sgjas+ePRWJtGvXTo0ePTpoXGRBoF4EevXqVfqspu2pU0TPnNJjtbEMSi8hGZ7N7oEjDDJ0m/xdhrCToTFZ8hUgoJOvZ2hqBHSqgMwuEEAAAQQQQAABBBBAAAEEEECgYQWeeeYZtWTJklbBHBnOaOzYsapnz54Ne+wcWGMK1ENAR+Tnv/wb9cSyh5X02vFZBhx0pDq3eZi1bs1z57A0roAO2sgRnn766S0B9Tlz5qgVK1YEB3733XerM888s3ERanRkBHRqBM9uEUAAAQQQQAABBBBAAAEEEEAAAQTiBWS+HJlcW88dYa4t8+VMmTJFNTU1wYgAAgULSGBnxbrfq9WbX2m1p97d+wbz5AzuO1TJf7O0DYEHH3xQfe9731Pr1lUOzTdixAj11a9+laHWCqoGBHQKgiVZBBBAAAEEEEAAAQQQQAABBBBAAIH0AjLiyX333ae2bt1akYgEcMaMGaNkjgYWBBCovoD01nn/g3eUDK3W1PyP/Jul7Qq89tprauPGjQGADMUmPSdZihMgoFOcLSkjgAACCCCAAAIIIIAAAggggAACCKQQkB450jNHeuiYiwRzJk6cGDQasiCAAAIIINDWBAjotLUS53gRQAABBBBAAAEEEEAAAQQQQACBkgpIAOfJJ58MnUhbhliTYE7Xrl1LmnuyhQACCCCAQLECBHSK9SV1BBBAAAEEEEAAAQQQQAABBBBAAAEPgbj5cmR4NRlmjflyPCBZBQEEEECgYQUI6DRs0XJgCCCAAAIIIIAAAggggAACCCCAQH0IrFmzJhhijfly6qO8yCUCCCCAQG0ECOhUwV0m8WNBAAEEEEAAAQQQQAABBBBAAAEEEGgt8MILL6iFCxeqPXv2VPzYqVMnNW7cOHXIIYfAhkDDCfTq1avhjokDQgCB4gUI6BRvrAjoVAGZXSCAAAIIIIAAAggggAACCCCAQF0J7N69Wz311FPq5ZdfbpXvgw8+WE2YMEG1b9++ro6JzCLgK0BAx1eK9RBAwBQgoEN9QAABBBBAAAEEEEAAAQQQQAABBBCoqoB8/PrrX/869CNY5supalGwMwQQQACBOhIgoFNHhUVWEUAAAQQQQAABBBBAAAEEEEAAgXoXkPly7rvvPrVr166KQ2lqalITJ05UgwYNqvdDJP8IIIAAAggUIkBApxBWEkUAAQQQQAABBBBAAAEEEEAAAQQQsAVmzJihZM4cO5gjw09NmTJFde3aFTQEEEAAAQQQiBAgoEPVQAABBBBAAAEEEEAAAQQQQAABBBAoVEACONOnT1crV65stR/pkSM9c6SHDgsCCCCAAAIIRAsQ0KF2IIAAAggggAACCCCAAAIIIIAAAggUJiDz5cgQa1u3bq3YhwRwxowZo2TOHBYEEEAAAQQQcAsQ0HEbsQYCCCCAAAIIIIAAAggggAACCCCAQAqBxYsXqyeffJL5clLYsQkCCCCAAAK2AAGdKtQJ+RKFBQEEEEAAAQQQQAABBBBAAAEEEGgrArt371aLFi0K5suxl4MPPliNGzdOde7cua1wcJwItBKQeaNYEEAAgaQCBHSSiqVYn4BOCjQ2QQABBBBAAAEEEEAAAQQQQACBuhSQYM7s2bPV6tWrW+V/6NCh6sQTT1Tt27evy2Mj0wjkJUBAJy9J0kGgbQkQ0Glb5c3RIoAAAggggAACCCCAAAIIIIAAAoUJrFmzRk2fPj10vpwzzzxTSUCHBQEEEEAAAQTSCRDQSefGVggggAACCCCAAAIIIIAAAggggAAChkDUfDnSE+FLX/qSokcC1QUBBBBAAIFsAgR0svmxNQIIIIAAAggggAACCCCAAAIIINCmBXbt2qVmzJgROl9Ov3791JQpU1RTU1ObNuLgEUAAAQQQyEOAgE6z4vLly9WOHTsiPTt16qSOPfbYPLxJAwEEEEAAAQQQQAABBBBAAAEEEGgYAZk3+Ne//rUKmz9YD7FGMKdhipsDQQABBBCosQABneYCGDhwYOhEfbpsxo4dG0zml3YJe6hJmxbbIYAAAggggAACCCCAAAIIIIAAAmUQWL9+vXrkkUfUnj17KrLTrl07NW7cuKC9hQUBBMIFGIKQmoEAAmkE2nxA591331UHHHBAYCeBm7DluOOOU9/+9rfT+AbbENBJTceGCCCAAAIIIIAAAggggAACCCBQMoHdu3erRYsWhQ6x1qNHDzVhwgTVuXPnkuWa7CBQLoF6C+h8tGuP+uCt99S2tW+pDza/p3Zt/YNq6rqf+nRTu+Z/d1QHfmZA8G8WBBAoVqDNB3RmzpyppAtw1l44xRYTqSOAAAIIIIAAAggggAACCCCAAAK1F5D5cqZPn65WrlzZKjPDhw9XY8aMYb6c2hcTOUAgNwEJ5Kx9ernavHy1+rj5v+OWLoceqA46dqA68NgBue2fhBBAoFKgzQd0br/9dnXttdeq2267TV1zzTXUDwQQQAABBBBAAAEEEEAAAQQQQACBEIE1a9YEwZytW7dW/Cpz5EggRwI6LAgg0DgC76xar1Y9utAZyLGPWAI6R4wfUQjEgw8+GFyHohbpHThs2DD1xS9+UUmPwbyWW265Rb300ktq4sSJatKkSXkl2yqdF154QX3nO98J/v7QQw/F7sdc97rrrlNDhw4tLF864Wo55HkgW7ZsUXPnzi203PLMryutNh/QkTFd58yZo+bPn68GDRrU8oVJ7969Vf/+/V1+/I4AAggggAACCCCAAAIIIIAAAgg0vMDixYvVk08+qaSHjrlIMEcaOKVNhQUBBBpHQHrlrJ23PPUB7Xdgd3XsP5wWDMmW53LHHXeoqVOnOpOUwM7NN9+cWyP+OeecoxYuXKiuvvpqddVVVzn3n3aFp59+Wp133nnB5hs2bIhNxlz3gQceUCNHjky7W+/tquXgnSHHihL0mjx5sjrmmGOcAbK89ll0Om0+oNO9e3f1/vvvqwEDBqjVq1dXeMswbNJz59hjjy26HEgfAQQQQAABBBBAAAEEEEAAAQQQKJ2ABHAkkCMBHXvp169fEMzp2rVr6fJNhupfYMeeP6ilb7+kOrXbTx3X8+j6P6A6OoINz65Uq594PnOOJahz3CVnZU7HTEAHdAYPHqyuv/76VmmvWrVK/epXv1IrVqwI5vJ67LHH1MCBAzPnoVqBjLIHdCRAsmPHDiWdIfJwzVwwjgS054gRIwjoFI1djfSXL1+uhgwZEuyqW7du6txzz1WHHXaY2rZtm5LuexLgkb8/9dRTBHWqUSDsAwEEEEAAAQQQQAABBBBAAAEESiMgQ6vJ0EYy1Jq9MF9OaYqpITNyxwv/pR5f85Ta8eEfWo7v30dco045+HMNebxlOqitazerlx76XeJh1qKOYf8jDlFHn3NqboeoAzpxDfQyxNb48ePVunXrcus/VrKKAAAgAElEQVRRQ0AntyKsakIEdKrKXfzOXn/9dTVt2rQgcPODH/xA7b///i07fffdd9WNN96o7rrrrqD3zrPPPlvxe/G5Yw8IIIAAAggggAACCCCAAAIIIIBAbQQkiHPfffeFDrF25plnVmWuhtocOXuttcADqx5XU5f8t9qzsbP6+I+fDrKzT/ddap+eH6j7Tvuu+ptuh9U6iw29/+X/PUdtW/tWrsf42eZeOh2be+vksfgEdGQ/MtfL3XffraICPxL0efjhh9VvfvObIFvSm+cLX/iCGj16dOjcO66AzmuvvRZ0CvBNL8oi7x46SfOl58iROXk2btyofvaznwVZFZuLL744cLXnEjLn8okr46OPPlrddNNNwSpZ8nXwwQdXlJ2ke+qpp7Yack7yumjRopbeWjLsmizm3ERJ60EedThrGm1+yLU4QAnqHH744cGQbDIOofTgSbMsXbo0zWZsgwACCCCAAAIIIIAAAggggAACCFRdYOXKlUoa6Pbs2VOxbxm2/qSTTlLybxYEihL42qs/UJuXdlIfvrdvxS7a9d6uRgzrov6p18Sidl3VdI877riq7s9nZ++sWq9efugpn1UTrZPn0Gu+AZ2LLrpIzZo1K7SHzowZM9TXvvY1tX379lbH0bdvX3XnnXe2ClrHBXRkpCeZrydJelGAeQZ00uRLH6e0g//iF79oyaYOjIU5mHmOqxg6jSz5EmepA2HW8vdJkya1ZEHn1c6TnpsoTT1IVPELWpmAjgN23Lhxas6cOcFcOtdcc02qYiCgk4qNjRBAAAEEEEAAAQQQQAABBBBAoIoCEsBZsGBBMEyRvRx00EHBl+vt2uU7wXkVD49dlVhgx8d/UM/ueEk9s/1/1P+++Inava5baG4PGvIH9R8n/n8lPhL/rJUxoPNSczDn3eagThHL5/75S6qpa8fMSfsEdCRgcNVVV4XOoSPB6rPO+vO8PpdccomaMmVKMBeM9Bi59dZbgyCQ9NaRIEWPHj1a8hsV0JGggKQjy9VXXx0M9SbpyX5kRCidnu9cPnkFdNLmywyCyHFJjxqxkXlzhg4dqlw9lewC1mUhf3/88ceDXj9pvMx86fmTRo4cqaSHjZSbDj7NmzevYm6fqCHX0taDzBU4hwQI6DgQb7/9dnXttdeqsWPHqtmzZ+dAThIIIIAAAggggAACCCCAAAIIIIBAuQQ2bdoUDLEm8+aYS1NTkxozZoySOXNYEMhbYOGm36uZb8xTT6xbGCT90Xsd1B/+50D1ye59Qnd1WL991W9vuDHvbJDeXwSe/c9fq91bPyjEY8BpJ6g+wwZlTlsHdCTooofQMhNdv359EJR29bTRwQo7Q1EBi6i/y7Uxbq4es8fL1KlTncdvBnSkR0vcIvPAr1ixIlhFRpeSAIde0uZL51eCJtLJwdcnLJ8SNJk8eXLQm0b3nsmar7Bgm+xbpyvD7MmwoHqJCujo40xaD5wFWIUV2nRAZ/ny5Uq6WElFkC7DYYt0L5NIYpYeOlUoR3aBAAIIIIAAAggggAACCCCAAAIIpBKQIdamT58eOl/OxIkT1aBB2RthU2WMjRpSYNMf3m4O4jytZq6dp9bt2KT+9NFewXw5uzd0Vh9tb1J/2vVptVeHD0OP/YT+/dUD11/ckC61PqhdzYGc55oDOkUth446Vh068tjMyeuAjishCehceeWVFUNwSU+TUaNGBZvaPTl0erpni2y/ePHilt2EBXTMXh7Lli0LnXtHpyftz3KtdS2+w5fZ6ZgBnSz5yivQIT1npLeSBLukfV2CWXnkS6dlH39UwC0soJOlHrjKrxq/t+mAzuWXX67uuuuu4MQ2xwQ04aWL3OrVqzPNoVONgmQfCCCAAAIIIIAAAggggAACCCCAQBKBXbt2qSeffLKi0VJv36tXr2Aooq5duyZJknURiBSY++Yzasaa36mnNy4Jgjgfb2+vdjcHcj58e7/m/9+7ZbuP3m9S++z3sfpTu8qgTp/9eqovf36Y+ufJJ6JcgMAHb72nfn/34wWk/Ock9z/iEHX0OadmTl8HdPSwW3aC0tvwueeea2nrNXtgmMESGR4tbJGP/3U7sZ5rRdYLCxjo4cT03DBRB9enT5/gJxlyTIYti1vMPEqQJm5ZtWpVMHePLGZAJ0u+XEOquX7X+ZXRrqT3kNnTpxb5CgvoZKkHmStwDgm06YCOnJznnXdewChBm/7NUX5z+dGPfqT+6Z/+SXXr1k29+uqrav/998+BnCQQQAABBBBAAAEEEEAAAQQQQACB2gpIMEd65YR9MS5D18gwazLcGgsCWQRe3/Zm0BNHhlXbsvO9YEi1j97vEARyPtlZOaxax306qJ4d9ldNn3RUb27arj5ut1vt0/SJ2repnTqoY3d1QKcu6l+agzlH9vvrvCZZ8sa2lQJb125WL/73E4WxdDn0QHXsP4zNnL7PHDqyk3vuuacl2KF74yTt/eIK6PjmRQd07GHRwjDymEMnS75cARvX73JMEiyTdnd7eLRa5MsV0PGpkGY98Fm/6HXadEBHcE844QS1ZMkSNWDAAPVf//VfwdBr7777rpo2bVowd44s0jXujDPOKLosSB8BBBBAAAEEEEAAAQQQQAABBBAoXGDNmjVBMIf5cgqnbrM7kADOzLVPq2c3L68YUu3jHe0rTD6lPqV67ttdHdgcyOnSvpPq0LSPOrRXV9Uc9lHrp/9SddyyPlj/wz6HqS/92/Xqs4N6t1nTog/8o1171KJ//0Vhu5H5c2QenayLb1BA9qMDKdKL5eKLL1a6cT+qd4+dN3NOmrBAhm9e2lJAR/fCEUu7R1IWL1cgKcmQa1nqQdb6m8f2bT6gI8GbcePGBUGdsEUipzI2HwsCCCCAAAIIIIAAAggggAACCCBQ7wIyJ4QMsyY9dMxFhlaT+XL69etX74dI/msksPL914OeODPe+J3a/sedkUOqSfY6t9sv6I0jwZy9P7W36tscxJFgzdAje6seezcHFv7lX9SHf/iD2vbBLtVun72b//m06jZwgDrxP/6jRkfX+LstOqCT9xw6rmHOpMR0IEV6jFx11VUtAR35LWmvi7CAgQ4M2PPtmLXFnK/FZ5959NDJkq+0gRM5ZjPvEryRaU7MpRb5cvXQ8SmTsp39bT6gowtEuoFJAb/++uvBn0aPHq2+/OUvtxqGLU0BytiNLAgggAACCCCAAAIIIIAAAggggECtBHbv3q2eeuop9fLLL7fKwsEHH6wmTJig2rev7D1Rq7yy3/oR2PPJh2ruW8+qp956Xq3c/rqSHjgyJ07YkGp7f2ovdUD7rmr/5n86fnpf1b7d3uqYgT3UyKGHqD49O7Uc9KvNQZstCxaoj7ZvV3s1D/vXzpjH6YDmkXX6N/e0aIRF5qkq27L8v+eobWvfKiRbn/mH01TXQw/KnLZvLw8zkHL33XerM888M9j3oEGD1PbmuhUWcJDfpX34+9//vvr85z8fBIH0Ehbo2LJlixoyZEiwStRwauacP3PmzHEefx4BnSz5ShvQEe+zzz47sJXOEVOnTm11rLXIV1hAJ0s9cBZgFVYgoFMFZAI6VUBmFwgggAACCCCAAAIIIIAAAgggECrw9ttvK2lIlMY0e5EJuk888USCOdSdRAIvbVvdHMR5Tj319nNqz55P1J63O6rda7sGAR176bzPfn8O5LTrqpraf1od3By8kUDO8Uf1Uh2a/18vH//xj2r7ypXqhf/7f9WHO3YEf27XPK/1foce2rLOvn37qsHf/GaivJZ15TIGdDY8u1KtfuL53Mn2bp4HacT/y2cEJJ+AjgQXrrjiCrVixYpW87jccsstSgI8Mr/L/fffr+QaqBe5Rp5//vnBdnZQIirQoeeLkWHc7r33XtWjx1/neHrhhRfU5MmTYwNINnYeAR1JM22+0gR0TDdXz6lq5ksczOHVzIBa2nqQ+8mRIkECOinQ2AQBBBBAAAEEEEAAAQQQQAABBBCoBwGZL+e+++5rNcRaU3PPB/li3WzMrIfjIY+1E9i2Z0fzkGpPB8OqrdzyRjCk2p7m3jh7NnZunidn74qMtdtrn2A4NRlWbb99OlQMqSbDq5nLe//zP+qtZ55RG5uHAtzT/HX/O7//fcXv3T/zGbX3X3qPde7fn2HXCqwCMuzas//5a/Vx87/zXPIabk3ypAM6EpA55phjWmVz27ZtQUBGL2bvHPmbGXyQ/5fAjQzNJkNvzZw5Mwi+hAVnogIdZnqSJ5mHXdKT3pCzZs0KshHVYyXMOK+ATtp8pQno6CCNHM8ll1yiOnX6a487+xhPPfVU9fWvf70l2ObrlSZfsm+zp5bOm/S8SlsP8jwv0qZFQCetHNshgAACCCCAAAIIIIAAAggggAACJRaYMWOGki/E7flypGfAlClTlMybw4KAS+CZzcuDeXFmr53fMqSa9MgJ643TvalLcxCnu+rR/E+Hpn2CeXFOG354ENAxl4+a58eRIM7aRx9V2/8y/YH+fdsrr6g9f+mhI3/r2Nwrp8OBBwY/Hzp+vBrUIEOuudxr9ftby1erVY8uzG337bt2VMddfJb6dHMvnTwWHdBxpSU9Rb761a+qkSNHtlpVGvN//vOfq3vuuScI4JiLBF8k4GD2tJHf4wIKkt6tt97aEhDS6cncOhdccIG6OEGdzSugI3lIk680gRO9jatM5HcZmk6GvUvqlSZfOj9mwEn+Nm/ePDVw4MDAJ2k98DnGotchoFO0MOkjgAACCCCAAAIIIIAAAggggAACVRSQAM706dPVyubhq+xFGtImTpyopIcOCwJRAm/98Z0/98ZZO0+teW9T7JBqTZ9uF/TEkX86fLq9OrJfjyCQM2LoYWrf5qCOuZi9cT5sDuqELR83z/f03osvqn2av/Jv3zzkWtMBB6hP7b232me//dSoadPUp5v/zVKsQF5z6chQa0eMH6EOOOKQ3DIsPS42btwYm15YECdqAwl67/hLADFuO71e7969g2BA1CIBGVmkl0qaHpASZNDXbtdxmOvKtd0OQpl59M2X6zjDfjcNXQVt57PIfJl5MetNmJVvPXAdXzV+J6BTDWX2gQACCCCAAAIIIIAAAggggAACCFRBQObxlSHWtm7dWrE3CeCMGTNGDR8+vAq5YBf1KvC7Dc8FQ6rNfeP52CHV5PgO6NBNHdjcE6d7U/P8OF33VSd/9jA19Mjeob1xpCeO9Mixe+PYThK0OWzCBNWhudH8rQULgm3kbzLU2uArr1QdevasV9q6yrcMvbb8v59Qf3jrvdT5lmDOwNNOUAceOyB1GmyIAAKtBQjoUCsQQAABBBBAAAEEEEAAAQQQQACBFAI79/xRrd78inr/g3dV7+6HqAEHHZkilfw2Wbx4sXqyeR4Se4g1CeZIrxz5KrktL1JOG95bW5ryKktZrNuxsbknztNqxprfqY3vbmueE6dT0CMnbEi1fT/d1Dw3zp9743Tdb181qLk3zoRTj2oVxJFjk944G5rr49vNQZmo3jiyng7YyHBq3ZvnRNE9cOTc2vje+oBpcN/Pqm4d9y8LWZvJR9qeOkX0zGkz6BwoAg4BAjpUEQQQQAABBBBAAAEEEEAAAQQQQCChwIb31qmHFvwkCBDopU/3Q9U5J12g+nTvmzC1bKtLAEcCORLQsZd+/foFwZy2Pl/O/Jd/o55Y9rCSIJxeThh4kpp00oXZ8Ot4a5kTR4ZVW/Tm8tgh1eQQDwyCON1V1/adY4dUk7lxfHvjSG+bg//2b1WPYcOCHjh6kTKSspIyM5exQ76ovjBkQh2L12fWNzy7Ur3x9HL1cXOvHZ+ly6EHBsOsNTXPncOCAAL5CxDQyd+0VYrS3ZkFAQQQQAABBBBAAAEEEEAAAQQaQ2DXhzvVfQvvUmvfXa0++nhP8z8fqk/+9ElwcB322U+N/cz/qdqBfvjhh2r58uXq7bffbrXPQw89VP3N3/yN2mefynlMqpa5kuzonR1vqWdXz1MfNpeVvfTdf4D67GFtZxi6tz/arl7a+aZ6add6tf2dvZsDOfs198jprP700d6tbJr22kd13KtJdW7+p9N+e6sj+rVXffu0ax5ezVp312718cYt6sNFL6iPX39T/an5/6OWTzW1V3v37qH2OXOU2rtbZ6Wa/99eVm18Ua3c9GLLn7t37NHy3xNP+Ed1RK9jSlKzsmWjV69e2RKo8tYS2Hln1Tq1be1brfa834Hd1QFHHqL2b54rp2Pzf7MggEBxAgR0irNtSZmAThWQ2QUCCCCAAAIIIIAAAggggAACBQlIAGfrH99T25r/2bJ9k3qmOTiwcsOyliCOvduDm3vqdGhX/MTtO3fuDAI5H3/8cUUWPvWpT6kDmieSl0m5WZR6e9tGtW1n5ZxC2mXvvfZS/XvWdqi8ostIQo3/P3tvAh1XeeX7/qWaS1NpngfLxpInQMbYgBnNjAnQkACBpjudBSSd5PbrS9JJp/PeA9ZKVoYLed2vOxPQ6c7tgIEXOszzDMZgYxtj2fIgyZZkzVKpJJVqLuntfcSRS1LNqpJK0v6Ss46q6pxv+J1jYZ9f7b0H9H4MGCZg85DECZNSLY2O1dMJ+ok0GNLHkZPjQkWlDXqDD1rtpLRUm3bUhcwjvcho6oF2NLTE4eO9hRlwrCiAvb4Yvixj2CWf6DsO37hXOSY9LR0ri09fn9Ul6/HlzX+TbGTz0v9iEzqBULjGjmvYDq1BDy3VyuFNmhAQAvNDQITO/HCWUYSAEBACQkAICAEhIASEgBAQAkJACAiBRUCA0z1Z7QPoptodnE6ttecYve6flqrLOjqAHltnyNWUWMqRl1WQ1NUODQ1hYGAA4+PTH7IbDAbwg2LeS5sk0NbXgjG3PSSOM0rXQqddelFMIyRkejUe9MAPt9UMZ0sexp3aoNE4OhY4X2wWiwf5BU4UlThmSZx0tw+6/lHkvH8MmmEX0uh1qDZh0MJTkYuR81aQ0IlOLvrH/Tja2TjVpSadIoPK10+9zs0owI++8r/k1hYCQkAILFsCInSW7aWXhQsBISAEhIAQEAJCQAgIASEgBISAEFjeBFR509pzVJE2weRNMEKjzmF0DJwMCa+yoAZZppykwGWB09vbi5GRkVn9m0wmVFRUIJ2iTqSdJsDyjSVcqMbCgMXBUmg+TKBX6yWR48OQTR82pRrfJYaJdEXkmA1+lJSOIT/fhYzMyeiYwGY4NQRDSz8yDneHlTh8jpckjnNlIRxrSzFOUifWdryraSo93kyhs75qI7627X/E2qUcLwSEgBBYMgRE6CyZSykLEQJCQAgIASEgBISAEBACQkAICAEhIARCEWB502Vtp60jJnkTrD+OImD5Mz7hh1FvgkFnnBICGVQ0fvs5t0CvTXyEjM1mw+7du8H7ma2hoQE1NTXLvl5OsOs15rLjz7v/GPTWqC/fgE0rty76Pzgtjh7sH2nFpz0dlFItk0ROJvyjwe/BTI0B2VTrqcCcgcoSA7acnYPsLA0M+ukicMLpguvgMTje3Q1vZ09YRukmIwwb6mC+ZDN0FcVz4nmwbS8OtO1R+tCkaSja7XQNHZY5LHWkCQEhIASWKwEROsv1ysu6hYAQEAJCQAgIASEgBISAEBACQkAILFECgfImUOLw+/E2k96Msrwq2iqVB8rDDhte2fsMhsZOR36UU+0cfuCcm5kf7zAhzztx4gQef/xxuFyuaccYjUbccsstWLNmTcLHXEodftq8E09++Ni0Ja0sqVeuF1/bxdgGXEN46cR7eOH4+2hus4ZNqWbQ6FBkykeROR8bz6jExjVl2NpQA7Nxdqo568GD6P34Y3S99Ra8Y2Nh0eRv2ICi885D+eWXQ5uRuLpRT33479jT/OHU2HyNrjr7Jly09srFeKlkzkJACAiBhBEQoZMwlNKREBACQkAICAEhIASEgBAQAkJACAgBITDfBALlTUvPEQzZB2fVvIl1TvzwmB/2l5PAqS2pQ15mYUhJ09i+TxmTRQ8Ln0TLARY4b9GD9V27ds1aBtfKufPOO2GxWGJd4rI8nu+VQ+37lXpIfF35+i7G9kHXp3j55Ht49cBnYVOq8doKjBZF4lRYCnH1BWegob4MVaWz7xcfiZu2559XRM5Ia2tYLDoSNzU33ojCLVuQXVubNISdFFHH6RC5LebrlTRA0rEQEALLkoAInWV52WXRQkAICAEhIASEgBAQAkJACCwXAvzg8vndO8APnflnjiy48uwbF+2DzOVy3WSdwQmo8oYf8jaTvHF5nOi0ts0JFxdZL8+vmpI3yZAy8U6QZc4zzzyDpqamWV2cf/75uJyiIjhCR9rSJ3DK3kMS53081/Qh2o+7wqZUM1O6P47GqcorRh2lP/vqtWehIDcjIdE4ZXTPFVNETiKjcZb+1ZMVCgEhIAQSR0CETuJYhuypu7t7HkaRIYSAEBACQkAICAEhIASEgBAQAtMJuLxO/OqNH8Ptc4FrfgQW/f76JfehJKdckAmBlCXA92/bQDP6R7pxkva2MStGKMXUXFpxdjlyzLnKvV+ZX4ti2ht1prl0mbRz+/r68Nxzz2F0dHTaGHq9Hlu3bgXXzJG29Al82L8Pb5zagz1tLXAcLcS4U4sJnybowvMNOSjQW7CxthIbVhVi09pSmAzaWcf6HQ70vv46rHv3wtHeHhaixmRC6TXXIIfut4zq6qUPfB5XyBF20oSAEBACsRIQoRMrsTiOF6ETBzQ5RQgIASEgBISAEBACQkAICIE5E3j5wNP48OgbGHOPwu4apQLu49BSHQUdbTmmXGw/+1ZlDH6wzS2VH27PGYZ0kNIEhh1D6Bk+NSVveoc7FREZbzNojbBQmilV3qwqWUev81JW3sxc5/79+7Fz5054PJ5pH7HMuYYerq9atSpeNHLeIiBw0t6Fd/v34NXDBzDQOQFPV3ZIiWPWGFFgsKAsOx9XbqrFulqKOCvKmrVKljhjbW2KyBmhiC+/0xmSBEscljfFV12FbKrNpDEvzhpDqX6pReik+hWS+QmB1CQgQic1r4vMSggIASEgBISAEBACQkAICAEhEBcBTknFxb85xdqbn70Apzd4EXiO1qkrXx90DDUFFdcCycssoNohvOWHrSMS12TlpGVJgOtiDNkH0G3tUNKmddFrvm/jbZP3aeFUDZvJmjcFCa9lE+/8YjkvXL2cFStW4JZbbpF6ObEAXUTHsnDnujjPN7+PXXs6w6ZUS09LU1KqVeYW4eyaqrAp1ZwU6dVFNZhOvfkm+OdwzVRUhIorrgCnVeOfpQkBISAEhEDqERChk3rXRGYkBISAEBACQkAICAEhIASEgBCIiQA/ID9Mhb4babPa+6cejp/oPUY/B/8WdjihE2lwFj55WZMPzNWi4vwQnVsq1R+JtA75PLkEWNJYSdyo8mbm/RnP6Kq8qS1ZrUicxSxvZq7fZrMp9XJOnDgxC43Uy4nnblkc5xyyNuO5Y+/ixYOfYPBQVtiUatn6DBRR5NlFa+qweV0ltjbUBK2L4xsbw0hrK4489hicvb3w0utQTZeRgezaWtTdfTfMxcVSG2dx3DYySyEgBJYxARE6y/jiy9KFgBAQAkJACAgBISAEhIAQWLwEWiiygQvD80PyUEXhe2ydsI4OBF1khiET1UUrkwZAonyShjYlO1blDUfd8P3Y2nNsmlyMZ9Isb1gQluVVLjl5M5MHS5zHH38cHKET2IxGI7Zv3y71cuK5gVL4HCelE3zp5Lt4es9OHDrWHzalmpaiKYtMeajKLcZXLm1AQ30ZqkotQVdnPXgQvR9/rETkhJM4fHL+hg0oOu88lFM0jpakjjQhIASEgBBYHARE6CyO6ySzFAJCQAgIASEgBISAEBACQmCZE+AH5pyailOp8cPyUBInEJN/3I/BkX6kpQNZphyqnaPHOL03Qf+77pyvQEMfcASFspH4GRoLLn+SgV6ifJJBdX76VOUNC0WOCEu0vCnPq0apInEWZ9q0WK/Crl278BY9gJ8pc7i+xs033wypsxEr0dQ9fm/fIYrGeQ/Pffg5XD1m+EcNISeba8hCuaUI5606A1edfwbqVxSGjMZhkdO8Y4cSlROucTQOS5zqG25QonKkCQEhIASEwOIjIEJn8V0zmbEQEAJCQAgIASEgBISAEBACy4SAKnHUmjjR1hlZWVKPVbStrWpQUqI9t/sJ5aE7N66Fc+PmO5R9qKbWOHFRujZOl7WQ0qc8v0pJ7Sa1fBbmplfvwS6KvEmGvOF7lWs0qan7FmaVCzMqC5yXXnoJ+/fvnzUBrpdz5513giN0pC1uAlb3MJ6llGrPf74LTXs8YVOqGTQ6pTbOefW12HZ2fciUakxEonEW930hsxcCQkAIxEtAhE685OQ8ISAEhIAQEAJCQAgIASEgBIRAEgjwA/RDlEZtT/OHUReLV1NTra/aqNQUSfbD8SH7oBIhlArCR2r5JO4mDJQ3HA2mSpxoRWKwmfC9ydKG70m+N40BdZcSN/PF11N3d7eSYo3r5gQ2FjiXUwosrpkjbXET+Kh7P/74yTt478CxsCnVeJX5xhxUUDTOX11xXtiUalwbp5OiuXiLJhqn5sYbUbhli0TjLO5bSWYvBISAEJhGQITOPNwQ/Bc1aUJACAgBISAEhIAQEAJCQAgIgVAEeoY70THYis/b98DmGISb6itEagatEcU55TirajPOKFkHo84U6ZR5/ZzXNOywwuNzK3ubuo1ZMeIamre5ZBtzUWIpV/hYzHnIoS3bZKGf8+nn3HmbR6oN5PI60UvXqG+kG20DzXSNhtA70jmnafI9WV2wCiV0X1bm1y57xqFgNjc349VXX4XH45l2iF6vxzXXXINVq1bN6TrIyQtHoNc1iNc7duOF3YfRd2o8bEo1I6XALM604KyKSlxz7mqsqsyFyaANOvmRpiYM7duHgQ8+gN/pDLvA7HqKejvnHBRceCE0ZvPCwZCRIxKQdIoREckBQkAIBCEgQmcebgMV6NMAACAASURBVAsROvMAWYYQAkJACAgBISAEhIAQEAKLjAA/RGeJc7S7MeoH6fzAvK50AzZUblJkTqpJnFguAQuEnuFTKSF8LBl5CksWEdxYRnBbKtKH5Q3fb/0kb07S3u11RX3PhbqmxdnlihBT5c1ivx9juXfjPdbtduOjjz4KmmKtsLAQN1I0RXZ2drzdy3kLSODdrn145dhefPp5P7xWEyZ8mpCzydPn4MwVpbhq/RpsWlsaUuL4HQ70vv46rHv3wtHeHnZ1GpMJpSQDcxoakFFdvYAkZOhYCIjQiYWWHCsEhIBKQISO3AtCQAgIASEgBISAEBACQkAICIF5IKCms+JC8o2UUo1TlkXTuEB8bclqbFp14bIpEq9ykVo+0dwh049R0+F1U82b5p4jsI4OYGhsIPaOvjhjsn5RoVJzidOmcV0mrmfE70uLngDXy3nmmWfQRJEWMxunV+M0a1IvJ3qeqXDkiZFT+MPHb+HVvZ9j8KQmrMTJIGFcnlOAOy/fjIs2rEJVqSXoEjilGqdS45RqfR9/DC+9DtV0GRlKKrXqG25A3oYN0NJraUJACAgBIbD0CYjQWfrXWFYoBISAEBACQkAICAEhIASEwAIRUCVOY/s+fNq8E9HWIuGaI6to44fnya6Hs0BoEjLsYqjlo8qQWBasiiy1/kyoc9XjVHnDdW+ivceC9Rkob/ge5Jo3Im9iuXLBjz1x4oQic6ReztxZpkIPfz76Dv73mx/h8PHBsCnV0miyZZZ8NNTUUG2cC1C/ohBmoy7oEpx9fegiidNLEidSbRxTUREqrrgCZSQB+WdpQkAICAEhsLwIiNBZXtdbVisEhIAQEAJCQAgIASEgBIRAkgnwA/UWioxggcP7aB6w84P0Mop+EImT+IuTStKnPL9KiWxhSZKrbPlT0S+8cr5XXv/sWXxw+I0pEHz8TVvuREluBYbsA2B5wxFeVnt/VPdWKKKqvCnLq1TuPZE3ib/3uMddu3bhLXpQzxE6gc1isWD79u1Ys2ZNcgaWXhNKYH/PMTy9/z28uvMI7P3ho3Gy9Rk4a1U5bt5yLs5fX4sCS/BoNjUa58hjj8HZ2xtVNE7d3XfDXFws0TgJvbrSmRAQAkJgcREQobO4rpfMVggIASEgBISAEBACQkAICIEUJMAP4lng8Bbtg3ZV4pxLqdTWUSSOpLBamAubSsJnhOoKnexvgVFvVGD4x/1wuMcwTvvqwlXQaYN/uz8SOVXecOo+jhgSeROJ2Nw/Z4Hz0ksvBa2Xs2LFCtx5552SYm3umJPag9vvwWM7X8ULn+5Dy1FH2JRqmrR0isYpwHVb1uK2C7eETKnGE+YInP5PPsGpN98ER+aEa/mUSq3ovPNQTtE4klItqZdbOo+CwKh3DMeGTmJv3yEcs51E91gfSjOKkEVfPCg1F+FLKy5VXksTAkIguQRE6CSXr9J7d3f3PIwiQwgBISAEhIAQEAJCQAgIASEwnwR6hjupRskhHO1ujLrAvEFrRHXBKmyo3KTsjVRXQVrqExgm0dIzfAoenxvDDits6jZmxYhrKGELaO07QhJnPGh/+SRiWMZEanyPFeeU01YGizkflfm1tM+Tey0SuAR+3kcP6V977TX09/fP6rWBitZfcMEFMBgMCRxRukokgX39x/H0J7ux53APPCPhJarFbMaashLcvKkBZ51RDJNBG3QqfocDI1Q/qfPZZ+Fobw87XY3JhNxzzkHxVVcho7o6kUuTvlKMQGlpaYrNKPh0WOQ82vg0XjzxLvjncO2conW4vuYyXE9yR5oQEALJISBCJzlcp/UqQmceIMsQQkAICAEhIASEgBAQAvNOwO/2Ytzjgy5reUgJl9eJXpI4HYOtMUmcbGMu6srWk8Q5d0EfrDtG7Mo9Ys7OnPd7ZakPGEr4uL2uqGWf2+dC+0DrFCqtPx0+zWm5k2nMQqmlchrKQHlTklOBwuzSBb3Hlvp1DrW+jp4e9FgHce7adejo6MBzzz0Hj8cz7XC9Xo9t27Zh7dq1yxVTyqy7b2hSwhbl5k7Nqd8+gueOfozX9hxHb48nbDSOLl2L1ZV5uGj1Gbi2YR3ysicj6oI1ljhD+/Zh4IMP4Hc6wzLIrq9XRE7BhRdCQ6JI2iQB/ruGxhBfdGKqM1wMQue9zt148JNfRRQ5M1mz0Ll/83eScgmeeuoppS5ZqJadnY0tW7bgpptuQmFh5C9CJGWSETq99dZblSP++q//Wkm/GU27m1IujoyMTB369NNPR3NaVMe8//77yMrKAn/pQFrqExChk/rXSGYoBISAEBACQkAICAEhIARSioDP5UHbewfQ83kL/PQzt+pLzkL1xWel1DwTMRlOpcaF5hvb96GxbT+Gxgai6rY8rxrrKY3aWtrKqT7JQrZDH+3Fnh2vwTs0+a3aNJMOZ3/5cmy6+qKFnNayGztSajdOr3a0sxHFg3lY2VcB3bhGYWQ1jeJ4RTuyC3OxZfWlVO+mku6tjZSWzbzg99ayu4gzFnzi1Cn8j1//FscHvPCTgONWkeHEhTOkKT+05RRrXDdH2sIReJXqGT30/Ks4ZXXD50uDVjuBrfWFsOvTsL+pC+PO8NKgMCsbl286A/defkXYlGpcG6f344/R9vzzSnq1cE2XkYEySqfGKdWya2sXDk4Kjmxr60Hr65/C3mNVZpdTU4KVV25CZkleCs52aU7pEYrKefRQ/NJgtaUGv932ILJ0GQkF9Mtf/hIPP/xwxD5Z7DzwwAO47bbbIh473wd897vfxZNPPon169crEZ2R2v79+3H99ddPO6yzszPSaVF9rs5lx44duPjii6M6Rw5aWAIidBaWv4wuBISAEBACQkAICAEhIAQWHYED//U6hk/2YIJSQ/m9/qn5l5y5ElUXn7no1jNzwhyJ097fiuNdlE6NNje9jtQMlDqt2FJGadRW4oyytcrPqdAGuij10z//EfDRdZqg/wek81p901bUrFudCtOUORCBUdcI/vTM75Ddnk6Xii8WvZnG/09TInUuuPfLqLSsEFYpROCuf/939Npnp9jKM7nQkKlXZlpSUoKNGzdCp1uaEQYpdDnCTmV4dBQP/OkdEm/0h2pGyzV6MeQKfn04hVp9aRFuPqcBV9Dvy1Ap1bhLW9NhDOz9FL0fvg8vpVgL13LXrEHBxnNRctHFEo0TBNRQazeOv/zx1CfaLyJ0NEY9Nt37JRhyEisIFst9PJ/z3HHsJfxy/3/MeUiWOo9f/dCc+wnsQBU6LEN+9KMfzer76NGj+NOf/oTGxkaw1HnhhRewatWqhM5hrp1xRMxXv/pVpZv33nsv4vxU6bJ161Z85zuTkU+Jki8cLbRz506I0JnrVZ2/80XozB9rGUkICAEhIASEgBAQAkJACCx6Ar0HW9G44y147U64RuiB1Yx6H5YVpUjXTkYWLKbG0RHDVA/FRrVSvD6PUow+UtOkayhKwoQsYzZyMvLAr1OljdN1cdADxeMnWpDu8mNigu3A9OZPm0BmdlaqTFnmQQRGRoYxbqB0T2mn7z8WOhqvHuNpWuSY5Xot9I3imUiDjaRAo9mBPWmT0iZYy9J4MOoP/flCr2O5jZ9ndsPqCF63KD19nP5TNhlhpbayzHScqc/G1aZi5OimfxZ43ITHDfvR/XB0NFMU5OyaSYHHpusMyFqzEYaKldDnpmYaqFS5L4bbe5VUa0pLT0feytNfkig+ayXqbtiaKlNdkvPY23cI//DhL2JOsxYKxiXlm/HQhd9PGCtV6LDcCJV2jGuY3XDDDWinmlUsQ+67776EjZ+ojs4///yo57eGJDCnW3vkkUeiTtEW7TxF6ERLKnWOE6GTOtdCZiIEhIAQEAJCQAgIASEgBFKWAKc+GTzSgZPvfYbRU6EfWmWWFkCfGbqeQCotkCNxRp3DtI3EJHHMhkxkm7KRacpJCYnjdrvh9XrB+zFK9cN7FjrcRoZHoEPoh5H6LDOtIfTnqXS9lvpcnF5KX+iYTGHo1/gwQQ+ZuaX7tUinh83udD8sWTlLHUNKrU+VNzZKp2YliWPzazA2ngYv+VFfeT86faHrnBQZ7OhzS72qVLmg2SYPRpyhBZtZN44J+rNWl2XA9sxCrIyQIsrdewrOU81wtBzGuNcdcpkscfR5hTDVroOZRE6aPrhUShVOqTIP6/FTp6cyQ+hwdM6Wv7slVaa6JOfxzXfuB0udRDaO0uFonUS0aIQOj/Pggw8qAiSU+GlubsY777yDN954Q5kWR/NceeWVSr2zcLV3OP0Zn/cxpVZU27p163DZZZfFFDXz6KOPKinhqqqqsItSQoZqXDOIhRQf9+tf/xo//elPlUODySyO/OE6blzPjRvPa9OmTUElEK+D+zp48KAiizjiKScnB7fccstUmjoWY2+//TZ279491ediqFGUiPsslfsQoZPKV0fmJgSEgBAQAkJACAgBISAEFpAA560fPNaBwaMdUznsndYROAdPF2SdOb1UFzoOtx1jtLHEcXkip1Lj9XHkTU5GLiwUhaPT6BdM4rCkYXETSt4Eu1X4H+i6ieDCRiJ0FvAPV5Ch/XR9PaOh0zS5NH7kZorQSdZVC5Q3fb502EmicSTOzDaePgFbpheGrGEMhBE6BVpH2M+TtQ7pNziBHIrQGQ4RocNnXFuYiRuMFTBoZl9ztcdYonE0GST9V66TaJw4b0hrS9fpCOAZQodr6Zx111Vx9iynRSLwXudufI+icxLdEpl6LVqhc/fdd+OVV14JGqHDkoRlCv89aWZTxUlDQ8Osz9TUZ6H43Hvvvbj//vujwsdC6ZJLLlGOffHFFxFsPP4scB0sZ9RUbTNr6ISbWzCpFZj2LXDCakQTC5877rgjKCM+PlXT2UUFf5EfJEJnkV9Amb4QEAJCQAgIASEgBISAEEgkAZ/Lg87dTdMkTmD/PkqBMkKpUKYaPWjR6CZTjaVRqjWuo5NKKdd8fh8JnFEMjvZRSjUb/RxaRgWuM8OQjfysQuTRZqT6OFrN7DoZieQ+sy+/3w+Xy6VE2/DDBt5c9LPf54tpWDvVjTC6Tz+gTEs7/bNHN4GC0uKY+pODk0vA2tkLbRCJwKP6s7TIzZVi4Im4Ah4KfuqlPxdDlNGpl4IrOOLG6gn9IF8dc8RIUsBEfw4pXaGO0uJ5J4KnWeQUXkUmP0VVScq1RFyvRPRhhAfdo8Hr5BRkjuPX6y8KOsy4m34PD/TAdmA3nJ0nKQ2YK+R0NAYjDAUlKLjwKuiyLUin19LiIzDU2gXHwPDk3y3o7xnZFadT1FVfchaqLz4rvo7lrIgEWOaw1ElGe/76X6M0o2jOXUcjdNSolmDS4aWXXgKLF24sLzg1G9fYYYHxq1/9SpFAwc5Tx+XPHnrooamoFxYzv/nNb/Dkk08qfUZTE0eFoMqaUCIoUPpwv11dXUGFjrpeta6QWl+H1/q9731P+XskC6x77rlnFv9gKdc4Mof74PNuv/12/O3f/u1UnZ/APvmzhx9+eM7XVDqIjYAIndh4xXV0d3d3XOfJSUJACAgBISAEhIAQEAJCYD4IcJ760RO9GDjQCjfVxZnwhJcGHqqf4yfxw+m6WN6kadIpjYwWFZefjZzakvmYctgxOJVa20AzjvccwtHug3D7Qj+AC+yoKn8lagpWYVXJOpTklM/bOljaDA/Tt/0HBtDb24tTp04prz2eyfRb8TS9Xo+ioiIlZcjAa59D6xqnMgR0nb4QOunZRmz7n3fAnC0poeLhm6xzrF19+PDhyQdCgc1cW4Qrvn17soZd0v063T40dwyhe8Cu7AeHnbCNhk6RFQzGsGcUnc4+2H1OEtd+pJt80Ji8yHX70Ts8PWpKoxnH5asK8H/d9ZdLmutiXNwtD/0r+mzT64lpNRN48GZKk3TWmdOW5Kbfx4Mffog+Sl/kGRwMu1wzpUHKO+cc5F94IQmdgsWIJuXmzH8vOf7ke/DZp//321yej+prN0FjCC7nUm4hESZUWlqaclO+4cW/RfdY+HpQ8U76voa/wVdXb4/39KnzAsXKhg0bZvXH6ca4dk6oSJtItWtUwTFTVqjnhapjE+nzYAtX5RJLoqamplmHqGnZrr32Wjz22GMIjKoJjNCJFI3EKdtCpZ4LJnQCBdFrr702a16RPp/zRZYOwhIQoTMPN4gInXmALEMIASEgBISAEBACQkAIxESAH5Y46duvgwdOwN45GFHisLAxFeYg/8wVyKQHKnyu7cgpShHlhCk/G5b6CuXzhWoscVjgHGjfTQ9YO6OSOAatEcUkbupKN2B1CeUNN+cmffqqvOF/hNtstoTLm+LiYhTQA0XOgW4wnK7VsOfZt9DX1Kasz1JdjIbrLxGZk/SrHd8AjhE79r/4HmxtvdDQn7v8leU496bL4+tsmZ3V2TcK64hrSt6cotdujz9+CiRvetGN7olT0OY5oc11kszxktSZrG9UYy7DWusqvH+wE3YK+zGkp+FLZ9Xjr665Nv4x5cykEvjJU0/icPcgXL5xlGWb8c2rt2Fd9QplTL/DgbG2NrQ/8QTc9O10vzN0Wk6NyYRsKlJedtNNyKiuTuqcl3PnfXuOKX9H4d+FmRUFsNRVLBmZw9c11YRO91gfbnjxW0m75e5ZdyvuXX/rnPtXhU6kjljo/P3f//1UPRg+nqNwrr/+euXUzz77LGitnHCShc8PlRpNFSNqyrJI81M/DyeCZn4WSuio9YI4QoejjDjiSG0cbcNfFoo07x07dkyrAcTn8ReMAvtS+ww1j2jXLMfNjYAInbnxk7OFgBAQAkJACAgBISAEhMCiIcDp1Oy9VBfnSAd6Pm9RomzCNY1Rj8ySPBTUVaKYUqlp6XUqtU5rOw6370cjbVZ7P5ye0PVH1Hmb9GasLKnH+qqNWFfVAH6drMYp0/jLXT09PbBarTh58iSGhoaUVGrxNqPRqDwAKikpQW1tLSwWS1QPhPY1deHIiT44XF5Ul1pw5flnxDsFOS/ZBGw0wH/SdoA2C22cWehryR50cfXP9/HA0BgGbA509NjA93c/vXbS+/E2k1GHwtwMVJbkKH9GPvftxVMdz2JCMztiUa/R4Rvrb8Nf1d+EkRdb0f+fn2DkcCuy19ai7IeXw3TO3FMKxbsOOS88AevvD6J3x8dwdfYp12vln74KKxUE76Xi5l1vvQXv2FjYDvIpGqDovPNQfvnl0GZkCO5kElB/F/J3EfhnLjUivwuTSRzHbCdx52vfS9oYl5RvxkMXfn/O/atCR00vNrND/rvX7t27p1KgBaYzUyNLQkWrqH2Vl09GaoerbcOfc0o0ToP26aefgqNpOEVZrEJHXc/MiCBVPrGY2rVrlzKfUCIlUFTxcczm6quvxmWXXRZS5KhrDRahE+oi8fjM94033lBS03GbWctnzhdYOohIQIRORERygBAQAkJACAgBISAEhIAQWNwEbG09isQZONoO93D4h1W8Ui44zBKnoK4KhpzUemDV0nMErT1HFYnTaZ2MOInUWNqwwNm0aivK8qqSInEC5Q3/w54lTiLkzYoVK1BWVoaamhqoMifSemd+/q9PfKQ88A5sVfTA+sFvXRFrV3J8sgmcpAEuo433gY3rKz+Q7MFTs/9AecNS8ujJgYTJm7qaAkXi1NUUooD2ZpI6b3bswiONT+HEyKmgQG5YsU2ROUXmfLTd/Tya//cT8Hqn/17d+PMfoej756Um0GU8q6YrH0Xbm89PI2AyFcF3jgteS+j6ajoSNyxxqqnORjaJdGnzQIAFDv8u/GzGWJfS63fmYfxlOsTevkP45jv8H5zktHOK1uG3lz04586jqaHDg6jpyvhnta5NtOeqQmdm1AoLjeeeew6NjY3KFqzFKnQC6+QERg1xP1yXJ7C/cJExHFn04x//WEk3F9g4nRvXzrnrrruCRiSFEjocofPss88q8uYgiW+WVcGaCJ0539IxdyBCJ2ZkcoIQEAJCQAgIASEgBISAEEh9AvYeisQ51oHBox3gnyM1jsTJJ4mTv7pSicpJlcZRN10UiROrxCnPqyaJ04C1tOVlFiRU4gTKm8OHDysRN3NNs6xG2qjyJjc3V4m+mUvjB+HPvn0If3qjEU5KsedyTUYapGvSoNdp0LCmHH91fYPyILvAkrxIpbmsYcmey8FkA0G239B7R0Kseh29n79kiSgLGx+fgNfnVyLJeM8RN15KjeWn9+NtGkqDZqB0TQa9Bjqq+cXShvfp9H5gc1KtLa4bwfVygrUMnZmKeRciSzcpuW22o9h78P+Gd2J2ZKA2zYjcorUY18cfMRTveuW84AQ0o3qqn7M36Ifm9BI4LD2zPsvPoGicbIrGsVA0jia1vtyw5K9zC62wM8Qq/4Pe/9qSJ7AgCxwlOb3tv/86aWNz/RyuozPXFq2U4XFUMfPAAw8oUiPac4MJHTW6R50/R/lUVlYqY2zatAn/9m//hp07d8YcocP9qVKF53fbbbeBZcrFF1+sSBRVRvFx0aQ642gdjhhiEcPzURtH7QSrhxNM6PD4f/mXfzklrThKiNd6HkcofhG9xHV5uInQmesdHfv5InRiZyZnCAEhIASEgBAQAkJACAiBlCTAKdU6dzdFLXE4pVrFljUpK3E+bd5JkTj7okqlxheEU6mtoo0lTjlF4iSisaw5ceKEEnHT2tqaEHnDKdNY1qjyhl9z9E28jR9+t3fblNRTnHaqo2dYeSDOPze19GF4RlFpdRx+oL3hjJKpYfNJ6nCqKTX1VL5lUvSI8IlwZfiZfTA5E/ge11QPfB05UC7e20HOSyABH8bgoCo6LvRhFCcwglY46WcnvWdAHuzoCDlaJirDfp7AaUpXURDIQDldzVCGACDlBx/c0CEDNbgRhdiCbEg0ThRo5/+Qm2jIP8//sMthxGQLnUTX0ImUNo2vmSof1CgXVYgEpjGbeW0DI2ZUWRH4niqHZp4Xbw0d7mdmKjj19bXXXovHHntsaqhohE7gvNQoG54zt5kRR/xeMKGjRgcFq8nD58Q6j+Xw52c+1yhCZz5py1hCQAgIASEgBISAEBACQiDBBFjicBQOixynzR5VXRxOp1a+eQ2MlsyUqYvDkTicTu2Dw28oETnR1sPhFGqJkjg2m22q5g3LG06Zxu/F21jSqJE2LG/q6+uV1/HIm8C0U4O2MUXWRJN6io9xUXROqLaehA5HMETbOFUbS54lLX0iyZmZoib+WyRa7HJckgmwuGFZw9KGBY6d9l56j8UN74O1LHrsPzorN97pIyN9nuQlSfczCJhBUTiYHYWjHlaIjSjAOaR9KBqHpI60FCZwNs1tfwrPb5FPjVOuceq1ZDROt8Zp1+baoo2yCZQwjzzyCLZv365Evpx9Nt9EweUGvx9Yo0eNaIkkMAIjamJNuabyWLNmzVREzs9+9jOlRo0asaMeE2oefBxHjf/jP/4jVq1aNQvx+eefr6Rii1boRJJTKiMeSCJ05npHx36+CJ3YmckZQkAICAEhIASEgBAQAkJgQQmwxLH3WtH5SRNsbb1RSRxOo8YSx1JdnDISZ8g+qETgcCSO1d4fk8Q5d9WFWEeROFwfJ57GKdJY1qiRN/yao3HibYHyppZqLHDNm3jkzcxi70dO9E9F28RT8L2donaGhp1Bl2U06Kh2SEG8Sw56XspF+QzTNGMRNHystCVJIDDahqNsWNwMgdIRhpE24UBEEgSZpAbsYSJCliTkFF5UJqroekyvK6FOVwczaZynUnj2MrVpBL5GrzjtmrSkENhx7CX8cn/iAXO6yrdv/kNC5hyN0GGZ8+1vf1tJGcY1ZFiEFBYWKuMHRp/88Y9/nFZXhtOV3XHHHYpYCZQpgSLlxRdfRENDw9RaWOawgOF6N2r/ajqyWBb84IMPgsUTz+/hhx9W5t3U1DSti1BCRxUwt99+u3JuYOM1XX/99cpbgenb1GPUc1Xpxe+r782MEOLPeA7f+MY3pmrqiNCJ5Son5lgROonhGLaXuebTnocpyhBCQAgIASEgBISAEBACKU7AT1EWzoFhjLb2wnqkAxOeyXoooVoa1YwwFeYgp7YElroKaOjhfSq0toFmdAy24mh3I3pHQqe/CZyrQWtEdcEqnFt7EYpzymHUmaJeitvtxvDwsPKPzoGBARw/flx57fF4ou5j5oF6vR45OTmoqKhQUqdxOg9+bTAYou7TOuKClURL94Adg7Tv6p/c20bdUfcR6UCuGZJh0uPA0V6qGZIOHdXN4b3b41dOXVlhoYLwZrScmt8Qk7LCTORlG2E0aJGfY0JuNm1ZlMCKfub3Q97TjjSkD6Uj3Rr9RuEVKdkm9BMYzx3HeN44JvLpZ9rzpjmpgeHd2ffRRMYEhn47BN6nUnN7/RgYcij3bmunTbm3BkIIxGjnnWnSoYjuywLaygoykZVhQHaGPtrTSXA74Bruh5s2R287htsPw0fvuW39JG1HMeAewpAneGFnfboOBQYLsnWZEcfTGTKQub8YY45Ts47NLT4Thf94TcQ+5ID5IzAx7MXxB/6foAOuuOIuFHzr8vmbjIwUkYD+Ez2yfp4167jx7HFYn7HCuy5Ff7lHXNn0Azjlaqo1Trt24wvfAu8T2RKVbo3npAodFh4bNmyYNU3+ex6LHLUFigp+L7A+DPdx3XXXKX+X4wgXjorhFkyMqFEufA5/npWVpUSnvPzyy8rfMzk9GY8bb4SOGlHE/XN/9957L+6///5p6wsldAKlDaeT+8pXvqKcFzi/YP3xMYGC6+qrr1bqAfGzbFVKcWo7rp3DjSOWeI3qWtUxEnmvSF+RCYjQicxozkeI0JkzQulACAgBISAEhIAQEALLloC9cyBqicOQzOX5isTJXlECXVb04iNZgF1e+v77cGfMEifbmIu6svXYUHkuLOa8qCROoLzp6OjAqVOnEiJvioqKlG9vxipvnG6fIm1Y3thGXTjVNzolblSpkgjuLG5YjLAMKS/KQm051cEhWcKChPedNO7vuvbxvwAAIABJREFUn/98Shbx8ddeUIuLGiqnDc/z5GNd9FB+aMSpPKQfovcSLZp4UK0/HVlOwxebEZlOeninvDaiwGdG0Tg9LHcYlM1s18EwokW6Kz0RuBLfB01LFTJT+y9kzaz3vxA3E1mhxUzGoxnIvj97ap784HL4n4cX/AEm38/NHUOKhOQ9v2YROZemyj31vuU937PRNL/DgbG2Njjpz7qLvh3tpFQyvPcMcsGi2a3XNYBORx98E+NBPy83FaLMXIQ0+p/aNCYTDPRn31BQAD1tRvo5s65O2WvMZkz0utDz9T+hb//7U+dYKtai6oVvIq04/rpY0axfjomdgOfNLpz421/BNdavnKzVmVH+lb+A5aFLYu9Mzkg6gWC/C+3ftcN1TfzRtEmfdIwDpKLQ4SW8eOJdPLj732JcTejDSzMK8fjVD4GjdBLRAtN9heuPRcR3vvMdXHzxxbMOU6NqVBmjHsAy5Otf/zruueeeWeewNPnpT3+KnTt3TvuMx/nhD3+IY8eOKRKEZYeaqi3W9bJQUWVUsGiacKnf+LOf/OQn02QWjx9uTfx5YFQSv1ZlFnN+9NFHpyJx+DOWTcyG16kKrpnCLNY1y/GxExChEzszOUMICAEhIASEgBAQAkJACCSVgL3HisFjHUptHP45UuN0avlUFyd/dSX45/lqXOeG692sLKmfNqT6vppOLZp6ONwB9xNtPRxOj8Y1bk6ePAmr1ars+fVc06bxw5WSkhLk5eVFnTaN06S1d9swYKNIBapvM9c0aaGuH9etqaYaNpUlORRZk0F7qmdDe65pE7FREI7toAuePh8yt5Mkob5ibby+Aardw+vtoFRu3HitIDcx2OKAjqJnWMCwmMl06CeFDIsaRcxMChtlT69N7tjHj3W+cR+fS2dyJrpgW36Q9/m9ZLR3qVMLbZOp/ue18bXme5qvM1/jNvo5npR/6qTVmkt8r3Idpob6MuXejXQf+sbofuvthauvD07a+Och+mawk/Ze+iyaNuQeRttIF33b3BH08EJTLmqLV6GgogYmkrfZlDIxlx7GaTNofsWUopL20TTr7w8i+5paaMuiOz6aPuWY5BBw7u2Dt9sO80a6vnK9kgM5kb1+9kVnNV/8Tkxk39JXSAKJqqXDEuf+Ld/GJeWbE0abI1m6urrC9hdM4oQ6gUUIN464CUylFur4wPG57o2ayo0lkZoiLZbxA8cJ7DuUiIo0RuA8ol0TzyEUh1DvswgaHR0F14kMVrcnYRdcOppFQISO3BRCQAgIASEgBISAEBACQiAFCLiHx9BzoDlqiaMx6lGxZc28SxxG1UkS543PnlPq36jtvNWXoL7iTBxq36+8H43E4fo3ZXlVESUOSxqOeud6N8mQN/wPUZY44WresMRQxQ1Lm34SG0dPDij7uTzonnnrBT745no0LG7qagqjevgd8jZ+lz75G9pOBhzB6fG/FuIMdjWR6s5wEETgMSnwZyjYFLzGcXgtfoqgmUAapc7XFqfDUEYRIDNlTaCoiS5AJEVXHPu0VBmZDHlTv6IwqvtXFTejJ04o8sZ68KAibGIRNzNX7vK50TbahT7naSnuN2gwWpyB4cIM5JVX40sX3YoL129TRI40ISAEhIAQOE2AU6598+37ccwW+JeH2AixzLmv4W9w/YpLYztRjhYCQiAsARE6coMIASEgBISAEBACQkAICIEFIuBzeRSB07m7CU6bnWo/hK/rwhKngCJxyjevgdGSCS29nu/Goua3r/6CpE4bOJ2aw2WHzTEEr8+DDEMmKgpqwk5JlTjrqzZi06qt4NeBLVDe8LcvWeIkMvJm7dq1MBqNCJXmhKUNR6FwhAI/4FYfdidL3KjRNixtOFohmqiFmK45f7P5MtqClcm5mt7nEgUz5U348kwxDZ/Ig32acYya3bCbPZN7k5v2HnpNe9MXe/Vz+oyP82on6wUFaxwpwhEjqkTLt0xGO0Ud9ZTIxc1DXzPv7X1NXXMWkiq7upqCiPKRpQ1LmtHW1rijbaLBpKOImlbdKD71tmMsWw+XxQhrZTZcOQZ4KZ2bQaPHN9bfhrvqb4ymOzlGCAgBIbCsCcQbqZOMyJxlfSFk8UIggIAIHbkdhIAQEAJCQAgIASEgBITAPBJgiWPvtaLzkybY2nqjkjicRo0ljqWa0sMskMSx2gcwRNvOprfw2mfPKgLHPz77YfkZpWuh005Pp8XShtOpscDhvSpxAuVNKz3ktdlsCZE3K1asUNI/1NTUhJQ3arQNSxuWNR09w1MROIm8HTjKhtOkJSzaJtrJcQTNR7R9j7Zj0Z40j8dxOZwQac3GMjzo14xhLIPkmpYi10C1h8ZH0OkcoZR2wdNmJWPm6rVbjMInUN4cOdGXkGiymSn/QkWOBaZJ44ibkS8EzlyibYJdXxY3JkqJlkV/3jk1GqdJ+2TkKP7Q9zZaPH1Bb4mbaq/AvSRzOM2aNCEgBISAEIiOwI5jL+HRxqcpdWV0qS7PKVqH+zd/G6UZEv0YHWE5SgjERkCETmy85GghIASEgBAQAkJACAgBIRAzAVXiDB7pQM/nLVFLHI7GKT5z5bxKHI7AYXnTbaXIIYrCae05Rq+p4Di9z63H1gnrKId0BG+VFKGTZcpRpA0LnE2rLkReZgHSxtOn0qYdPnxYqXXDadTm0iwWixJpo8ob/pmjb9QW+FB7vtKkcdSHUtvmi0iPSDVC5rL+aeeeoFdco5clDu8/T1jP0XXEpZtY0ASrMRNM3Myh1FPIWj40/FxrvUS32NNHJVP68P0bzf2j3udHT/YnLBVgoLypKs1FFdVtmhk9xuKGZQ1LG65tY6f9XNOkBeOv1rUxUlo0FjcscLjOTWBtm+OUEuh3jU/hvc49QS9hQ+EaReRsKlof6yWW44WAEBACQuALAix23uvcjb19h2YxWW2pUerkXFqxGfyzNCEgBJJHQIRO8thKz0JACAgBISAEhIAQEAIxEDhBDwNffvllJUKDGxcl3b59eww9pN6htrYeRCtxePY5NSVKSrWCuioYcpJfWFuVN609RxVpM1PeBCM6MNyDPto8DqpL4ptQtjSKttCbtcjIysD1m76CS9duh9vmU9KlceRNIuQNyxoWOMHkjfpAu52ibFjccBF3fi8ZadI42kZNk8biJilp0qK5lTmVmipwWOKcjOakKI/hNGzhaswEEzSaKPuep8NY+nC6PL4PVJnH0T18T6R6lA/fvzteOTB1/25tqMbdN5+rkJsZWZaIOk7h5E1gtI2TatuwuBlqbJxTbZtgt4AabaPKG5Y2qsAJFDczz3X7PYrI+a8jzwW9s3INOUp6tVtWXTVPd54MIwSEgBBYHgQ4Wqd7rB9ZOjMy9Rm0T/7fW5cHWVmlEIhMQIROZEZzPmKu3zyc8wSkAyEgBISAEBACQkAIpDiB/fv345133lFm6fefTuNVUVGBm2++OcVnP316jm4rHF1W2E/2wTUwEnHuxoJsZNYUIbO6CPxzshrXu+kf7UbfSDeGqUh4x+AJZc/vx9J8fh+a247C7yWRkwakk81Jw+SWZbCgTrMZfs94LF1OO1av1yMnJwfZ2dkopm/j19I38fm1wWCAdcQF67AT3QN2DNK+q39ybxt1xz3ezBMNeg3yc0zIyzYilzb+ubbcgjzam6j+xoI0qmmj36OH/lPaaK/bo0P6MOcsm1tzX+CG8y4nxvPGp20Thom5dbwIzlbvJafbp9xP3Jo7JmXyqb5RuD2ha+8kenmWLAMqirJgpPvL4fLhowOnKG1hOm0aSm3oh4vmwn/W1q8sVO73ucyN728eq6wwU+mP7+lyeu13OODq74dnYADOjg6MNDXBR++56T2/M7bfEeH4aEwmZFRXw1RVBWMhjV9ZCY3ZrPzM+1jaGz278MTJlzDoGQ562o0Vl+GO6utg0pyO2oulfzlWCAgBIZBsAqHq+SV7XOlfCAiBxU1AhM48XD8ROvMAWYYQAkJACAgBISAEFi0Bt9uN3/3udxgdHcXg4CA8Hs+0tRRRmp3MzMyUXp/On4YsRxoynGkweOnJa4Tmp2fxw5njGDNOwK1L/MNzP3xwp43BBd7syt6b5gK/H2/TgIqJT2RAP5aJoeEhOCxco+L0WtMnNMgaKkNtcR202ujEhypvCulhLsub8vJy6I0ZGHONK/JmpriZy4PsmesOFDf8QJulDT/cXlBx88Uk04fSp8SNKnEQhyPzbvDCs8kD/T6SQAem1zXyXODB0O+HMJ4dR8fx3kSL7Dy+BztJ7rBQGRpxKjJliN5LtEQMxHKs3QqfL/g1KcnPUO7PaBvf42dU5irCRr2/C9LdiqRhacMCx9nePily6HdvohpLGwP9mTYUFEBPG8uazLq6uKRNsDkdGm7BjraX8bkteHGoTXnrFJGzKqsqUUuSfoSAEBACSSEgQicpWKVTIbDkCYjQWfKXWBYoBISAEBACQkAICIHUJcCpuF555RU888wzYLETrLHM4Qf9qdbS6ZmrmcrKZI1MQEOeRBPhuThLHCd9AX00Ow0+8h1UUiYhjSWNc2KUNjtpGxs8Ey44qYj8XBrLm8y0XJiQiYw0C/T0kz5t8lvuLN0G6Fv8Pp0bXoMdXq0LOp8RBmcO0v1aVNI37s1BvmnPtW1yc3NRU1ODvLw8FJdWYNSVhlGnn1JjDaGD0qXNV5o0rgXCNW5SprXSTNTaN7yPp/6Nns67gLatAfucgBX+J/18gLaTtN1I2020WVKGwKKcSLhaPvGkdnNSerhjbaHrU+VkGlFTnhuUlVrLh2s4nVGUgXwSN2nDVnCaNLXOjZPSpXGNm0S1mWnSctevV+racJ2bcGnS4h3f6h7GI5Re7Znm14N2UZlVotTJuabqoniHkPOEgBAQAkJACAgBIZDyBETopPwlkgkKASEgBISAEBACQmDpEeB6OYcPHwanWnNQWp/jx4+HXCTXTeHojVRoLHF0nglkUyY1gys6ieOhB+0scdzkQ+YqcVje2CeG4CJ5M0r7cYq5mau8MSFLkTWqvDGlZYGFTqimCh2H34RB72Rle22aF3m6YRjoITLLtwL6Vj5/6zQ3vwgafSZMWfnwjmswPOZFImp+zJwb1wAp/ELS8INt/rmupnBWEfdUuIeUOeynjcWNKnHa4phZIZ0zU+DE0Y2cklwCsdTy8Y9PoPF4DwlSD2q6DqLIehJOQxZ682vQWbQaqtBhacNCsjLXgEqKxMudoDRsp9php9+rLGySIW6yKfVhJtW1YVnD9W1MtOd6N/PVuBD3bw8+CYcvePq3u9d9RamVI00ICAEhIASEgBAQAkudgAidpX6FZX1CQAgIASEgBISAEEghAixy3n77bXBKWo7OUVtLSwulGTqdDiw9/XT4SjXVW+B6KgvV0vwTisQxDfthHJugKJTwKdLGNWkUuUICJzMdjqx0TNDreJpvwovRcfqG/fgoRmjvHnfCQ/om3qZN08EAM/TpRphJ2li0xRR5YyQZMz0VV6T++brtOjSAAc+kzOGWxnV06Jqdke/A5VdejQF7Ojy+iami7pH6jPZzVdxUluRMSRszyRyOuOF9SjYvzSow+mYnvbbFMdOVdE5g9M36OPqQU1KOwMwon/9+4nVUvPk4Rf25MT5BdapoxvzbcCy3BOVfvg3bCn0YO9qUFGmjShojiRoWNxxxk6xom2gvxM7uffgdReU0WVuCnnJV1YWKyKnKKo22SzlOCAgBISAEhIAQEAKLmoAInUV9+WTyQkAICAEhIASEgBBIfQKKANi1S4nICVVb0G63K59xejVOx2UwGJSFNTQ04JZbblmQRdraejB4pAM9n7fA75pe1yfYhHJqSlBQV0lbFQw5GTHNudPajiH7ALqtHWjuOYIueu30UD63OJtJb0ZeZiFyM/OxsqQetSV19LoA/P5c22dHunHfT5/C8MiwUuuDHzpPUGQBN50pC2evrZ3TECxtWM5UUxTCooi2mblazpgVKHD453jK1Gyk8wIFTuWcsMrJKU7AR5E1DkqJ9tYP/k80ffI5xv1+um/G6c8WbfRnzEjReCtWliGr4LRIjWdJapo0jrJRpU0y06TFM0c+55S9V0mv9krb+0G7qMtdoYici8o2xTuEnCcEhIAQEAJCQAgIgUVJQITOorxsMmkhIASEgBAQAkJACKQ+AZvNhp07dypp1QKjcWbOnGurbN26FSvoAeNbb72FoaEhpdbK2rVrFaHDn89XY4kz3NaLwaMdsPdYIw6bWZKHfJI4+asrwT9HaixprCRuVHnT2L6fXlNh8gTIm7K8SpTlVSVU3vB6uK5Ne7eNUqX1Y19TFxqbe3Di1BD8XifGKYpgYtxL0Tk6aHQmpGsNWFmZj0wzF3QJ3wLTpHEKqcqSyTRSKR1tE2xJXP+Go25UiXMw0sqDfM7+ktOnBaZQC6x/E0eXckpqEmBxo9a0YYGjpknj9yZI4gzs20d1sNIxDB2lVtQo0TlZlNIwI80HsyUH2WecEdXCOB0ap0lLpWibqCZOBz126P9TonKCNaPGoIicv6y/Idru5DghIASEgBAQAkJACCwpAiJ0ltTllMUIASEgBISAEBACQmDhCYRKqzZzZixwFkLazJyHe3gMPQeao5Y4GqMeFVvWRJQ4gfKmhaJuWnuOJUze1JasViJwEhl5o3JhgXPkRD86emyKwOHi7lysXW2dfcMYGAodPcRF27nWh9pY3HC0jZomjcVNyqdJC/fHiOvfqAKHJU689W8Co29Y5EhbMgTUaBtXXx+ctLG4GWpsjJgmTRU6oUDos7KQU18/9bEabaPKG466UQUOR90stvZG+05F5LSNdgWd+k0rr1BkToExd7EtTeYrBISAEBACQkAICIGEERChkzCUoTsKlVpkHoaWIYSAEBACQkAICAEhMC8E3G43uA7O3r170d/fH3JMvV6PIvrm+KWXXqrsF6r53V7Yjp7CUFMH3CMOTHhO1+8JNqc0vRY5tSXIP3MF9NlmaAzT67W4KFrF5rCiY7CV9oNoH5jcu32n6wTFulaD1ojinHLaymAx56Myv5b2eTBSJEwiW2ffKFo7bThF+65+u7KFayNjHpzqHZl2SHp6GnTadLC8uf6ilagqzkZtuQV5OSaYDNpETnde+0rz0rr26KD/VA/9Hr3yc/rI6fpO0U7GV+OD91wvPOd64Nnkga8+/P0Wbb9y3MIS8DsccNHvO2dHBzwDAxhpaoKP3nPTe35nfPWuRig1pd8zPcUj16fSmkwouOACFF91FUyVldCYzTAWFir7xd5a7afw+MmXsMfaGHQp63JW4Y7q67DBEl100mLnIfMXAkJg+RAoLZX6X8vnastKhUDiCIjQSRzLkD2J0JkHyDKEEBACQkAICAEhsCAERkZGFIlz6NAheGY8hAycEIucTZs2KRE52dnZCzJXljj2zkEMfn4Czv7hqCSOqTBHkTiZ5flTEifZ8qYkpwKF2aVJkTdOtw8scLoH7DjY3K9IHLeHanXE2E52D0OTlgYjyZosSq/GMkejScdFDRW46dLVMfaWOoenW9OnxI0qcTBZHiim5j2T5A2JG+/myb2/LHbGMQ0oByeVgJtkDUsaFjeKwGlvV/aewcGEjashYWMgQTNBv0cHP/2Uft8YoKEoG96naTTQ5+djw49/vCQEjgrNPe7BE20v488dbwXlmKvPVkTO1aUcziZNCAgBIbD0CIjQWXrXVFYkBOaDgAid+aAsYwgBISAEhIAQEAJCYIkR4LRqH330EXgfrj7OQqdV87k8sPda0XugBQNUF8dPr8M1TqfGtXAKqC5O8Zkr4U33ocvaTluHki4tUWnTuNYN17xZX7URRr0Z5fQ6GW1m/ZuZ6dOiHZNr3NTVFKCqNBdVJTm0t+Cx/96Dnfsn841xZM5fbFuLrQ01Sjq1RdNaaKZq7Rvex1v/Rk2fptbAWRhnuWiwp+JEA9OkjdLvNU6Txnsn7b1U9yZRbWaatNz168Hp0czFxcqeWyfVEmt+4gklXRsfz7Vw1v/934NTqy2V9ueWN/EIpVcbcA0FXdKddV/CvZRezUyRitKEgBAQAkJACAgBISAEThMQoSN3gxAQAkJACAgBISAEhEBUBFjcNFFKIRY54SKQjUYj+BuH1113nbJfiGZr68HgkQ70fN4SUeLw/HJqSpC9sgjeci16x7qnSRyuhRNvM5GsWVlSrwgbrneTTHnDc4xU/yaadQTWvNm4plyRN+EkzYDNgQLLIkn7tI8IBAqc9miIzDiGn6mr4ob3Uv8mDogLdwqLm5HWVkWW8N5O0oaFTTLEDYuYTKprw7KG69uYaB+LlOG5cluM9XBCXeH9/YeVOjl7+w4FPeSisnMUkVOfW7twN4mMLASEgBAQAkJACAiBFCYgQieFL45MTQgIASEgBISAEBACqUCARc6uXbuwc+fOsNE4LHK2bt2KhoYGWCyWeZ86S5zhtl4MUiSOvccadnz/OKXAsmjhKUrDSU0HHEY3Oq3xVLc/PUxuRgHK86um5A1H4bDQSWZr77bh6Ml+tNG+o2cY/DrWpgqc+hWFaKgvQ0EuRQsspiibUAvmYKxAebOTXg/HSoeO57IdqrjhSJx1cfQhp8wrgcBoGxY3HG0z1NiYFGmjShojRc+wuOGIm8Bom3ldeAoPZnUNKyLnv1teDzrLyqxSfINEztVVF6bwKmRqQkAICAEhIASEgBBYeAIidBb+GsgMhIAQEAJCQAgIASGQkgQ4ndphKtC9f//+lE2r5h4eQ8+B5rASh+WNw20H176xp43BUTqBU/ouuDPir2tSnleN3Mz8eZU3avq0jh4b9jV1KRLH6fLGfO+wwFlD8oYFTl1N4dIROP2EIlDg8M9x1L/BOXSemkKN9xUxI5YT5onAzDRp1oMHkxZtw+KGo2xUaTMzTdo8LXlRDvP40ReU9GoOnyvo/O9ZdytF5dy6KNcmkxYCQkAICAEhIASEwHwTEKETgvjtt98Om82Gn//85zjrrLPm+7rIeEJACAgBISAEhIAQWBACHI3D6dRefvnllE2rxnVxeimVGtfFcdrs01KqeX0eRdzw5nCPweVxwkN1cMbyPBgudcFrGMe4Nvqn/Bxhk5dZOCVv1lY10OuCpEfe8MVPZv2bBbm5Ej1oM3XI0kaVOI1xDMDlOQKjb/hnqX8TB8jknqKmSVNr23CaNI664eibRDWuVcOShtOkSbRNYqh+2L1XETlN1tagHXI0DkflcHSONCEgBISAEBACQkAICIHoCIjQCcLpF7/4BX7wgx8on3zwwQe48EIJ+47udpKjhIAQEAJCQAgIgcVKQE2rtnfvXuVLLaGamlatvr4+afVxWo40YmX9+mlTYIljo3RqnbublHRqfnrN0kYVOKq8UVKpUfOTtPFQBI6NJI4z2xuVxAmUN1z3hmvezJe84TkvRP2bRXW/cv0bTpumSpx4698ERt+cv6gILOnJLkSaNJY3HHWjCpylVKtmIW+W9tFuReS81v5h0GlwfRyuk8P1cqQJASEgBISAEBACQkAIxEZAhM4MXgcOHMDZZ5899W4ihE64osGxXS45WggIASEgBISAEBACiSXQ0dGB5uZmHDp0CB4PFx0J3ioqKnDGGWdg7dq1MBgMiZ3EF719/PqL6Pq4CWneyQgaU20+zrnwcipa3g9r8yl4nRRt43PD7hqF1+/B+MT4tHn4teNwmX2w57phy3OGlTgGrREWcz6qCmqVfWU+7/Ng1JmSsrZgnXb2jaK104ZTtO/qtytbrM2g16CiKAurKnOxrrYAeTkmmAzaWLtJuePTPGnQ7dFB/6ke+j200T5tJC3mefpW+ODd7IVnk0fZfHW+mPuQExJLwO9wwNXfDyf97vEMDGCkqQk+es9N7/npz3iimsZkQkZ1NUxVVTAWFsJUWQmN2az8zHtpySGwo+1l7Gh7JWjnJo0BX62+DjdVbEvO4NKrEBACQmCRESgtlQjFRXbJZLpCICUIiNAJuAyDg4PYsmULrFYrhoaGlE9E6KTEfSqTEAJCQAgIASEgBBJIwO12o49SFb377rvop4eooZper0cRFfq+9NJLlX0yG8uc7g8OY4Ikzfj4OCZ8foz7x+FN8yHLnDNL3gTOZSzbE1bisLwpzimnrWzB5I3T7QMLnO4BOw429ysSx+2JvYYPC5wzSN6wwKkttywZgZM+mD4lbnS7J0VOPM171hfy5lwPvOd64S+NnXE848o5swm4SdY42trgoX9jscAZPXIkKdLGQILGUFAAPW0sazLr6kTaLMAN+X7fXjx+8iV0u4L/N+Xq0q24g2ROrl5yGi7A5ZEhhYAQSFECInRS9MLItIRAihMQoRNwgb71rW/hN7/5DXbs2IGvfvWryieJEDopfg/I9ISAEBACQkAICIFlQiCV0qqpyJ0eB441f453Hv4vgKTHhH92fRuP2Y8cjWXaVXLm+CiVmodq43jhptRqauO0aWV5VbRVojyvGqW0n8+0aeo8ElH/xmTUoTA3A3U1BagqzUVVSQ7tp3NYtLeuWv9GTaEWb/0bNX0a177hn7MWLZFFOfHANGlc32aktVWpa+Ok+jbesbGErYnr25iKi2Eiscxp0nLXr1fq3ZjpPUmTljDMcXV0ZKhVSa/2QdfeoOefU7ROqZPTULg2rv7lJCEgBISAEBACQkAICIHpBETofMGDC/9u374dt912G5588kmkpU2mdBChI39khIAQEAJCQAgIgcVO4AQ9aD18+DD2798Pljqh2gqqJcEp1RoaGsC1cpLRWOAcb2tEZ2sLTh5uwninA85hOzT26enTAsd26bzINebBa/BjtMg9JXEC5Q3XvMnNpJRjtPH7890SWf+mfkUhSZxCRd6YSeosicbPern2jSpwOuJYVTGdo4ob3kv9mzggxncKixuWNSxtHCRr7LRnYZNoccPChiVNJv0u4j3Xt1FFTnwzl7OSRcDpdysi549Hng86RIEpVxE5N9Vekax/Q3kZAAAgAElEQVQpSL9CQAgIASEwzwTULywdOdmP9m4bBm0O5FvMyt9XC+hLSBc2VKPAkjHPs5LhhMDyIyBCh655K/3jZNOmTcrVP378OPLz80XoLL8/C7JiISAEhIAQEAJLigCLG67jx19aiVTPj0XOtm3bwGkfEi1yOq3tGLIPoLnpc3QfboW3YxgalwYa3+l6KD5QnZPR0LUzRi0koRpyUFRajtLiKqyv2ggjSZtyisRZqMb/iD1K/5hto31Hz7Dyj9pYG0fgVJO0YYHTUF+m/EN4UQmc/6QV/wttJ2m7lLa/pu0m2ty0qeJGlTgjsdKh41fTFihw5Av+cUCcPIWFzPEnnsBQYyO8drsS5VJ/zz1KxIvaAqNtOMqGxQ0fn2hpExhtY/wi4obFjUTbxH155/3EP7e8gd+RzBl0Bf+9d2fdlxSZY6J0l9KEgBAQAkJg8RNgkfPsO4exc/9JOJzesAuqo7/Xsti5sKFm8S9cViAEUpSACB26MNdccw1ee+21adE4EqGTonesTEsICAEhIASEgBAIS2Ah06px9I2V5E1rz1F09Z5Ef8spOE4OIsOqnyZwgi1gZMwG3bhm6qM0TTrStSR+tFqsv+tyXHLJDQt25dVvI3b02LCvqUuROE76h22sjQXOGvpHrhqBs+gETuCC/ye9+OcgBOrpvSOxkvnieP5+lZpCjfflcfYjp00jwKJm9z/9kxJhw23C74ef6milpaej9stfhp3q3CQj2obFDYsjljYsayRN2uK/Mff1H1ZEzr6+Q0EXc1HZJkXk1OWuWPyLlRUIASEgBISAQoD/7vvvf94TUeTMxLWVpM7dN5+bFIqcdeCnP/1p1H3/8Ic/VDIQPPjggzh06BBuueUWJUNTstt8jxfLen75y1/i448/RnZ2tsKykOoQLnQLxSuVOS4Us2UvdH7xi1/gBz/4Af6J/pHzk5/8ZOo6iNBZqFtSxhUCQkAICAEhIATiIRBtWjWLxYKtW7cmJK0aC5wuisBhgdPS0YSBU51IH/Ahc0gPvV0b9TL0ZhMcJreSfk2j00KjYbEzGcFTuLEWt3zz21H3lYgDpf5NCIrd9P5R2p6i7bdzJG2i8wOjb/hnqX8zR6jBT2/8l3/B8ccfh8/hmNrUI40FBUpas3gbSxuuYTNT3Ei0TbxEU/O8AeeQInKebX0z6ASrssoUkXNVFZtYaUJACAgBIbBUCHBUznNvH457OZw++AdfvyThEejvv//+VO3zaCbHtdIvvvhi3Hrrrdi5cye++93v4r777ovm1DkdM9/jRTvZ5uZm+rLcJcrhKptoz03mcaF4pSrHZLKI1PeyFjoHDhzA2WefraRb27NnzzRWInQi3TryuRAQAkJACAgBIbDQBOY7rRoLnJaeI+i2dqCxfT9GewaRPuhTInD0Y9PTqIVio0nXQKfVI7MkFxWrV2PFxg3IryiD1qhHy5FGfPbuexjpHYTWoEPNmetw0XXJj8yR+jczrhZH2LC44X3gz0NzuOO5/k1g9M15c+hLTg1JILDWTR9965Kjcvp271ZETrCWRvK0YOPGiEQD06SxvGEJpEbesNCRtnQJ/PHo80qtHKePcynObixy7l73laULQFYmBISAEFimBF7fdRw7Xj4w59Wz1HnwW4mtpxYodFhIRGpr1qxRIlDmWwxwJNHo6CjKysqwatWqSNOct89ZaHH9eI7SmY9IpWgXFur6pCrHaNeVjOOWrdAZHBzEli1b0NLSgs8++wxnnXXWNL6JFDp793IVWGlCQAgIASEgBISAEEgMAY/Hg6amJrRRqiSr1RqyU71ej8rKSqxbtw55eXkxDz4w1otRqpHQNdyG7uEODI30IcNuQM6IESannjZdxD7T0zTQa0j4mKg+TGEucspKkFVVDB3Vi1mo1mt1or3Xju5BB/qGXODXsTaDXoOSPBOqSzKxujIHOZl6qutzOmVcrP3N9/EauwbGk8bJrW36HuNzn42ryoWxs8dgP9MO+1l2uFZQHSRpCScw7nTC3dkJF/2bxn7wIHz0+8BP7wU2J302TjW1QrUM+v2gNo3JBEN5OXT04EFPdUX1tE+n93T0+4P30pYPgc/tx/GC9QN0eHqDLnpz1jpcn3cRinS5yweKrFQICAEhkGAC55xzToJ7TEx3R0704193fBRzmrVQozesKcPf3cHh2IlpgUKnk/4eFG2bb6ET7bzm+zjml5WVpWRsSKUm1yf6q7Fshc7vfvc7fPOb30Rubi42b948ixjX1OHG0Tv59I+Zr33ta7j99tujJxtwpAiduLDJSUJACAgBISAEhMAMAj09PYrE4S+ksNQJ1TLoG/Pr16/HypUrwVInmub2uTDqHiZx064InP7RHjidozC6dMhkiTNMD3U9Wmj9k6nQQjUWOEadiSJsjMgqLqRIHErpRAJHk2FAuj76NGzRzDmaY1wevyJs+oacONo+jB762U3vxdpY4NSQvGGBU1WcuWgEjr6HRFMQcaPriyzjYmXEx4+bxnHs18cwtmEsntPlnAgEWOA4KU2GgzaWOMEEzswu3PR7w0dfZlMbR+Wk6XT051EPAwmbQqqjY6TfFSJt5PZjAn1eK54ffB+f2puCAqk2luJLJHLWm1cKMCEgBISAEJgjgVQVOj/7/Xs4SlInke3Bb1+BqhJLQrpMltDhVGTvvPMO3njjDWWeXF/myiuvxLZt24LWmFFru3CNnq6uLvzhD39QzuNz7rnnnog1ezjyhMfjWjZq4y/iXXbZZUqKuJktcLyKigo8++yzU3MNd57az1zWxwLocUrhyzWI1DXedNNNYWvvxDpeKKETroZOf3//NA58zTiAgxmmUlRUQm78gE6WrdBRa+dEC/TnP/85vv/970d7uBwnBISAEBACQkAICIGEEIg1rdoFF1yAFZwOyWgMO35g/ZtmSqPGtXD4PQOlTjON6KJOo2bUk+ihCJxsUzZMWdlYsWkDSZw85NdVKmnU5rsty/o37PaCpUjj9+wJvAJc46aetjraOAA92PPe++n9BxI45jLvilOmDTU2KqnTRk+cUPaxNq3BgGF6QJGWng49fZlNQ69Z6nAatYYf/Qh5GzbE2qUcv0QJPHLoaTza+HTQ1Zm1JqVOzh111y/R1cuyhIAQEAJCgAnsa+rCvz7xUcJhJDL1WjKEzlNPPYUHHngAIyMjs9ZeVVWFX//617MiWlQBwQEAnMJMbVyv9Omnnw6b4k1NexYK9L333ov77+e/WJ9u6ng8T06XFmyuodKozWV9ocZjefLEE08EjfSZy3gzaxyFS8V2xx13BOXAc3vooYewffv2hN/LqdDhshU6keAnMuVapLHkcyEgBISAEBACQkAIzCTAImfXrl04fPgwuru5Gn3wxuKG80KzyCktLQ153Mz6N1Z7vyJw0n1pXwgcHYwOSo9mDx1Fo9a/MRuoCLopB+YsSjVWVghLdTHyV1cqIme+m1r/5siJPhw9OYD+oTE4Xd6YpmEy6lBN+b3rVxSirqYQ/A9OM72Xco2/KBlM3DQneKYV1B9LG1XeqPuqGeM8QK/5i4g22mpo+z9o+1qC57KMugtW/8Y7Fnukk6moCFznhkVNLkXqmYu5gBH5t0cfRedbbykihz+vu/tuZS9NCLza9oFSJ6fD3hMUxs0rr8Q3N9yOXEOOwBICQkAICIElTuD/JZmzn6ROMtr/+u61KLDMPe1yooXOSy+9BBYo3Fgm3HDDDUp0B0fQ/OpXv8Irr7yiROu88MIL06I+VNHA56kChqNSuG4OpzMLJSJYujz88MNKn4HSgc/9zW9+MyWH3nvvvZDjcTaGH9EXcziSh6NUfvazn4U8LxHrY6nFwQ48Hs+TxwvFZa7jRSt0zj//fLS3tyvX7K677lKihQIZMl9OU74UmwidEFdVhM5SvN1lTUJACAgBISAEUp8Ay5t9+/Yp/4BgqROqWSwW8Le/+B8LwaJxOiniZsg+gBaKvmntOYZOa5vSFQscA4kb07AWmUN6aFwaaOi9YI0FDkfgsMDJMGTCQKnU8mrLpwSO0ZKZ0CgcNbqmo8cGE0X3sGApsJinTa2920biph9ttO/oGQa/jrUFCpyG+jIUUD2flBI4LGiCiZtEZr7gcj8zhY36Wp7ZxnpLxXW8KnA4AqeXUm04e3sRq8BhOWMiYcPihuVMFkXnRZI0PK6WzpMmBJqGWhWR82FX8Jqvm4rW416KymkoXCOwhIAQEAJCYJkQ+IdfvoyBIUdSVvvV687CVeefMee+A4UO/3soXONIGbWFEiyBYuC+++6b1V1gJA6LmJn9sVxRS3cEnhxpvEceeSRoBIk6n5mfq/2xqGAGLDACW6jz5rq+UJE46nxmRhPNdbxohA7/W/n66yejhoPVUVLnsGPHjqDp6+Z8Ey5wByJ0QlwAEToLfGfK8EJACAgBISAElhmBE5RO6e2331aiccKJHE6ntnbt2mkihyNtrCRvWnuOorF931T6NBVhtGnUWOCYSdwY9VT/hiJwOJWa3mxSBE5BXVVS06gN2BzY8fJnSpoHtfnHJ/AX29Yh06xT3meJE2v0DfeVT1IoMAInJQQOB14coS2YuAldHin2PxUcNBVK3MTem5wxBwIsUqwHD2KQNpY48QqcwOgb/lnkzBwuyjI91eF14nckcp449mJQAoWmXEXk3FR7xTIlJMsWAkJACCxPAgO2MfzDw68kbfE3bluLmy5bO+f+A4VOpM4CH/YHEyyBYuCzzz4LWhNGjTiZGfERSmiocwoldPhzHpe/mBeshTovlFgKN14i1scp5QJFljqeyoWjdzizhLouVbTEyzMaocNRSWeffbYyJqeE45pFgY3XzXWGZkqvSPfLYvlchE6IK5VIoRMuTcpiuVFknkJACAgBISAEhEDiCbjdbrRQYfO9e/cqofKhmp6KlxdRGqVLL71U2bvoYVzvcCc6BltxcqBZ+dntOx3Nw1E4RqcW5lGqbWMzUF2c4OnDDFojSRuql2PMgp5+NuqMSNNrYSrMQWZ5PrJqipWf56P9x/Of48CxPrg8PjhcPoyMueH1jWOCBl9ZkUvzS49qGga9Bvk5JjrHgvKibJQVZNCei78sTNP0UgTUcQ20LVpom7/Y6GfNKQ6RSVzzV/nhW+WDbyVtAfvxovHEDSI9RU3A73DARX+m7UePYqytDQ5KB8FbrE1jMiGjuhrZlFYxh6Px6JuYGvP0qLVY+5TjlzeBV7t34om2l2HzzK4RwGRurrwCd1RfB316CqadXN6XTlYvBITAEiQQLl3yQiy3naLk7//Vm0kbumFNGf7ujgvm3H+g0OEIjHCNU4SpLZgo4VovHJWj1r0J1Vd5ebny0YsvvjglYsIJGz420ueBY3GqsK6uLnz66ad4lNLkcn2caMRGYB/JWl+oSKJAqaKKs2TwDMXxbkofzGnfuLFsu+6667B582Zs27ZtyYoc9XqL0AnxJ/XDDz9UPuGc9Pn5+XP6ZSNCZ0745GQhIASEgBAQAkuOAP8FnSXOoUOH4PGEDsdgkbNp0yasXF0Lq7sX/SP/P3vvAR7nWeV9/6XRVI00GvViFcuyLbckSmwnISGJUzakEGApKRveZYHAR7l2Kd9Slu96Idf7Ur+FDRds4A3swrdACp0UZ00gdoKdmLjIjqtcZBWr9zZVo/nOueVHHo1G0zQzGknn3uvZZzTzPHf53eMgzW/OOV1o6jqOYcdAWIGT5eY0arMFSGZGJqVMM4ElDgscPnNEDjdTYS6yywuQV78KhlwLFU1P3Qd5TvckTl4YwHd+9lcMj7sxRVE5wa3IbgEfoRoLnFUkbOoq7aitYImTA7Nx/jpASXkzkTOZETaauGFpQyInczQ6ERXNvPwm/4yw8dXNFjj8mrTFI8ACh8UNC5xRytXNj31OZ8wTMtDfHZrAsa5fLwInZoJyw3wE3hw+o0TOyZHzIS/Znr8Ff1dzD1Zbpz+wkiYEhIAQEALJJ5BuQuf0hT588z9fSdrC11M65S988OYF95/IGjpaPZtohU5gCq9Iwibc67yGP/zhDzhOUdt8hGqJEDqJWF+4tGWa6NKuScR40a47uHZQIEPez09+8pPLMt0ar1OEzoL/MyIdCAEhIASEgBAQAkIgOgKcVu21114Dn8OlVSug6JKyqmJk2fwUhXNhpv5N4CgchWMdNMA0moVsOgfXwQmsf6OlT9MEjo7q02hp1PJqSmG0pbaeBtfK4T8Y9zW24BSd+wYncL59YF6Idoq4qSrNU68vav2bIZqAliIt+JxIn1JK46ynQ0uVpj2W+vXR/UNLwVWLVf8mBUuTIZYZgT7noKqT8/vmP4dcWU1uBT5K6dVur1z4N6aXGTpZjhAQAkJgxRHg39E/8dU/JG3dd7xlLR6668oF97/UhY4WxaKBYPlQWVkJliP8Zb7vf//72LdvX0IidBIhWKIROlp6tUSMF63Q0fix2HnjjTdU+nL+W7stICp+vuiiBb8JF7kDETqLvAEyvBAQAkJACAgBIbC8CbC4OUXf2OdfLkNF7VKcBTxwwZM1Aa95AtZCE6CbawdY4BgdOphHsmAdoto247OjUELVvwkUONbSfCVxCtZVwpRnRRZJnVQ2/gORBc7exlb0DU3MqoXDtXKOn+0OOR0zRQttWFOE+++8AutripCS+jctNJVQ4uZyeZ/EoFtH3YSqb7Ow4PDEzE16mUVA6t/IG2IpEvh507P44bGn4fbNjQTNQIaqk/PhTe9ZikuTOQsBISAEhEASCCRb6CSjhk5gjZxISEJFzGhyKLAOTHA/nA7t5punI4si1eQJvDfUeIF9har9wvdHqqETLDy0MZO1PpY0999//xy8gfV5NC7J4BkpEip4YjyvL3zhCyryKVLkVaT3TLq+LkInXXdG5iUEhIAQEAJCQAgsaQLDw8Pqm1X8C2VgNA4LHKd/DBP+YYz5h+DVOZFrz1F5f/X62anOzBR9owkcnYvTqGXMMDEZzFT/hmrkmHNhpMcmvXkWLxY4tioSOPWVsJbkp1zg8GTauobReLoTh091qsfhWkvHEEbGXcjMzECOxYhcq4micbKQb7Oo1AxVZdMROglrburpNB2hxM1EwkahhM7UV2C0TaDASXFmuASuall3xfLG0dODIfojcLS5GWMUUcfnWJs+Oxu5tbXI37IFRddeC0tJCbLoOWlCINkEXu04gP9DUTlnhltCDnVXzU0qKqciuyTZU5H+hYAQEAJCYIkR+AalXGuiCPpktM/T7/T1lHZtoS2RETqBdWDmi0TRok42b96MXbt2zUw/kmgIJ1i4k1AyiufDdX8SVUMnEeubT4poXO666y78+Mc/VlwSMV40ETr8Hti9ezdycnJUDaTgFm0tn4W+FxfrfhE6i0VexhUCQkAICAEhIASWJQFOp3by5MkZkcMCZ5zEjcs/jhF/P0XjOMHPmanYOf8CarPZSGJM11nhKBzzqJ5SqPFxOY2alj6Na+Dkmm1UC8c8U/9GgxiYRi27xA4WOqlu/K0+FjdNLX1RSRxtfpxGbfvmVWjvHsHZtgFa27S44ucfuvsq3NhQHf9SeunWUOImdBmJ+MeppFtDiRt+XlpaEwhMnzZ47JiSN16SOrE2ljfm4mIlcOz0B78InFgJyvULJdA61qlEzktt+0J2tTG/Tomct5Q1LHQouV8ICAEhIASWKYE/vn4WT+08mvDVWcx6/Pu/vCMh/SZS6PCEWCA8/fTTYGHz85//HEVFl6UTfznvoYceUoIlOFJloULn+eefR0PD5f9NDq4JE43YCAQ633wWuj4eI3jtgVyCRdhCx4tm3dp7gL8U+eSTT87iyPP98Ic/jBdffBEPPPAAvv3tbyfkfZdOnYjQSafdkLkIASEgBISAEBACySHAwSEJDvAInGhgWrXmrrPw+J0YJXnjJInjxNjMpSxujEYjSuib+nyeL41auPo3WmcscBY7jRrPRZM4h091KIkzMOyIag854ubqDeVoqC+fFX3DfXj6fMirNKnnLSR1ompn6apQ4qY/qruju4gjakKlSGORw5E40pYEAal/syS2SSYZAwG/34//c+IZ/MeJX4e8K5u+BMAi58F198bQq1wqBISAEBACK5EA/27/z9/ZCYfTm9DlJyrdGk8q0UKHRcrDDz+sUnSxILj77rtVPRv+kh5LAW6hxEA8Qof7uv7661WdFx6L++Uv+XG0zs6dO5U4YrHEc4lGbARu0nzzWej6tDE4Emfjxo1qrizAuH3kIx/Bl7/85VnvlYWOF+26NWmj7Q/vGTeOotL28rnnnkNdXV1C38vp0JkInXTYBZmDEBACQkAICAEhkBwCR6jbf6CjhQ6WOu+k49/oqEnMcEOjg3h575+w542X0OfuoEo44yr6JrixyMnPz1e/tFs9lEpMReFQHZyJ6TRq4erfBPaVDmnUeD78h95pSsWgSRwn/RypcbRNNQkaTrMQLHFm7t1Djz4dsF+furRf2gXsxgJTpAU+nlsiItKU5n+da9iEEjdc80bakiMg9W+W3JbJhGMg8N+tf1FRORfHQ9che0/dnapWjt0o1jkGrHKpEBACQmBFE9hLdS//47cHE8ag0G7Box+/I/ovakUYOdFCh4fTomM0qaJNgWvrfPCDH8QjjzwyZ1bxCh2Obvn617+u0nMHNk5t9sUvfhFnzpxRacQSkeJN638h62Npw+2JJ56YmW44LonmGU5UPf7440ousQgLbCyfuI7OcpQ5vE4ROgn7z9P8HYUqgJyCYWUIISAEhIAQEAIrmoCuXYfCOwqROTqdzkxr/hw/Bp8ahK/cFzMfl9eF/rEunGg+iqb2E+gavAivf36TwFE4OUYrCvx5sI2ZYHRlweCkQ2ektGlGVfdGn0XPZxlDziVDr0N2qR2mAhJBlYXqvFjN5Z7E0bO9ON0ygK7+cXi8UxGnYtBnoqzQivqaAqyvzkdejmneeyxPWmD9V+uc16fyp+Dd4kXWuSzoOnQRx4zlAl816be6SUyuoSPgPFUUeW2xjCPXpo6Az+GAi75lOd7UhInWVjjo2498xNp0lBIxu7oauRs2wEapMEyUekNnscTajVwvBJJG4OxYK55s3YlDgydDjnFF3jo8VH03NtrWJG0O0rEQEAJCQAgsjEBZWdnCOkji3YmqpcOp1j70rm0qMj9RjeXEqVOnVHdcbybaxiJlbGwM5eXlYT/oZ2HEjSNnAlOiBY8Tqb9Ir587dw6dnZ2q2w30O6eW6m2+9UXqL9Lr2vyjXV+wSNHmFYlLMKdox5tv/tGsS7smmGW0742ldp0InRTsmAidFECWIYSAEBACQkAIBBDQXdTB/ogd+qNRpusSesuWgN/snxY2l6SNr+6yxPGb/Mt23StlYSxwWNywwBmlP+z5sc/pjHn5Fvr2pbGwUAkc6/r1SuZIEwLpSMAx6VIi59mO3SGnV2DMw9/V3IPbS65Lx+nLnISAEBACQiCAQDoLHY7I/+Z/vqLqY8bbWOY8eNeVVA+zJt4u5L5FJBApAmkRp7bihxahs+LfAgJACAgBISAEhMAyIPAmreG1SwdHrjcvgzXJEmIjUEqXh0qTtjq2buTq9CYg9W/Se39kdskl8Otzu/AEpVcbcs9OK6KN+j/q36lq5Rh08mWG5O6E9C4EhIAQWDkE4o3USUZkzsqhnh4rFaGTHvsQahYidNJ3b2RmQkAICAEhIASEQCgCnA2L5Q2LG+08IKhWDIH184ib/BVDYEUt1Nnbi7HmZgwcO4YhKg7r7OmBd2IiJgb67Gzk1tYif8sW2KnILD/OouekCYF0JTDmmcBTZ57HKx0HUJ5djMqcMhzrb8KR/tMhp3zLqu2qTs5am0SWpeueyryEgBAQAkuZwB9fP4s/7D4JhzNy3Uxe53qqmfnhv92Kwjz5fWsp77sInfTdPRE66bs3MjMhIASEgBAQAkKACQwFiBstCieKvyV8mZPQTWWFZOg1euG0TMBP/xfc/H4/pnxTs1+jyzKRQcUHM6Dz86NM9XNmJv1/OsK1jAy6j67J1NGRpaPHGVTFkI5FbLxGn88Pt3cS3klaK/0cTcvKyoRep6O6P5nQ0XoS2rie93xljT5Pr72fDo7ASWwZnYQuQTpbGAGOvnGQsGFxM0oSZ+zCBXWOtbHAYXnD4qbo2mthKSkRgRMrRLl+0QicGWrB/7X7yxjzRhaXq3NXKZFze+X1izZfGVgICAEhIARWDgEWO4dPdaLpQt+cRVeV5aGB6uRwrZyq0ryVA2UZr1SETvpurgid9N0bmZkQEAJCQAgIgZVJoJWWHRh9cyQODORxdt7za+z477thds8uZD5hGsM//T/vR16FfabjqakpDA0NYXh4GJOTk+p5q8eEfHcuip1UV8NjgWnKRDLDgIL8AlitVhiNxnknpjMZkFddgsL1VShYX4ks+nmxG+fB5j/A9jW2oJVyYTvp50jNbNKjmv444z/M1tcUgf9QS1rbQz3vCNH7B+i5nyRtVOl4EQkEpk8bpAgcljexRt/w9FncmIuLZ0XgLOKyZGghEBMBronTPdGPXmc/uh39+M+Tv0HXxNwPyrhTVu/8dQD+QgGLnA9tek9MY8nFQkAICAEhIAQSRYD/tugfnoCF/l6w0N86fJa2vAg0NjZibGwM5eXlqKurW16LW+KrEaGzxDdQpi8EhIAQEAJCYMkT4Po3msDhCJzYv5APcLqtG+h4y/T5fO1pfOsP/4IREhcP/PnDuOLCNQrT6xv24PfXPwmXxYH1FZvhoILq4+PjGBkZQeZkBnK92ShyFaDEmY8cr0WLw4HZbEZOTg5sNpuKygluLHCspflK4hSsq1SP06FxEdOmlj7sbWxF39BETBLnBipeyiInpX+csbx7lA4+19DxDjo+QEcSPVI67NNKmYPUv1kpOy3rDCTQ6xxEDwmaHueAEjYsb7odferMzw0H1sPRjE0YhHfX3Kzq5HAqNmlCQAgIASEgBISAEBACK4+ACJ2Vt6Dhs80AACAASURBVOeyYiEgBISAEBACi0eA698ERt+wwImn/g0XutcEDkucKwGnx4G9J1/C8bZGdAy2oqnjOHxTPuSOZ8M2blVrnjC5MJg3rL7mnDOZD9O4HiXuYhQ5bLD4LNBPTadT0xqLnMLCQphMpjkih6UNR9+wwDHlWdMiCofnfZpSILDE4WgcFjrRNI7EYXlzI0kcjsJJqcSJZoJyTVoS4IgaTo/GadI4rVn1fffNmie/7qIaOFL/Ji23TyaVAAIcXdOjJM0lYaPJmkvihoXN5NR01GdULYLQuaJgPf7j9q9G1ZVcJASEgBAQAkJACAgBIbA8CYjQScG+dnV1pWAUGUIICAEhIASEQPoRyByhmitv6GE4aIDhAB10RgyfbWkr8m7ywrvNC882DzxbPfBVThdbcXmd6BnpwIHmv6C1/xzc9OGa1nr6OlDWmofysUL1lPqcjP5fl4W+EW114JqhK2EIUWOHa97k5ZHUsFhmpVXLMGTBWlEAW20ZclaXQGdMj7QCTvckOnrH0NwxjGPn+tDZNx7VG6G8yIo1q/KwbWMZ8m1mmI2h6w1F1ZlctOII9Pzxj7j429/C53RO//vy+VStqJI774SPIt8cbW3qiLXpSKLmbtiA7Opq2BoaYCoqgo7+LUoTAotBYNAzgj7XEPrcg3TQOejx2GTkOjeJnPeD1Xfhweq7E9ml9CUEhIAQEAKLSKCsrGwRR5ehhYAQWKoEROikYOdE6KQAsgwhBISAEBACaUFA166bkTf6A3roT8QhPcgraOKG5Y13uxdTNg7tudxGHEM41n4ATV3H0TPaEXLt5jezUDBA45PE4ZoDqrHVoZ+80KEwa3ZaNJ1Op0QO18fhxyxwzEU2JXFyakrU43RpmsQ5cLJLSRy3Z1pwRWoscOoq7dhUW4iK4pxIl8vrQkARYEHDzdXXB09/P7yUovDc974Hn9utjimSOpN0+KkWlc5gQO7GjVGTs1RVwUhRcCxxrOvXK5EjTQikgoDL574kaS7JGhI2/e7hWfLG54/uv60Lma8uU4diYz4KjXkoMtrh9nmxr79xTpfFpgJ89+rPIzvLvJDh5F4hIASEgBBIIwIidNJoM2QqQmAJERChs4Q2S6YqBISAEBACQiDtCBylGXHaNC2N2oU4ZlhA91yqfTNznlumRqVU6xxsw7NvPI3B8T71c3AzTuhgHKFjLAu6U0CWPxNegxv+DIoe4P+jlGpZXiP8/gxYc6eFRmBatdzyQtiqqA5OPdXBKclPmzRqPE8uPMrp1PY1tuAUnZ30c6TGqdSqKYVa/eoiNNSXq3Rq0oQA17LhNGncOCWal37WnuOz9pyX6kvxz/x6YHPSveNhom/smzYhK0RUjT47G2ZKzWbfvBm5tbUU6bZanaUJgWQQ6KPaNdM1a6heDZ/pUOnRLqVDG/GMJWPYOX3mGXNRailEiaVAnUstRSjN5p+nHxeZ7XPuee7Cbjx95gWcGW5Bjj4b6+w1+J/bPyF1c1KyYzKIEBACQkAICAEhIATSm4AInfTeH5mdEBACQkAICIH0IcBfVA6UNyxxBuOYHn9+ywJHkzhXhO+jgyTOwXN7cby1EUNUn0BrmZMZMDpI3kxkwUKROJkjfui9Wcjw6Ujk6DExOgEdiRut+SnfWsaln330uHxVBQpKi1FWX4PC9VXILrGD6+KkU+sfdqDxVAf2Nraib2giJolzA9XD4bo4Ug8nnXY08XPRhAvLl2A5w6ONX5i2rCxlWMRojxcyE5Y5Wl+h+rHV1cFgt4MFDgub/C1bZiROFj0nTQgslICD021SfZpZwob+96HHeVnYpCK6Jouia5SgYTnDksbMkobO9Hj6uSKYdcYFLXfMM4Ecg/y7WRBEuVkICAEhIASEgBAQAsuIgAidZbSZshQhIASEgBAQAgklwLImWODEk33mKurnBjo0gRNFRiWOvjnffRovHXkWHYOtalmawDGPUC2bIQMyOEDH7Ydv0kfihtK7wUiJ1C7XgRkdHYWeInRmNfI7mZROzVCYg4f+1z/BlGdNqygcnmtb1zAaT3fi8KlO9TiaxpE4GygKhyUOR+OIxImGWvpdEyxneIZOiqDh5z2XhE3gNaGiZ1KxKs/QEEbOnZszVAb929Ln5OCKT38aFXfcAQtF44jAScWOLL8xeh0D08ImILqmO0DYjLhTFV2TM1fYRIiuWX67ISsSAkJACAgBISAEhIAQSCcCInTSaTdkLkJACAgBISAEFpNACw2upU7jM6dTi7VxyZzA9Gn8eG42mXl7ZYlzvO0wReTsg9vhhHmUNM1EphI4OpeOBM4UpqZ8mJycpPRprG8MMGQYKZna3BxtE/QN7gwHGSglcSjVmoGieOgD50wq3N7w/rdh651vjXV1SbmeU6mxuGlq6YtJ4hTkWVQEzo0kcQrt2SJxkrI78XfKsoUbpzbjx3ywnAl8LlJqs/hHT+ydHGnDjdOlcTNSran2XbtU3Rydkf790b8rTrHGR8l116HhS19K7ASkt2VFgKNrVPqzOcJmOjUaP++j/84nu2VlUHQNRdBo0TUqsoYibGaiayjyxpy1sOiaZK9B+hcCQkAICAEhIASEgBBYeQRE6Ky8PZcVCwEhIASEgBCYJsDCJlDgtMQBhuvfBEbfsMAJUf8mXM8cjXOirRGv7f8jRtt7YaA6OCZKpWYY52gbisDxXZY4/ilKq0aROPoM06xoHK1/H43tMdAHz6V5KN1UC1//OHr3NyEj41LqNb0OtTsacNv/eFcci03cLZrEOXwpnVo09XB4dK6BwxJH6uEkbi+i6SlQzvD18dSdiWacVF3DgoYjZ/RWK8zFxeoxHxxRw41r22iRNfNF2Yw2N+P4d78LPmutgFKrscyRqJxU7WR6jsPRNdM1a/qoZo32+HItm1HPeEomnmecHV3DqdGKzVTH5lI6tCJzeqXYTAkUGUQICAEhIASEgBAQAkJgyRMQobPkt1AWIASEgBAQAkIgCgKTdA2nTwtMoRZv/RtN4LC8iVD/Zr6ZTbo8OHXiEM6efhMdx84gc9QPHdXEmW7TEsfnm4TXyxOn10jjhIrGYYHjNk1LnIJ1laipr8OGLZtQVlY2a+iDu/4Cc44F1RvXwpqXGwWwxF/CEuf0BY7C6VCRONFIHE6lVk0Sh9OorSSJw5KAa68kq0VTd4ZrznBLVN2ZZK0lkpwJJWwSKVzaD7+BsZEBrKpen9Q9Sxa/ldYv12PhFm9NFsckRddQ6rM5wiYgNdqUfyrpWPWZWSixkJwJrF9Dj0tmhI1E1yR9E2QAISAEhIAQEAJCQAgIgUUhIEInBdi7urpSMIoMIQSEgBAQAkLgMoHM4UwYDhigP6BXZ8NBMh5xZLDxbvbCu80LzzYPPFs98K2KoxOals/thbN/BCNt3Th/9AhGBwfhdbpmJuz3+2dSqbHMYYnDadQM4Egc/Uw0jlvvh9PgVwJnypKFvFXFqKqqQi19+F9MkQbp1pzuSRw82YU3TnRhYMQJtycyP6NBh1XFOdhSV4StG8tgNl6uC5Ru60vkfHwOB/r37sXF3/4WPkrlxc1+9dWo+ru/g7GwcN6h+L5JPrjOTH+/us4zMABXX9/0Y3ou8Bp+rPWfyPknoi+d2Qwdpy6jaBltzYZLazcVFanXDAUFM9dwijN+bjHaBH2w/+Pm32J/31FM+Kb368Hqu+i4ezGmI2NGIHBs+Cx+fP43uDDRoa4sNhXgw7V/i+sKZ1v5Ac8w+lxD6HPT4RqcPgc8Hp/k4mXJbza9FYVGO4ouHYUmfpxPz+XR3PORb7AlfxIyghAQAkJACAiBJBMI/hJakoeT7oWAEFgmBETopGAjReikALIMIQSEgBBY4QR0bZSijKSNJnH0J7mYTYyNbtHEDcsb73YvpnLj+6Y1C5zxjgG4B0YxdO6iEjij9C3+cdcYtG9vs8ThKByuhzNFqdQ0iZNJ+oZFDugb2B59BjxZfkxY/HDTOctkUOJm8+bNWLNmDYxUvyPdWkfvGE409+PYub6YJM7aSjs219Ha1hSuGIkTuHedv/89Lv7ud/D7fCQA3ZjyeNTLWSYTVn/oQ0rQsIxhQaMJnHSXMzx/I4kYdSYxk65yJtZ/QyxzvnbyR2BJENxuLLoG91XcHGuXcn0SCQx6RvDdpp/D6XPPGaXBvgFe/+SMvElFdA3XrlGihsQMnzVZM/0c/WzIg0mXfv9tT+IWSddCQAgIASGwQgmI0FmhGy/LFgILJCBCZ4EA5XYhIASEgBAQAotC4AiNGpg+rSWOWXDQA6dNC6yBo2U9i7G78e5Bir7pAZ8neobUmYtaD473Ycw5Cpdn+hv8U1PTqdSmJc5lWZThz0QmfYA3ZTTAR2nGnJYMTFJgyhSlVDPxB/pU0+NqitbgM/+cbo1TqTW1cDq1TrR1DUc1PU6ndmNDNR01KLRT/RL6eSU2jqwZOnECr33qU3CStGFZw1InsFkpCst8qb7LYjHi1GbaHOKtO7NYc0/0uHsuvoF/3vetebtlPRvnf0oSPVXpbxEI2I25l+rUTKdAK1E1a4rooDM9ZoEjTQgIASEgBISAEBACQkAICIH4CIjQiY+b3CUEhIAQEAJCIHUEuIzMPjoCa+AMxTH8GronUOBsiaMPuoXr34z3TIub/qb2aXlDz3FjieP2OtE32qMkjm9qUtXDmaLngyXOZCZF3hi90FvyMUkyw5+VpQQOt7y8PGzYsEFJHLvdnnYSh+vhsLjR6uEMDEeXhqiK6uFcvaF8RdXDCX6XscAZPHYMYxcuoGf/flWjxtHdjeHTp+d9Qxrp/ZC7dm18b9gQdy123ZmELSTFHfVTKq6dLa/gqabn0e8KIy7F6KR4ZxY4XAz7xbVrpsXMtKApDqhZw7KGn5PomgXuh9wuBISAEBACQkAICAEhIATCEBChI28PISAEhIAQEALpRmCAJhQYfcMyJ57MZw10X2D0TVV8C9UEzkhrDwZI4DiHx2cEjtajd9KDYccghieG4J10K4mjReJwajVu4wYXhg3j8BooqZoxh9Kl5cOQcTnahlMObNy4EfX19UjH9AMscTgSR5M4Tvo5mla/ugh8NNSXg4XOSmujzc1w9fYqecMSh38ObhyR03/48LxoODKGo3RCtWA5w9eYLtVTstB9XI9Gi6jRW63Qrl9p+7CQ9e7tPISdra/gpTb+DxO3CAYgBkGwkHnJvYknoKJrLgmbEjqXWAokuibxmKVHISAEhIAQEAJCQAgIASEQNwEROnGjkxuFgBAQAkJACCSIAH++HRh982Yc/RronsDoG34cpztggTNM8maConDmEzg8Qy0ap3u4k6JxqNA8fSjPUTiTkz54MyeVwJnIcqI/exROvZe+tW1DSeZqmGFVC+TUaSxuamtr01ricBq1fY0taKWInGgkDqdSq9YicTZUoDBvcYrWx/EuWvAtHH3DwobFTS8JHH7speeiaQNHj87UzcnQ6ZBlsYDPOqqTVPOud6GIorVEzkRDMjHXXBzvpmicV1VETsdEz+xOwwgbfaYea21V0GXqEjMR6WXBBHoc/eh1DobsZ33eanzyyodn0qFJdM2CcUsHQkAICAEhIASEgBAQAkIgqQRE6CQVr3QuBISAEBACQiAEAa5/o6VQ43NrHJS4zjpLm0CJE2fRilD1b8LNyOEex6hzBMPjg3B73CRwvPBkTGJM78SwcRwDZqqZk+XFZKYP2WSVbBlFyM8sA31EPyNxOBKnoaEh7VKp8bo5lVrj6U5VD6dvaCJqibOBo3BI4HBKtZVSD0cTOEPHj8+kT4tW4AS+x3JJ6ulI8HW9+qoSOXxorfq++7DhkUfi+Ecit8RD4E/trymJ8xeKygnf5lqdHH02/uf2T+CWVdvjGVruSSKBv9v1f+PMcMusEdbl1eCHOx5FjiE7iSNL10JACAgBISAEhIAQEAJCQAgkkoAInUTSlL6EgBAQAkJACAQT4KxcgenT+HG89W+09GkscZJQ/ybc5nE0zjhJnN5hqndCQsc55cGQYUwJHD40gcN9sLhhiVOYWamicTgSZ/Xq1SqdGtfF4Z/TrXEqtaYWTqfWqYRONI0jcW5sqCaBU6FSqa0EiROq/k2sAodTnrHAsdJ7ouS669Rjjrzhxv23PvusqrHDzxXT6xW33RbNdsg1CyBwfqRtOhqH0qr1O8P/B4olwN01N6ujj9IsPnX2BXRN9GIdRXrcW3ML1tlrFjATuTWZBLj20SudB9QQVxdtxIPr7hWZk0zg0rcQEAJCQAgIASEgBISAEEgCARE6SYAa3GVXV1cKRpEhhIAQEAJCIFUEDK8ZYNplgq5dh8lNk5h4ZAJTudNFbjKHMmE4YID+gF6dDQcpF1oc9W+8WyjqZasH3u3TZ1+FL67l+dxeOPtH4OgcpPRX3XCPOuD3TEbdl8NDBewpVU+vtxe9mYMYyRxXkTjjBuecPix+G3JRCJu/GGaDBZs2bVKHzWajejnGqMdM5IVO9yQOnuzCufYhmIxZqKvMx7aNpeDnO3rH0NwxjGPn+tDZNx7VsOVFVmypK8Km2kLk28wwU5/LuU20tsLT348hqm/jaGtTR6xNZzYju7oauSTzbByVVVQEXUAETqz9yfWJIeCnOjh/7v4r9vQewJvDZ8J2mpWhw46S7dhRvA2b89YmZgLSixAQAkJACAgBISAEVjiBdKwbusK3RJYvBJYEARE6KdgmETopgCxDCAEhIARSRCDn2zmwfnu6BozW/GY/3Le5oTuvg/6UPuaZ+PX+GXHj2eZRAsefy+mMYm8scMY7BuCgY6JzIGaBwyNOZvrRM9WLZk8L2vwXKaBoTKVPC9U4GqfAX0FxOAWoLKzB2rVrVU2cxZQ42jxZ2vzk2Tdx/uJ0xI3PN0W1fiZVOfcCkjFuT3SSbM2qPBJBdiVxKopzYt+UJXKHz+EACxxnezuGDh1Sj33OueIu0nJY4LC8YYkjAicSrdS/fma0Fbt731AiZ2Iy/P7W567GLSRxWOaYdYsjZVNPSEYUAkJACAgBISAEhEBqCCw5ocN/VnH68FcunVvoXEMH127l899fOqcGn4wiBFYsARE6K3brZeFCQAgIASEQM4Hf0x3vivmuuTdo9W+0FGp8jrPFWv8m1DA6E0UcFeaiy9eHI6PH8Wb/YTj983/Qq2rhsMLJLMeWmmuwvq4e9fX1SLc/SP6w+yR+86cTGHe40U+1cBwuL6ampkVZod1CcsYWkjqnUqumFGpcC2d9TZFKp7YcWyLr39g3b1ap03IojRqfpaUXAcekS9XF2dn6Ko71N4WdHNdTubuaU6rdhI35dem1EJmNEBACQkAICAEhIASEQOoJsMh5lI6f0hEpO/UtdA2LnQ+kfpoyohBYKQRE6KyUnZZ1CgEhIASEwMII9NDt76XjL3F0w5+Jct0bTeBsjqMPumXS5cF4zyAmeobQ39QOljk+ei7WZrRlw1qaD0t5Pi46+vHHY8/j/NAZjPnC185gkVNuqMXass247sobVD2cvLz0kx39ww40nurA1//jFYyOu2YkTiCnzMwMbFlbOvOUJnFuaKhRImc51sNJdv2bWN+Hcn3yCRzuO6lEzgsX9mDSHz4ibVvJlunaOCRzMjMykj85GUEICAEhIASEgBAQAkIg/Qnwlxr/gY5IIid4JR+gJ36S/OU1NjZi9+7d2L9//8xgnPZ769atuOeee8JO4JlnnsFvfvMb3HHHHXjnO9+JIkoN/aMf/QgvvfQSfvnLXyZ98tr44QaqrKzE9u3bceutt6r5LWZ79NFHceLECbz73e/G/fffv5hTWfFji9BZ8W8BASAEhIAQEAJhCbxAr/6Mjmdi4HQNXcsCR5M4lTHcG3CpJnBGWnswQALHOTwes8Dh6BtznhW2qhIlcSYyvDjb24KDx/fj7OAxDHv74MP8NXVY4liz8rCdPujdfsVbcNUWqoFiMsW3oCTedfpCH5pa+nD4VCfauqb/2jh2tjukzOHXWOhs31Kp5M2NJHE4Cme5SZzR5ma4envRQ3/cjF24QDWUmmPeAX12toq4yd+yBUXXXgtLSQmy6Dlp6Utg0DVCkTgUjdPyKs4Ot4SdaKHJriJxWOSssVWl76JkZkJACAgBISAEhIAQEAKpJ8BROV9ZwLBX0b276UjCdwD7+vrwiU98Avv27Zt3glVVVXj88cfRQHU8gxuLm6985fLicnNzcffdd2Pnzp3g+3bt2rWAhUd363e+8x18+9vfjupint+TTz4Zci1RdZCAi973vvcp3p/97Gfxmc98JgE9ShfxEhChEy85uU8ICAEhIASWL4ELtDSWOHyci3KZ7Dh+QAenZAudyStiRyxwhknejLR0Y6StJ26Bw+Imr7oENjqsJflo7+pAS0sLDh87iNPdRzAw1QVvhivsfEyZ2biqejvuvfE9WF+7Ie0kDqdPY3ETLHECF3W+fYDSrc2OYDIb9ci2GLBtUwW+9JFbl43E0dKnsbjpJYHD8sY7MRHxPRd8AQscljcscUTgxIxvUW94ratRRePsatsbcR5vLd+qJM7tlddHvFYuEAJCQAgIASEgBISAEFiBBB6jNX86AetmqdOYgH6Curjzzjtx/PhxsOh44IEHsGPHjpkrDh48iF/96ldoa2tTrz/33HOoq5udSpjlRDvVDn322Wfx8ssv47HHHlPXc3viiSciRvckYkWBQuepp54K2WVTUxP4utHRUbWWV199ddEidUToJGLXE9OHCJ3EcJRehIAQEAJCYDkQ+DUtgiXOs3Es5st0z1diuy9R9W80gVOwrhImisaZxBS6urqUxHnzxFFc6DqLzqlz8MAZNhon22RFTWkd7r/5g9hQszltJc5hSqe2t7EVTpI64RrLHJY6VhI4LHFsVhNY6HB6tX986C2oX724IeuxvVtmXy31bxZCb/nc2+Xom66NQ9E4bWOdYRe2ylo6E41TkV2yfCDISoSAEBACQkAICAEhIAQSS2APdcdfVIw1zdp8s3gnvfC7xE3xhRdewEc+8hElOOaLWuEInocfflhJHxY+wZEwnKqNW2D0DsuS8vLyOfIncTOf3VOg0Ono6Jh3GJ7rvffeq17nqKJHHnkkWVMK268InUXBHnJQETrpsxcyEyEgBISAEFgMAidp0P+ig0VO+M9DgSvomtvoeImO45cmy+HjLHM+QEeYUPLA9GkchbPQ+jd5NaUqjRoLnCxKq+ZyuZTEOXz4ME6dOoV+ZxdG/H0Y8neHlThmsxm1Jevxls234I5t98JssCzGLsw7JkficDq1fY0tOEXnSBKHO9Lq4bCwyc024VcvHZu5j1/78N9uU6nWllKT+jdLabeSP9eX2/ertGqvdByIONjtlW9R0ThvLedckNKEgBAQAkJACAgBISAEhEAEAhzssifBlNifcLROApomQm644YawtW64Rg2nBmPxw38jB7f56u9wtM9NN90070zPnTun6vZwrR1u3D/X4Ym1zk20QofH0GRKqDXHuo5ItXDmez2S0EkUlwS8RZZ9FyJ0UrDF/AGbNCEgBISAEEgjAn760P/XZnUY/2IMPzE94PhbB5zvccJzw+X0Xe7mMWS2ZsB4TS6mcqfm9OFze+HsH4Gjc5DSX3XDPeqA3zN/rZpQk8gwZMGYa0F2eQHMRTYYC3LUWWtut1uFibPE6aVaKU6PA+MZgxhAB1wZ4yHXlUHFzo1GI4kOG66o2YpbrrgLpbaKNNocwOmexMGTXXjjRBcGRpxwe8IXc+fJGw06rCrOwZa6ImzdWEaROFmz1jQ46lJSp4KuWQptopUikGhvR+kPDweF/vMRa9ORrMuurkbuhg2wUd5oExXR1FnSS9jFuqaVfH27oxu7ew5gd+8bGHCH/7pkjbUctxRtwy3F25BvjDMH5EqGLWsXAkJACAgBISAEhEAKCJSVlaVglBiH+D1dz9E5iW4JTL2m1b/hWjevv/76vDPlKB0WOaGibrgOzNNPPz3vvRwB9OUv8zc3ZzeWRBwlwynQglu4mj2hBkqE0IlnHZHEzHyvh7svkVwS/dZbjv2J0EnBrorQSQFkGUIICAEhEAUB/VFKt3VJ5GSOZIa9w3uNF453k8h5txP+HDJAl5qzbwQdLx+Fq//yL3AFV6xG8fZ1GO8YgIOOic6BuAUOCxtrRQEs5fkwF9qgoxRhgY1/cTx//rwKHR8ZGYHH44EjYwSj6MdIRm/IaBxN4uTk5KC+cgs2rroKWyq3wqQ3R0EtNZd09I7hRHM/jp3rQ2dfaBkVPBOWOGsr7Urg1NE5WOKkZuYLH8XncEATOEOHDqnHPqcz5o5Z4LC8YYkjAidmfGl7w55ekjg9b6Bx6HTYOWZmZGJHyXbsIIlzRd66tF2PTEwICAEhIASEgBAQAkJgmkBaCh2WOSx1ktG4Vm3NwjvmSJC3v/3tSqpwxMrf//3fx1TzRhMpHFnzr//6rzP3cr8/+MEPZkTPK6+8Miv9mpbqjVfAIuW+++5Tr3OEzL//+7/jxRdfnLdmT6hVxyJ0rr/+elXjJ1A0xbuORAudRHNZ+Dtk+fcgQmf577GsUAgIASGwsgk4aPmcTo3Tqr0WAUUuvf7+S8e1c6/ltGl//d5vMelwwef1YdLpxqTbA47G0ZuNsBSFybkWYmgdpUoLrn/D6dOC2wUqdM/1cE6ePKnSqnGj0TE41aVSqjkxNueezMxMWCgaw263Iy/Hjh1b7sLGqgZU5FelxfuBU6m1dQ2jqaUPh091qsfRNE6ZdmNDNR01KLRnw0I/L7Um9W+W2o6lfr6nh5oppdqreOHCHox6wgvOTfl1KqUaH1a9RGClfrdkRCEgBISAEBACQkAILCMCq2ktLUlaz79Rv59KTN+hIkJY7lx33XXYunVr2JRpmhx54oknQoqg+V7XnmeZw6ncgpsmSkLV7Am16miEDkcZfeMb35iRTM8///xM3Z9415FooZNoLol5hyzvXkToLO/9ldUJASEgBFYugVdpj+x0NQAAIABJREFU6Sxy+HBHwMA5gjWRMztTl7pRq39z4eXD6Nh/iiSOF5iam2bNXluODN38kT8sb4y2bATXvwmenVYPJ1ji8HXj/qF5a+NkZWWBo3BsNhv0ej3Wlm/E5qqrsbXuhrSojaNJnMOnOpTEGRhm2xa5VZXlqZo3DfXl4MdLrUn9m6W2Y4szX7fPg50tr6jjSH/4aBwLRdfdXX2TOrYUrl+cCcuoQkAICAEhIASEgBAQAsuLQAsth4VOstpXqOO5WcziHk2LqHnttddU9EpwY7Hy8MMPzwiQwNc5qqaB0lKHaqGEB19/7733qsuPHDmCIkpnHdy0SJX5avYEXx8odFhGBTfOyMGZObQWKg1crOvgvhIpdJLBJe43xAq6UYTOCtpsWaoQEAJCYNkT6KcVahKHiy6Ga6X0Ikuch+m4YvaFmsAZae3BQFM7nMPj8FF0zlhnP7wTrnl7zVlVpCJ1uHH0jTnPCltViYrCyS6xq/N8TZM4HIXDvxTxz1rjaJz+qXYSOf1zonHMXCclOxtWq1XVxjEbLLhp49+kTTQOS5zTFzgKZ1ricB2bSI2jcKpJ3NSvLlqSEme0uRlD9Is3n8couorPsTY97WlubS3yt2xB0bXXwlJSgix6TtryI8DyRhM5LHXCtWuKN6lInLtI5OgzQ9jn5YdHViQEhIAQEAJCQAgIASGQKgJHaKDQjiMxM3gndfO7xHQV3Av/DX3w4EGcPn0awYKHxcn9998fdmCWQ52dnaoPrtHD6dwCI3E4Ioijcli8/PKXv5y3r4qK6fq0gZE0810cKHTCTW7z5s344Ac/GHEN3EekdfA1iRQ6yeCSnHfI8upVhM7y2k9ZjRAQAkJgZRLYRctmkfOLKJZ/D13DIifg9zkWOMMkb0ZaujHS1jMjcIJ7c/QNw0VyJ2SjFGdVN25BwbpVsFWTxCnJR6j0aYH3srThdGqHDx9W52CJ4/SPod9/UUXlsNThxqnUWNwES5xySqX21o13YE1p/aJH47DE2dfYgr2NregbmohJ4qhInA0VKMxbGqmjtPRpLG569+9X8sY7MRHFG3H2JSxwWN6wxBGBEzO+JXcDp1FTEofSqp0aPB92/najDfeolGo3YW1ezZJbq0xYCAgBISAEhIAQEAJCYIkQ2EPz5OwVyWq3UMe7k9X57H5fffVVfPWrX1URLhwx89xzz82qh8Ov/+EPf1CvB0bBBPYSKHQ0+RKt0HnqqafCpn3jcQKFDl8fqm2gGqmhooG0a2NdB9+XSKGTDC6peYcs7VFE6KRg/7R6BykYSoYQAkJACKwYArpOHcy/MsP8azOyzof/prqvygfne5zqcJc54Rl1wNE1CGffCFz9o+qIpvk8Xkx0DqpLMzIykGnUk7Shg6JyrNXFWPPuuWHSwf263W5VC4d/aeQQao9n9jfyvZQfbiSjB6MYgCtjWh7xWIESR6fTqedzTXZcVb0dWyq3wWaxR7OEpF3T0TuGE839OHauDwMjxNnjiziW0aDD2ko7NtcVY/OaQpiN6R9x4HM4MNHaivGmJgweOgQ35TT2OZ0R1xp8gaWqCjn19ciuroa5slKdpS1/Ao1Dp7G75w3s6T0QcbHX5G/EjpLtuKnomojXygVCQAgIASEgBISAEBACS49AWVlZek2ay5om889Krp/DdXQW0LQ0a+3t7WEjZXgIrj9z3333qXRsX/nKV/DII4+okbWoEm0aLGkq6W8yjq7h+jvf//73sW/fvlkROskQF9HU0AmHKp51cH8idBbwBkyTW0XopGAjROikALIMIQSEwIohYHrRpCQOnyM1170uTLxjDINXdcNBIma8Y0BJHL9nOtollmYqzIU+x4xJpxvjrX3IzNLN1MvJMGSh9p3Xw1xkC9llb28vmily4+zZs+qXyuDG0TfujAl0g6I7MlwqGoclDqdT45o4JpMJmsQxZplQYqvA7ZvfgTxLPkxUS2Ox2rn2ITR3DCuJ09kXvnC7NkeWONs3lWHbxjLk20jIpbnEYYEzeuoUnPQHQ7wCR8dp8VjckMSxX321eqyzLI0IpMV6by2ncQfcw9jd+waJnANod3SHXVqJqYAkzjbcUrwN5ebi5YRB1iIEhIAQEAJCQAgIASEQRGDFCZ2vEIAE1NDR0po98cQTuOceTsExfwuWFyyEbr75ZnVDoOQJ7CGU8OBImAcffBBV9Dfd66+/HnLAwL47Ojoivt8XInTiXQdPKpFCJxlcIoKTCyBCR94EQkAICAEhkP4EmmiKWm2cubUOZ83fv9EP19vHMbC9Hb0DzfOmTwu36Ej1b8a7BzFwph185ro4Fds3zEmvxinUWlpaVDTOfGLfiXGMTlFEy1SXEjmcTs1ms6lDr9ern7XGqdQ2V12NrXU3LFpKNU6l1tY1rOrhNLX0q8fRtCqqh6NSqdWXo9CeDQtFNaVrk/o36bozS29er3QcoJRqr+Dl9v0RJ3/rqutUbZybK7ZFvFYuEAJCQAgIASEgBISAEBACSSPAKdf2JKl3Trd2y8L71oREpPRn/GXKm266SdXD0eSPJiB4FqGkS+A9gSnX+PmrrrpKTX6+dGqaoOGaN7t2cV748G0hQifedfCMwgmdwHUGrn+++5LBJRI3eZ2yuPipCQghIASEgBAQAmlJ4Ema1X/REel3oQxg7LZ+dG85h96yFvioJk4sjQUOi5k8qn0TTf0bLrjIdW+45k1paSluu+02FUXD4oYFzimK6BgeDi07OPqGa+L0TLXAiTGVSo2jcKxWq3oc2MwGi5I4N1JtnAqqkbMYTZM4e6kmzuFTnVHVw+F51q8uUgdLHBY6i9W4xk3rs8+ih+rbmIuLYaJjw6VQe6l/s1i7snzHbR/vUrVxXrjwCrocc6PxAle+OneVqovDIqfYXLB8ocjKhIAQEAJCQAgIASEgBJYOgcdoqp9OwnT5T8KhxPQbKDNY6nzyk5+cU6+G/2b/whe+oFKdB0bVBN77/PPPo6GhYWZSLCe+8Y1v4Omnn1bPBQsN/plfY2Hz85//fFZtGx7voYceUvKIRc399wcU7Z1n2YkSOrGu40c/+pGKTmIuz9LfyoE1erQ1hlr/fCIo0VwS8y5Z3r2I0Fne+yurEwJCQAgsPQKNNGUtGqc//PQd1cPo2nQWPVeex6Q5eonDAoflDUucgnWVMOVZ50TYzDfyL37xCyVsuE1NTcFBKbnGxsZQTKJAS4sW6l6WOCP+Poxm9kFnyER2dnZIicP3LnY0Dkscljf7SOK0UhSOk36O1MwUdVN9KRJnfU3Rokocba4sbPb94z/CSSnvuPl9pNNov7IoBZpt3To4e3rgpWtibbm1tbDTL/F8zlm9Wp2lrWwCu1r3qmic17r4P2Dh213V0xLnutIrI10qrwsBISAEhIAQEAJCQAgIgdQS4O8lrqYjumQM0c/tK3RpAtKtaQMG14/Jzc3Fli1b1MtcX4fr5nDj55988slZ4ub6669Xr/NrDzzwgPqCJUfr7Ny5UwkZFjYsgoKFDgufhx9+WL3G9959992q7g5/qfPFF19U43F/3/72t6PishChwwPEuw5O1/b2t79drZWlznvf+14131/96leKC0uy4BpC/Pp8QifRXKKCt8IvEqGzwt8AsnwhIASEQFoQcNMsNInzavgZ+QyT6L2ymSROM0arpj+oj9RY3Bht2cirKYWtalrkxNNY5PzsZz9TEmdwcBBut1tJHW6cHm3t2rWzuuVonFF/P4YyujBpcM1E4nA6teDG0TicTm1r3Y2LEo3D6dMaT3cqkdM3NBG1xNnAUTgbKlRKtXRLpXaCilmeo29QcR0cN0VM+Wi/WOpwMxUWKhkTqelJvLGwsdK1Jdddpx5n0XPShMDZ4RaKxnlViZxB10hYIBvya3F39c1gmWMz5gg8ISAEhIAQEAJCQAgIASGQvgR+SlP7hwROr4b64u89JThxA0fFcKSMFlETOGNNuHCUTmAECl/D9339619X0iKwscj44he/iDNnzuAzn/mMEjvBqdO0KB5N/mj3sxj54Ac/iEcuZYOIht5Chc5C1sH3fvzjH58RXzxfXsM3v/lNHDx4UEmpaFKuaetMJJdo2K30a0TorPR3gKxfCAgBIbCYBF6jwVnkcFo1R/iJjNT0KInDMmcqa/pD+VAtUv2beJbLqdU4ndpPfvITNDU1zUic4L5q6cN+ljUcjePIGobLNAKjxaBETmA9nMD7FjMa5/SFPqqF06ckTrT1cDgSh+XNjQ01KgonnSROcP2bC7/7HaY8oSO3MnQ6FF599Zy3gyZw8unbXUXXXgtLSYkInHj+0SzTeyanfErgcFq1Q70nwq7SqDOoSBw+riqsX6ZEZFlCQAgIASEgBISAEBACy5JAomrpsMT5CR3vTC4lFhScOYMb//0dmEptvpE5UqWzs1O9vGHDhhnxw3JCy8rBNXjma5y+LZbxgvsJHD/cOJHILWQd2r2BzLTnysvLUVdXNzO8xjj4+eD5LZRLpPXK61JDR94DQkAICAEhkGoCHLrNAodFzsHwg3stbvRedV6JnPGywZAXx1r/JpblXrhwQYVP8y8uLHV6KEUX18bxGhwUceOET+eFzmuE2WGHH1PIraR6ODUGeLOcqqbOfBKHo3Fu2vg32FjVkNJoHK0eTqwSh8UNSxyuh1Noz04LiRNN/Zt+qnOkReQE77smdFjgsLzhyBsROLH861hZ1x7rbyKRQ9E4JHIck66wi2d5o4kcljrShIAQEAJCQAgIASEgBITAkiPAf7ez1DmygJmzzPk3Oj6wgD7kViEgBOYQkAidFLwp+Fvd0oSAEBACK51A1ss6mJ4h4fG8jYqZhKcxsKYdXZvPqSO4ZRiyYK0ogLnIRvKkBIZcC3TGuSnM4uXN+XY5f+7Zs2fB38wJbJxj9qLzHJw5A5jKmI4SysgEsqZMyHYUorQhB3qaX6hmzDKhxFaBbbVvRXVhHUx6c7xTjOk+p3sSHb1jOHCyC8fO9cHtmT+6KbDjNavyUFdpx6baQlQUL36KKE6bNtHainGKkBo8dAhu2huf0xmWxQQJOc/I7FRYOqqfwynT7Fdeibp/+idkV1fHxFMuXjkEJiad2NN7ALt73sCZsdawC8/RZ2NH8XbcUrwVdTlVKweSrFQICAEhIASEgBAQAkIgbgJlZWVx35uyG+ON1ElRZE7KOMhAQiCNCIjQScFmiNBJAWQZQggIgbQj4HN74T3lgOlpA2wvFcLSlRt2jq7ccXRtOauOiYLLH8KbCnOhzzHDuor6KMtXIifRjUUNR+KEkjiBYzkyRtDkPECVcSaRqcsgL0X/55+uoWO1WrG6as2cqeWa7LiqejvqSjehlIROKhpLnHPtQ/hLYzsuksyJRuIYDTqsInGTLhKHBc4o1SxykmCLVuAEs82gukZjJIAySeLobTZkWSzgyByWOvWUG1lkTirejUtvjKPDZ5TIebn7r+rfeLjWYK/HjhIWOduW3kJlxkJACAgBISAEhIAQEAKLSmBJCB0m9Bgdj9LBUTvRtFvoIk6zVhPNxXKNEBACsRIQoRMrMbleCAgBISAEQhKYdHkw3NqDiZ5BTP7Sg7xXS1FwrDIirf4NbZRWrRl8Tkb9m/kmwCnUOJXaYUrLFU68+0jecE0cX5YbY+YeDLh74HZ44XNPf9CbkQHoLTpkmXRYW7YR+iw9OKVaeX4V7tv+IPKthernZLf+YQcaT3Vgb2Mr+oYm4HR5Iw7J9XCqKZ3aDVQPh1OqLWY9nOD6N/xzrC1U/RsHpck7/t3vgvvTXl//4Q+rFGvShIBGYMA1jBcu7FFp1c6PtIUFU2wuuJRS7Saszl0lEIWAEBACQkAICAEhIASEwMogwGLnD3TsCbHcq+g5rpPzDjr4sTQhIASSRkCETtLQSsdCQAgIgeVNYLx7EK6RCYy0dGOkrQe+k14UH1mDkqO1MA1Zwy7eWThKdXHOo//adujrTcirLoGNDmtJPomR5NWcYInDdXFefvllDA0Nqbo4wc2JcYxP0Wt09ma64Dd7YbfbVU2c3tEuDI71X77FT1KHjc6ltn3tW3HbFfdic9XVsFsLkv4GOH2hD7HWw2GJs2F1Ee64fi24Ns5iSJxo6t9EAy/W+jc8LqdbkyYENAJ/6Tyk6uL8qf21iFBuWbUdd1XdhFsrr4t4rVwgBISAEBACQkAICAEhIASWNQGO1mmhg1OraceyXrAsTgikDwEROumzFzITISAEhEDaEuDoG9fwuBI3LHImeobUmVvR8RqUHKlF/pnI31Tva2iF4230m9/bgIJ1lTDlWZMqcHh+LG04AocjcU5RCq9AicPRN07/GB20Nn+fkjj+zCkYjUbYKEVXTk4OMiltl9b6R7pJ6vTM2iddpg4WoxVFthL8rwf/Pakix0FRN21dwzFLnII8i4rAuZEicQrt2SmXOJrAGTp+HD3798NJUTNekiuxNo6qsW/erKJrclavliibWAHK9YpAx3gPReK8QiLnVVwc7w5LpSqnnKJxbsJd1TehPLtYCAoBISAEhIAQEAJCQAgIASEgBISAEFhUAiJ0FhW/DC4EhIAQSE8CLHDGKXXaCKVQ4zRqLG989JzWsnvsSuIUH10Dw7gp7CJcNeNwv5MiIx4xIHujPWUL5kgcrovDadU0iaMJnAn/MAmcfnjgBD/HzUx1VVjgsMgJlDiBE/ZN+XCu6xSlVTOQxMmGSU/3mG1gqfPWjXfgHdsfSvj6NIlz+FI6tWhSqfEk6ikKh4+G+nIViZPKxgJn8NgxjNEexCtwtPRoVhI3Jdddp+SNRNekcheX31h/an8dL7TswV6KyonU7qy6UaVVe0tZQ6RL5XUhIASEgBAQAkJACAgBISAEhIAQEAIpIyBCJ2WoZSAhIASEQPoSCKx/M9DUDidF4wQKHJ55xlQGpVNbQ2nVapF3oTTsYvwGP6Ye8EH3oSzgptStmyVOS0uLEjkclaPVv3GpCJzZAodnxRInm1JwWa1WFZUTqmn1cMrzK1UqNU6x9vSrP8bQxOXUa9vqblT1chJVK4clDqdTY4lz+FRnTPVwFkPiJKv+jQic1P3bWa4jcT0cjsThtGr9rqGwy1ybV6Oice6uvhn5JttyRSLrEgJCQAgIASEgBISAEBACQkAICIElTECEzhLePJm6EBACQiBeAsH1b7T0aaH6y7lYqEQOR+To3PrwQ95ALz9Mx/vpSFGpkuHhYRWFwxKnuevsTP0bTqPmxNic+WZlZSEvL29eiaMJnLrSemysakC+tTCkqDnedlg9b6KjIr8q3q2YuY8lzr7GFuxtbEXf0ERMEofTqd1A6dRSUQ9nserfLBiwdLBiCExRbavplGqv4EDPsbDr1mdmqUgcTql2TfGmFcNIFioEhIAQEAJCQAgIASEgBISAEBACS5OACJ0U7Bt/S1yaEBACQmCxCPjcXnhGHXB0DcLZNwJX/6g6wrUsjx5lx9aqw9YRvm7ElG0Kzvc41eG90puSZbrdbhw51oiDx/eja+giRtEPd8bETPq04ElkUFQNp1PjIzgSx5hlQnVhnToqCyj6yJKvUqmlonX0juFEcz+OnetDZ994VEMaDTqsrbRjc10xNq8h2WSkKKgkNp/DgYnWVow3NWHw0CG4+/rgczpjHtFSVYWc+npkV1fDXFmpztKEQCIJnB1rxe6eA9jd+wYmJsO/R9fn1GBHyXbcSodJFzo6L5Fzk76EgBAQAkJACAgBISAEhEAwgbKyMoEiBISAEIiZgAidmJHFfoMIndiZyR1CQAjET4AFjrN/BI7OQYx3DCiJ4/dM14mJ1PJbyy+JnDpKsZYZ9nL3W90zIgcZkXpe+Osj48M4drYRfzn0Mrod7XBNzS9weDSWOJxSjWviGAwG6HQ6NYmS3ApUFdai1LYKRblldK5Y+ORi6OFc+xCaO2gtMUqc7ZvKsG1jGfJt5qRKHBY4o6dOwdneHrfA0XEqOxY3JHHsV1+tHusslhgoyaVCIDoCLp8HL/f8lUTOG2gaawl7U3aWGbcUb1MiZ12OCMXoCMtVQkAICAEhIASEgBAQAskiIEInWWSlXyGwvAmI0Fne+yurEwJCYAUQiKb+TTgMhnETSk+so7RqtTBfzA1PrJxe5nRqfCQ5O5HT48Cptjeplsxx7Du2B92DHfD43GHnl5mZqSJwWOJwNE62yYpySoem1b/hx4mqcxPtW4tTqbV1Dc/UwxkYdkR1a1VZHjiVWkN9OfhxsprUv0kWWek3mQQO956gtGrTtXG8U+GF9baSLVQXh2rjUGq1zIzwojqZc5a+hYAQEAJCQAgIASEgBISAEBACQkAILJSACJ2FEpT7hYAQEAIpJhBL/Zv5pqYzGVDesw7FVBcn+89RyIL7qCeWOO9J3mI7BtvQ3N2E1t7zOH/xDM53NmFkZARTU1MRB+VIHBY4JYWlqCxajUj1byJ2uMALWOKcvtA3I3Gc9HM0rX51EfhIlsRJdP2b/C1bYN+8GZaSEmRlp6hoUjQg5ZplSWDIPaoEDtfHOTPUEnaNhWY7SRyujfNW1OVJNM6yfEPIooSAEBACQkAICAEhIASEgBAQAiuQgAidFbjpsmQhIATSj8Bwazea/3gQzuFxWEvzUbi+EhXbN4Cjb1z03EhbD1jkTPQMqXOsjQVOXnUJ8lCKooM10P/WhIzzEfKk1dEoWjTO6lhHDH89R990ksDpHGzH8bbD6vHAcD+cVJtlbGwMXCMnUmOJY8/Nx+bVDbhq7TbUlq5HvpVqyhiSm9qLZc3vXz6BppZ+9A1NYAMJmHfs2IhCezb2NbaQxOlEK0XkRCNxzCY9qrVInA0VKMxL7Nw1gTN0/Dh69u+Hs6cH3omJSGjnvJ5bW6vEDZ9zVq9W56XSxjwT+M6Rn5IAuIAxr0MVvn9k03tRnh2+NtRSWd9ym+chirz5TuNP0DXRh7LsItxcsQ1bCtfjhQt7sKttb8Tl3lh+De6hSJzbK98S8Vq5QAgIASEgBISAEBACQkAICAEhIASEwFIjIEJnqe2YzFcICIFlR6DjjVM4v+uAWpefolEmqQbOpNONLLMRJnsOfCR1Ym0shYy2bOTVlMJWVQLr3nzgZ9TLs1H0dD9dwyLnniiujfISTeBwBM7xtkYMjveBn/N6vRgdHY1a4uQZC7FlDQmc9Vuxqe5KVFAKtVS37z35mpI23Jy0VyPjLoyOuVFVngeTISvidFjisARqIIHDKdUs9HOiGgucwWPHMHbhQtwCR0+RNixsrCRuSq67Tj1eqtE3nRO9eHjXP5PImS2xcvTZ+K+/+ZZInUS98RLUz/MXduOxI//fnP2K1P0qaylF4nBKtZvAj6UJASEgBISAEBACQkAICAEhIASEgBBYrgRE6ATsbHNzMzo7pz+ku/HGG5frnsu6hIAQSCMCHIGz/7FfwzU0BufgKHxeHyjH2MwMc0nGZBnDf+DP0TfmPKsSNwX1lbCW5COLnsNJ6oYlDh8dERZ9Bb3+MB0schLweSjLmvPdp9GlInAuCxyeBadQ41RqfISLxNEhCyZYkWuw4/pNN+OW627H6qrFiQzR6uDseu0sXnj1NFwkcnw+vxI6WsvMzMCWtaHhscS5saGaBE6FqoeTKIkj9W/mf197fF58dt83sb/rSBr9i5epxEvATzcGxxTeUfUW3FV1E95asTXebuU+ISAEhIAQEAJCQAgIASEgBISAEBACS4qACB3arr179+IDH/gAzp8/P7N5drsdX/jCF/C5z31uSW2oTFYICIGlQYBFznjPIJpfOoS2vcdmSZzAFViKKOqDZE1gY4HDETicQs1Gx4zA0S5igfNfdPwpAgsOJtFSqu1YGDet/o2WRq1jsHVWhyxxHA4H+vv7VVROqLo4msDJybCjyLwK62rqceftbwP/99hkMi1sglHczdKmn1Ko9Q87KP3bhEqnpqVV09KntXUPY2jEOW9v66op5duliBsWNxyBw/VwOB3bQiWO1L8Jv4lcX+Vo/2m82d80c45i2+WSdCEQytiEmNsaW5WKxLmb0qoVmuzpMnuZhxAQAkJACAgBISAEhIAQEAJCQAgIgZQQWPFCZ+fOnbjnnum8QnfeeSduvfVW9a3xH/zgBxgaGsLHPvYxPP744wvajK6urgXdLzcLASGwPAj4KJrD2T+CseYeDJ5uh98zCa/DDWfv8LwLNORYYC6zw1pRAHORDTk1JTDkWqALitrRH9XD/GuzOjJHMsMC817thePdDjjf44Q/hz9Fja25vE70jHSgd7QLTV3H1GP3pGtOJz6fDx6PR6VTm6BUYH7/7LFY4Fj8NlBiOFhAZ30OyorLsZlqtaxZswZGozG2iUV5tdM9iUGSMp39ExgadeJc+xBF2kxigJ5zeyhCKkzrHhine+euVbvl9mtrsKWuCJtqC1FRnBPljEJf5iMBNtHaivGmJgweOgR3Xx98VGMolqajOkPGoiLk1Ncju7oa5spKdV4OrcvVj5PD53F67AJOjTSjzSH/W7uk9zWC0Km0lOGjde/BFXnrlvQyZfJCQAgIASEgBISAEBACQkAjUFZWJjCEgBAQAjETWPFCp66uTkXm/PCHP8RHP/rRGYBHjx7Fjh07lNR56qmn8MADD8QMV7tBhE7c6ORGIbAsCIx39MPROYjR5m64+kdnrYlr5oy19c16Tkd1WDJ0pDvMBlS/fTsKNteE5JDhzJiROIYDlGItTGNx43y3U4kc7zWX04RFA1gTOO0DzSRwjmPYMRBS4HBfmsRhgcMiR5M4LG/0fhOJm1yYkQMjaRyTP1sNv2rVKqxduxYbN25MqMQZHHWho3cMw2MuJWs6+8bVeZjq3cTb+N7OvrGZ2znNGtfNyck2wJ5rwr995rZ4uwYLnNFTp+Bsb1+QwGFhk7thA6zr1yt5o7NY4p5TOt14brwdp0cv4OQISRw697uHFjQ9Tt+VkRGcxGtBXcrNCyFAQmcK8wvmf9n4CK4r5NyQ0oRkNEDgAAAgAElEQVSAEBACQkAICAEhIASEwPIgIEJneeyjrEIIpJrAihY6WnQOfxP83Llzc9h/6Utfwte+9rWEROmkemNlPCEgBBaXwHj3IAbOtGOgqR38OFxzj1K0zMAIjLZs6LPNMzVzKrZvwJo7t8299S/0lJZWLZKb4FRqnFaN6+OEL8UzM45W/4Zr4DR3n8HgeB/4uXCN06k5KXqEJQ7XxQlMn5adkQdzRo56TmurV69GbW0t6ilyZCG/xAamSWundGhtXcMqZRqnS9PSpCXincBp1IoobVphngVvHL9INXQmodNlwKDPgo6kDrcP/e02VScn2ib1b+Yn5Zny4mgfpU8boPRpl84TFBkWa1tlLcXF8e45t+Xos/HDHY9inb0m1i7l+iQS2HPxDfzzvm/NGeGa4k1qv6QJASEgBISAEBACQkAICAEhIASEgBBY6QRWtNDh2jkvvvgibDZbyFo53/rWt/D5z38e999/P55++umV/l6R9QsBIRCBANfF6XnzPHqOno8ocbgrroVTesUalFy5BhM9Q+ime1n+mKlmDj9XQq9l0TWqDdDBdXFY5DRGmEgJva7VxoniC+2R6t/MNxqLm/HxcSVxJt0+mGAF17/JzSyCgX4KFDjcR15eHq655pq4JA6LG03WtHUNob17BPxcMsRNNdW+qSy1KYFTWZqn6t+wyAlsT+48gsOnOtUc+Po7rl+r6uXM16T+Tfj37JB7BEcuiRuugcNHPG1jfh2uKFyPKwrW46qieqrFlI8xzwS+c+SneIVkATeWOP9z+ydQnl0czxByT5IJnBlqof36CQ71nsC6vBrcW3ML7l29AzmG6Yg+aUJACAgBISAEhIAQEAJCQAgIASEgBFYygRUtdMJt/MDAAK699lqVjm2hKdeW1RushVbzezq45Mctl45ltcBltpg9tJ4jl9b0TjrXLLP1pcFyWOIMt/ag7dWjcA6Pw0c/h2sscfKqS1B905UwkbiZETb8b4r3i/+N8T7xfnHbRQdLnF9Esdi76RoWOWEyRHKkTedgGx3tON52WD2OFH0TOPIUpYjjOmPusUnApVP1b6yZ9pACh+8zmUxoaGjA1VdfHTESJzDaZmB4Qsmappb+pEgbLdqmgEQNP15fU6TEjYUicaJpzt5eqoXUjLELF2Cnmj/5W7bMuk0TOEPHj6Nn/344e3rgpTR0sTR9djbMJSWq/1yKZsqhqCY+L4fWPtaFowHRN80j7TEvy6gzKHlzZWG9Ol9FZ3OWKeZ+5AYhIASEgBAQAkJACAgBISAEhIAQEAJCQAgsFQIidAJ2iiXOKapfwFE7P/jBD1T9nI997GN4/PHHl8p+Jneej1H3nPEksH77LfTz7uQOK73HQYD36NN0/DTo3i/Tz1+Joz+5ZRYBljjjPYMqEqefUqpFI3GspfkqGqdgfeVliaP1ytLtH+jQ5Bs/z59LcwBBWwT4q+l1LaXa2rnXagKnubuJBE5jVOnTgnsx6IzQ+QwY63Eiw6VHptdAdXCs806MJQ6nVLv11ltht9uV1AlswWnSTl/oS1q0zXSUzXS0DUsbFjaxiJtQi+z4859x+kc/miVorJWVWPPe98LR3b0ggcPChuWQJnGySOosh3Zq8PxlgUPRN71ODjmLrRWY8mYJnC0F62LrQK4WAkJACAgBISAEhIAQEAJCQAgIASEgBITAEicgQidgA7UUa9pTW7duxTPPPKPqPKz4tocIvIuOQJmjQdlID+5Y8YTSC8B+ms5f55nSvfT8mvSa7lKYzZTPB6/DDdfgGCb6R+CnnyM1Y262isKxFNmQqdOFvpxr4DxPx8VIvQW9/h76mUXOfbOfj6f+TfDIZoMFxbnlKDCWkMRxoYuEC6dUC9dY2nAtHI7E2bBhg5I4Wpo0rm3D0TacJo3PA1TjJlGNa9uwpOG0Z/FG28QyF657s/8zn4Gzvx9THg8mqXaQdhhycmCjmkDRNo7A0QROEUWEWigaZzkIHI/Pq2rfaCnUuAaOYzL2+jfV9B7k1GlaFM7q3FXRopXrhIAQEAJCQAgIASEgBISAEBACQkAICAEhsCwJiNAJ2Fauk9PWNv11+CeeeEKlW+Nvl3OEzgMPhMlhtCzfGkGL4uiBn66EhcoahUAaE2B5qtXGqZieZ7z1bwJXyQKnPL8K1QVrkG8oQxelkDvx5km4XK6IMCoqa1BeSfV+KlZjzDFd0ybZadKqVI0bqm1D6dIWGm0z3wI5ZZqD0qS5OLUapVVjkcNp1voPH8bI2bPzcsm/4grojMaQr5uLi2cEDkfgLBeBM+gavixwKPrm2MCZiO+bUBdw/RstfRqLnGJLflz9yE1CQAgIASEgBISAEBACQkAICAEhkHgCWmrxwWPH1N/J/Dcy/53LX0zkc8Xtt6uzNCEgBJJLQIROGL4f//jHVeo1ljoHDx6MO1Ln0KFDyd3FFPS+4aENsJyZXRQ8BcPKEEJACBCBgbsHMHjPIPqu6cXARA8dvbhAERD82D0ZWboEQ7QaKAVZTinKbdUos1XBMezCUP8wzpw5g4l56rxMTmXA49NhwpsFs9UON6VcM5qtcE1mwu2JHK0U7UYaDTqU5ptRbDfBnmOksxkmes5mNahzotuU0wl3Rwc8nZ3wUNpNL5199Nzk4KA6Bzd3ezsmR0fnnYappgY6+mVWZzYjKz8fpjVrYKyomDkSPf/F6K/XO4jzzos47+5Q5y5Pf8zTMGTqUWuswBrzKqwxrUKtqQKmTEPM/cgNQkAICAEhIASEgBAQAkJACAiBpUrgmmuuWRJTZ5Fz7sknwenHI9WG5RTiFbfdpg5pQkAIJIeACJ0IXPPpAzmupfPDH/4QH/3oR+PaheUgdCq/U4niJ8Wyx/UGkJuEwAIIHPvHI3j9lj0kcM5gzD0cs8AxUpH4HGMeiZtKFGaXosBaQucSDJKwaCc50draqh5rzc3SxqMjeZOpZM2Yx6DOyMiC1WpVqdQMhoV98M7SJo8EDR+52XolbqpKrEmVNl5aI0uaSfrvOYsbF0Vgzidtwm2Xt68PHvoWUnDLoJR6mcSm9P3vRzZF6bDEySSpsxxaq6sL510kcFwkcOg8PDkW87JyddlK3GgCZ7WpPOY+5AYhIASEgBAQAkJACAgBISAEhMByIrAUhE7v/v049thjEUVO8L6w0NnyqU8lfbsaGxuxe/du7Kd5am3Tpk3gMhr33HNPQsd/9NFHceLECbz73e/G/fffn9C+F9KZNq8vfvGLaGhoWEhXcu8SIbDihU4zpdHhNl+dnLe97W3YtWsXvvnNb+Jzn/vcEtnWxE9z8E0n8q8M/eHkuYYBlL0vRw2qz9LBoE/8t+gTv6Jl3uN/0/r4CNU+SU/WLfP1R7m8Ka8PzqExDJ3vgNfpBv8crmXSe9tsz4F9TQX0ZiP450S0wW/2Ib+raE5XvfYufO9//284LdHXnNHSp9WV1qO2dL1KpcbPceMUavzLzl8PHEZLew+c3gyMu/nIVI/58FEkjtYyMzNhs9nUYZwnjVi49XN9myJ7tkqNxmnS1tcUqXo3qUqTxmHg/O0hJ6VOi/Qtomj3kWsnDRw9iiyLRaVW47Oeaufw41V/8zcp+YU12rnGc53b58GblDbtaP9pOprU47jq3+SU48qi+pkaOFL/Jp7dkHuEgBAQAkJACAgBISAEhIAQEAKLR4Cjcs499VTcE+Casdu/9rWk1Irtoy9bfuITn8C+ffvmnV9VVZUqo5EoyfG+971PjffZz34Wn6HauunStHk9RXt10003pcu0ZB5JJLCihQ7XxXnmmWfwL//yL/jqV78aEvO2bdtUurWFROgkcf9S1vWTO4/A+cNJfOi5rbPGfLbmFP7t6r2o2WifMxf+MJcbf4CbbZ7+Rj8/5oPbfK+bTXOv1e6xUD8zjy/1kzIIS22gT9OEHwuYdB49/jIdyf+CRFqTmnR5MN4ziJ6j59Hf1A4f/Ryu6ej9aC3NR+kVa1CwvhJZl96fsSzS6XFgcLwfLjoPjQ9g+uc+dA62o3+0Fy1vnMWXfvH/orZ7/Uy3zaVN+MWOJ3Dh+jPIzymcd7hAgbOxqgH51sIZgeNweXG2pQeHj53Fa28cQc+gk+ZAEitI3AR2zhLHQpKisLAQer0e/HOkVkDChsVNZSmlclNnqm9zSeREujee17W8vZyzl+vcjF86c/7eRDU95wAuKVH5f010cL0bre4N19NppP/NCJREBRRW3vClLyXlF9VErSlUP4OuESVvWNwcofPxOOvfbKL6N1cUrp+ROEVmqX+TzH2TvoWAEBACQkAICAEhIASEgBAQAskk0Prsszj1ox8teAiWOm/57ncX3E9wB3feeSeOHz+O3NxcVfd8x44dM5fw57i/+tWvVJ10fv25555DXd3Cv9ksQifh2ygdxklgRQudp59+Gg8++KCqkXOWilwXFBTMwrhz586Z8LzzlJ5nviieONkvqdu+9+RrOHyqU8356qZy+C8Ar9vb0JTXp57bUFu8aJE5LIY0ycPiKFAa8dy01zWpxM/xNfOJI5ZG2jVav0tqswInewTwHPDBUESRJFfRCzVLdiULmrgmcQZOt6P7zfNRS5xCEjglJHIiSRxN2AyRtGFho8kal8epHvPr87WRiSF0DLapl68/tQNWVw568jpx/v9n716gLKsKO+Hv6nr3+0V3F82zW54iTURaXWKMMRMYUGa+L7oAZSb5gjpiXE5eagLJTGYUVD6dyTg+EiJrJetTATVxJIqiM+MYNCpgAr54NW+aopt+v6u6qvs7+1Sf4vbtW1Xn3qo6nHvv77CKW111ztn7/Pa55946/7v3Hngo7O3bHVYsTIZIW7RqfPMl85aH1ctOCmuP9MDp61qUzHtzOGzZsS9s3bE3PL99b/jFo5vC04Nbw6bNW8OePXvCoUOHJvWLoU1vX29YtHBRWJD0NqkV4lT2tokBzkkDS8JJSYBTRG+bGNTE4GZ78mZtJnvbRJTK4Ca+0YyhTZzQMQY48XGyJXY9j3WL28Rtm2F5avez4wFO7IHz+K5n6q52X2fveHCT9cLp7+qtez82IECAAAECBAgQIECAAIHyCcTRLqo/xDidWq581avSD0DO1PL1r389vPOd70zDmi8kvYhq9cCJPXiuuuqqNPSJgc/HP/7xaRcv0Jk2oR3MkEBbBzrRMOuBE8dW/K//9b+GCy+8MGxN5lf48pe/HOLYg3H+nMl68MxQO5R+N7GHzrd/sGG8nr94bHM4WDE81TmnrQqdc14Yqqn0B1RnBWeyt1EsOg2dZrm30YOPPx9u+cb96Q3+/UlPjZefdXy48pLz0uGv2mXZ8eRzYeeTm8Jz920IQzv3TnnYi05ZFRafvDIsO/3EtFdOXCrDmhjQVPauyRPYTFXo7v07w9Nbngi7tx4fdu9YGQ4emB865oyE+Ys3heNWPxnOOfHl4VVnvi6Z++bE0NuxLCSzz4Snn9sRYvvGHjhZ+8bQJg6pFgOcnTt35g5xFsxfkA6ploU48Vw/ORkeLet1U9QwabG3zYEkHJmNYdJiG8TgJoYu8089NQ1rFiSPWQ+cqdqomX//i20bjhpC7fn9L8yXlPe4lvctGQtwkh445y47I5yz7LS8m1qPAAECBAgQIECAAAECBJpM4O5kJKP4t/lMLq9JeuksmKEPQv6X//Jf0oDmNa95TfjiF784YTXjqExxaLQY/DzwwAPHrDfR/Duxt0+toctqBTpx+LU4P/Fv/uZvTjhnT7bOe97znnS/9ZabVfwf/uEf0vmC4jw+8Zj+xb/4F+lcPlMNubZhw4Z0u29/+9vprrJtf/VXfzUcd9yxw/9Xzsnz7LPPhr/5m79Jt4vlveMd75jJ08K+GhRo+0AnhjdxnpzYHa/WIswZU4m9c2IvnWzZuHlXODB0MP3n0kVzw0tOGuvdFG8wx/DA0pjATPU2enzj9nDbN38SDo4cPSdMX3Kz/s+ueUPo7x0b9q4Vl72bd6Rz4mx79Nmwd/P2KQ+xb9mC0LV6fji8ojvs6xsKO/ZuDc9t3xiGDh4I25PvY2gzm8voodHw0wd3he2bV4eOjjlhTvLVEeIwZ3PCgvkHw6+e/+qwb8+8pPdN7V4++/btC/v37w87duwIIyMjU1a1f25/WLJoQVixfEk4a+3xRwU3s9nbJg5PtjsZqqyo3jbVw6RN1dtmSrgmWCHOf5MNn5YNobZ/5EDdNT9l4eo0uMl638R/WwgQIECAAAECBAgQIECg9QXiSBT/NMG0FNM5+pkceu2vkqHg/uzP/izEOXJ+8IMfTFit2EsnBjnHH3/8MUOuxZAljtw00RJ7AP3H/xjnLXhhqRXoZHX5l//yX4bPfvazx+wuhimve93r0p/fd9994SMf+Ujd5cZtY8hy0003HbP/2PsoBkpxbp9ac+jEUCta7dq165htJ5pjKDvOuO9Ko6kCtOmcH7atT6DtA52MK56gMel8LLnhGJeYUr75zW9u62HWqk+l6l468fdxovMP/Pbrxoc8q9wmhjvxKy779g+/8H32syOP+5M5TLL19lasF4Oh8e2T7+Pv0n0JjaZ8lj/0RDJfy5HArXrlJYv6k6Gy4oQ6rbMcTnqnDO3al3ztDaMVx3348OFw6PChEB/Tr+S/+O/432jv4TDUfTCMdBwdes2GSueczqQHTGfSi60zdHf2hO6u7tCTPPb19Ifhg4fDE89uCUOHtsTajRcfQ53ukIQup5w8Pt9U9suhoaG0J87u3btD/H6ipXPO4dDffTisWDo/vDTpdXT+uaeHM19yUiHDpMUeN3GumRjgzNYwabGXTTa3Td5h0majfV+sfW49sCPc/3wy/83Wh9JeOD9tcP6b2OMm630TQ5zYI8dCgAABAgQIECBAgAABAu0nEIda25SEOrOxvO7mm9N5aqe7xJDkTW96UxpSxJBhst4xtcrKevjEniof+9jHxnvWxP1+5jOfGQ8xvvvd7x4VBNUKdKoDm+oeL1ngE8OR1atXpz2L6i03G2IuHksMZ/71v/7Xac+auO94LFlYUx3oVG4XA6zLLrssPZ7YQ+hTn/pU+MY3vlFzjqHsOGN5WbAVjzPeg6o1vN1029P29QsIdOo3q3uLwcHBurcp6wYbN+8OP39sS9i6c394yYlLwzlrkwnYe7te1OruHxoJ8SsuMQSq/HecAD4uMdzI1on/TkOhI9scqNw++T4LkeLvh45s/6IeYJ2Fjx46HB56YuuEW3V1zQmnn9T8E5YfHj0UhpMhxoa27wmjB0fC4dHRJKyJgc1oEoyEJMBJgpz0uyNLMiLgaFeyTW+yXhJ0HJ7BEQLjcGXdc5KgprM7dCVf8TEGOD3JvCJpmNMxFubUWnbtHQ7PbNqVhjmjYU/yOJL00OlK4pz+NNI5bsnc9Gs0Ob74Ir036ekyPDwWbmZLDG7m94yGeclXDHDm9RxKn5evfPlZ4aUvfWlYMQNvmCrLG016Be198smwP/kUyIHkEy/7k4kGR5KfDSXfjya9hWZq6UnmNZt38smhZ/ny0Je8Wek/MRl2LnnsTf7djsvG/ZvDg7seD7/Y8Wh4cPfj4el9z9XN0JcEiWcuODWctWhNOGth8pU89ibnroUAAQIECBAgQIAAAQIEihUYGBgotsAcpX336qvTD2bOxnJWMlzXyUmoMBNLrZ4nMdx5VTJfT5xWo9aQaVm5r371q8NTyX2M2OPl0ksvPaY6E/1+ojl0sp/HcCUOgVa5XHTRRek8PrGsD33oQw2Vm9UnhjnVQ55VhjbVgU62XQxz4tBz1UtlT5zKOYayn5+TzBd85513zkRz2ccMCwh0Zhi01u5aJdA5cHB/uPexu8JDgz8Lvd19YeWi48P6Na8Li+a2/qe5xwOjGP5kPYsqgqBawdFkoVE8T7Lfz3RoNFWgM7e/O5wysKiAM396RcShyA4mQ0iNjB4c61UT/z0ynMwxMxQ6DiQ9WYaSsCYJcCZdYojTmUQk3aPJVxLwNBDixLAmDWSSr8rApid5DsTh0WKPm4nCmjwCWaBzKB7nSBKGJMcZYgiU7LcjmXx+wdyk/NH94fChg6EnmVunLwmlepOvGNws6htNv+9KAp249PT0hBOT0CO+aMd5cXp7G5+oPoY2MawZ3rIlDCdDU8bvdz/44IyHNp39/eMhTQxvYmiTBTidc9tnvqda58rDu55Ig5sY4jyw87GwdXhnnlPqqHWW9iwaD2/OXHhqOH3ByXXvwwYECBAgQIAAAQIECBAgMPMCZQt0YpATA53ZWl5y5ZXhJW9964ztPutR84//+I9pUFK9xF4xV111Vc1eJbGXykS9TaYKbqoDkmyunuph12IZb3zjG4+aw6fecrN9xGOLQ7bVmvMmC24qA50822VhUPUcQ9nx1xp2bsYaz46mJSDQmRZfe2381//7v4efPfVPxxz07132n8LqpSe1F8YsHW2tYeoqh52LxVYOURf/XWuYuh/e/1TYvG1vGEmGIqte4oT3cai8F3sZPZT0gErmqRk6OBSGk3k+4vf7hpIh05JAI34/kvw+Lh1JVtE5kvRZOZAEKgeS+WWmSGUOJxscSsKOg0kvlYP9SW+dKUKcrjldaUDZ092bhCPJV/J9Z/Kzub3zksfY4yb2rpm9XmgjSU+ju+5+MAmqYu+cpL2OZFSHk55GnUl9zj3hUFg271DoS44pC24q266vry/EN4Evf/nLw1lnnRXiv+tZRpIeP/s2bQoHkjducZi0OPFhnO9mNoZJi2Pmzj8yTFocLq0dh0mbqG0OjA6lw6ZVDqG2r4H5b05deMJRw6edvOD4ek4H6xIgQIAAAQIECBAgQIBAmwrEeW+//+///awd/cqk98wvXXfdrOw/BhhxfvQHkw+iVgc8tXrOVFcihkPPPvtsuo84lFkcIaU6uJko6Ilz9Zx33nnpLitDl2zem8mCkanKzUKXyeavefvb354On1YZ6GQh01Tz3sRh4OLyta99bTzgmug4Z6Xh7LQhAYFOQ2ztt9G9G74fbv3eC5N7Pb3libT3ROyZ0NfVH96w7o0pSn/P2Cfq49wgc3vmHfl+7lE/f2GduRXr9I+v0366M3/EW3bsC+/7+B3H7HiyOY9mshb7h/eFbXu2hO3J14Hh/enjvuG94dltyRBdyb+37UmG6UrWmWzp39UV+nd2hQWbe0P3UO3hyiq3378o6T21cDjsXnEwHEyGVcvOx77u5DxLwpkl85elX0vnHxeOX3pico7OTb5Phgw8cs7O5PFPta8DyVBx27dvDzt27AibkyDlrz739+EXm/qTXkgvzPcT97Gke0d41ZkLQ3d391G7zEKcs88+O33BzRPiZHPZxNAmBjh7jjzOZFfq7nnzQv/KlemYuH3JVza/TXyM4Y3lBYEt+7ePz30TQ5yfbXukIZ44/8265WemIU58XNb34oe1DR2IjQgQIECAAAECBAgQIEDgRRWIH/C8+9prZ60OS1/2srD+hhtmbf+VO47zpF+fzAcUhzuLPVD+/u///qj5cOLvv/rVr6a/j1+1lryBTtw2rhvnZ68Mj7KeM5VhSb3lZvP9TBbMZOtUBjp5tov1zgKdym0FOoWcotMqRKAzLb722bi6d85jmx5Ob8xnyxmrz5nWsFPVkvEme7wRH5d4Mz4GRNmN94lCo7huul3FuvFn8cb9C+FS+wRHsWfP//jfP0/m09kS5vZ1h5efdXx4zS+dkn4/3aUysNm+Z2sa0NQT1kxUfu/ezjBvW3eYv70n9OyZulfM6MKOMGd10r6nLA2LV69Iw5p4DgwkgU1s8+pzYbrHnWf7GNbEr/3JXDIxsIlf27ZtC88991z68xjkxMds2bNnT9i4cWMYOtQbNg8vD8OHutKh1RZ27Q6Lunal898sWTI2rOGpSa+WNUkvlxjiLF587I37yt42MajZlXy6JgY4s9HbJgtuYq+bJcm4qnrbTH52PLFrY9oD5ydbk6/k8fFdz+Q5nY5aZ25X33hwEwOcc5edkQTqjQ+rV3cFbECAAAECBAgQIECAAAECLSsQ7yn8z2SYstlaTknmzzkzmUdnOks2zNrTyZy+X/ziFyfdVew5c1lSZhyOrXL+maz3SrZxDEvi8PUx3Ijz73zyk58M3//+93P30In7yXrSZMOuZUOenXTSSeEHP/hBWlQj5cbeQrHuAp3pnDWtt61Ap/XadFaO6DPf/Gh49LkHw8IHd4X5j+0KBzZtCc+vmhMeOmdsfKjTBs4O3V3TDwpmpfIT7LRWaBRXnSo4qgyUytzbaPf258O9f39LeO7Bn4b+hYvCqa/85bDu9VNPPjcTvWvqacc5yXBqiwd7jwlxYu+vOclXfIzz1MTzqyd57F+wICx/6cnh5AvOCctPHOsaWuRS2bsmC2viz2JgE0OcLNDJW6cs0OkcGQlLkxCmZ2goHOrqCluTIGc4mQPn5GRemThJ35lnnpkOrRaX+CYrhjVZaBN72xQ1TFoW5OQ9vlZd78ebfx5+vPlnYXDflnD6opPDlWeM9VLMlp9v2zA2fNqREOf5/dvqplgxd2ka2mS9b85e+pK692EDAgQIECBAgAABAgQIECCQR2C2A52ZmkMn61Vy0003pfdLJluqe5vEQOh1r3tdukllyFO5j3rn0Mm2jcPgx6Ha4rBrn/70p0OsX1ZGo+XGHj1XJnMPVc9zU6u+lb1ssu0qA6Vqp8o6xQ8aZ4seOnmeLS/uOgKdAvwHBwcLKGV2i/j2z/5HeO4vvhQW3vtEWlCc5yTO9TG0uC/8479aFAZOcqNxohboTT5V35sMSxeXGADFOVr6usf+nT3Gn/Uf6ZEUf96b/D7+rufIp+9fWC/pYXRkvcr9VJe9d+fW8O0P/X7Y+5NfHPWrpW/4lfD63/vPYce+bWFn8rVrf9KDZN/WsGnns+m8NfH7oQbm7aj37IshzrLdC8OKrYtC38GkN86h7iS06U4DnJ7Eq3POnDCnYyzMiUtHT1eYv3pZWHHB6aFn4RzCg3UAACAASURBVNzQ2Ts74eFQEqbErxjKxBfh3bt3pz1s4qc64s937twZhoeH6z3cSdePw6xt+vnPw9qHHkrmCBrrudPRkcwZlMzds/WCC8KvXHJJOD4Zcu1AUofdyViwQ8njaBIczdTS2d8feo87LvQuXx56kq++5Pv5ZyQ9P5LHzrljveQsRwvc/sx3wi1PfiPsHX2hHVb1LQ8XLHtpeGbfpvDArsfCgWRIynqXE+euCmctXBPOWrQmnLng1LB67op6d2F9AgQIECBAgAABAgQIEGgSgexDm2WqbhxyLQ69NhtLHG4tDrs23SULHKaaHybey/nlX/7l9P5OFv5kQUesQ2WIkdWpcpt6hlyL22dz5sThzv78z/887Rn03e9+Nx3qbTrlZkFRZWBTq76Vv6+c16fWdnH7bFi2c5JRV+68887xZhHoTPcMnf3tBTqzbxxaIdB5/KtfDz/78EeSKduTSduT5fDoWKATl+4VK8Oy1yaTf/V0JkHPSDK3zsH05yNHHuNcOyOjYxPcjxxK5jep+H38XbZu3NbSmEDnnK4kABgLOWJvll1PPR66n9qSBgNpex0ea6z4uP/MVaF3waLGCsq5VVafWJexnlBJENWZzKWUDCs2unlfOLw3aevRIyfQBPvsSAKN7vl9yTwsi0Pv0gVhTtfU8+hMVb2RpBdM1oMme4w/i71kDh48GOL3o/HcnuWlMzm2/iRIiXPfxIHldvzTP4WRpA5ZeyUNFZIJdZKh1+aEk5OeOXN6eqZdoyy4mZt0981CmxjYCG7qo73r+X8K//2hL4QDh4bq27DG2jG0OXPRqWmIc+bCU8OSnoXT3qcdECBAgAABAgQIECBAgEBzCJQx0Hny9tvDA8kwXzO9xDl335DMMTMTS2U4EkOd97znPWlwU7nEIc/+6I/+KJ0fp7KXSuW2lXPbxG1jCPKRj3wknQsnLvUGOpXDrMUwpzJwmk65WVAUg5fPfe5z4bjkA7jZks3dE/9dHdxkv6u1XazrW9/61jTsqpz3J+5HoDMTZ+ns7kOgM7u+LbP3O6+4Omz55x+nvThiIHMoufndkdxz7kzufc853BH6ly0dO9bkBnRX0nuiI3ns6OwInd1dyY345Ks76W2Rfp/vpnzsAXQo9gJKltHDY9+nvYLiv488pj9Lfpf9bHz95Eb4oSM/z3531DZHtm+ZxqlxILv3bAudw2PhW/VycEFPWNQ9vRvH6TBoXckwaBVDocXeNXHOms6kZ002VNrhpC1GhpIQb08yFNmufWlIMely5PzpmZ/0Gkl64sTzKO8Se7rEMCY+xnAm+4rBTfaz+FjEMiepd3fSq6byqzcZPi0GOfFn8ffZcjD2Akp63uxNQpw9yVesYfxt7MM1P1lvYRLAxGHO8i79yVBtcV6bvuRxbrJdnN8mPsY5biz5BIaTa9yTu58Ncd6bp448Prl7Y/rv/aOxF9VYUFpriTFlrd/2Jz3Pzlt+5lFz4PQmzx8LAQIECBAgQIAAAQIECBAoi0Acdu27V1+dDus+k8tMDbeW1al6Ppo4JNnLjvT+ifPrxEAlLvHnX/jCF9K5iLPl1a9+dfr7+LsrkjmDFiRD+8feOnfccUcacMQAJAZB9QY6cf/ZvuP31UFJo+XGoOmqq65K61RZ5y996UvjxxHrXR3oVG93STICTByu7he/+EX4xje+kXLE4//4xz9+VFMLdGbyzJ+dfQl0Zse15fb6P95wWdi38enx4zqwfUeIN+uzpX/Z8uTbfDfLY6jT2dszrcBnJoBrhUZxv40ER3GbsoRGo0nSNrR164REI/1dYWH/4gl/P9HcNTGsiUFNDHGyodAm2snB/UNpiDOcfB0ambrHS1d/b+ie25uEOPMmDP2qg5oY2MQAJw6FlgU5RQQ2lWFN/D4LaSYKbKY6V4e3bw87kzFcsyULdMafW0kYMz8JdSqX+MmWbC6bGN4sOPXU8QBHcDOV+Au/33ZgZxrcPJkENWMBzjPp49N7nsu/kwnWPK5/aTjvuCTAOTIHjvlvpk1qBwQIECBAgAABAgQIECBQgMDG//W/wk+TIcNmaokfPH3NJz4x4x80jb1MYo+VrEdNZX1j8BEDjNhLp7JHS1wnbvfhD384fP/73z/qEGOPmj/+4z8ODz/8cPj93//9NNipdyiyv0p6N8V5c+IS59KpLLvRcuO+qnsPZRWPoVNcYigz0ZBssddRFlZl28VeS7/9278d3vGOdxzTzAKdmTrzZ28/Ap3Zs22pPf/D714XnvnmHePHVBnodMSeGUtmdgiveIN/ur18ytIAL0Zvo0l76CzqCyv7j5uyd029fmlPnL1jIc5o8v1US5wHJ/bE6Z6XBEVJD65m7F0z1THm+X0cvnBLMuRarSUOO3fir/1aWHHhhWkvmxjcxMBGj5s8si+s89TuwWN62sTgZvvQrvp2lK49UR+csV39+3X/Jvzy6gvCSQuOb2DfNiFAgAABAgQIECBAgAABAi++wEzNpRM/kPqy3/3dsOJVr5rVg4phSZwHOS6xx01lj5yJCt6QfLj22WefTX8d56nJwpcYnjzwwAPpzyuHcsvKOP7449N5cWot2baT1aHecivLqaxbVudsf5XHUKtucdi3PD55jnNWG9POpxQQ6ExJZIUosHPDE+Hrb/y/Uow4D8vogeHk8VD6/aIz14UFZ5yd3Mwfm9C9iKV7Xl/oT+ZV6UyGr+pJ5lnpSUKBON9K7/y5SUDQV0QVSlXG0MhQGD44NqfH0MiB8MCPvxOe+vJXxufOGZubpSPM6esN5/8/7wqnv3RmXkhHh0fClgefDLueeT7s3zb2wllrSYdeS4KL0eRmeOfyeWF4XmcYSab82bZtW9rDJva2GR6ufxL5ehuhJ5mLZv78+elX/D5+xRfZpUuXpt9nP693v9Ndf8PnPx+2H3mzEPfVlcxt05kM0bbotNNCnDRQr5uphfcl5311T5s4RFoMbg7O4PxcC3vmJ8OuJefskbnAKmt25elvDL//S781dWWtQYAAAQIECBAgQIAAAQIESiwQh16Loc6uxx5ruJYxzDkz6QGy+g1vaHgfNiRA4FgBgY6zIrfAcz/6p/C9331fGN6+Ld2ms68/nPZvrgpn/9aVoW/ZkvRnQzv3hv07doeRAwfD3k1j6+14clP6uPOJ6Q9jlLuyyYqLTlmVzufT1dcT+hbPD32L5ofexclQVYsXhN5FrT+fyDc+9Z+Tiew+O042J+n19Ko/+pPwqn/1m/UwHrPuSBLmbX3o6bDx7geStt4TDu47MGnvmqHkZvq+7tGwc3FHGOlKBubLPy1O3fXs6+sLS5YsCYsXL06/YlCzatWqkP08PpZxiW+U4qSDsVtztixLxn49J/kUS+yabHlB4Pn929K5bCqHSIvfD+59fkaZjp+3IpyycHU4Oelpc8rCE448rg7L+haHh7c/Ef7w+zcmZW4eLzOGOe946VvCgp7Wv7bMKLSdESBAgAABAgQIECBAgEBpBRrtqVNUz5zSwqkYgVkUEOjMIm6r7vrhL341CUQWhpWvOG88yKnnWGPos/u5bWkvnwM794QDSShwIPnZge2700CoqCWGOvNXLW35wOebf/PfwolnvCyclHwtWHJc3bwHDhwIW57bHDY//kzY/ONHwu6NW8OhZEi1yeauGU1Cm+Fkvvd98zvCvrkzE+JUhjXx+xjWxMdmCGzyou/fvDns37Sp7YdVO5T0/hsLbGJws3E8wIk/2z08c9eI3mQ+qLHAJgY3qysCnNUh/m6qJQY7uw/uDQPzjgsxALIQIECAAAECBAgQIECAAIFWE3jy9tvDhi98IRmZJ9/f40uTD6jGYdZ8QLXVzgTHUxYBgU4BLTE4OFhAKa1TxMHd+8PQrr3JPCwjYWjr2BwXe5IQIS77jjwWdbR9yxeG7gX9yfBXydBuC+eGngVzQ9eCZGi3hfPSn5d5efrpp8NXv/rV8aHMTjjhhPArv/IrYUVFj48YysSvGNrs2rUrHW90x44d6WRrw0nPm/1bdobeXaNhwf45ofPQ5EcbQ5yh7sNhX//hsKv/UN09ceKQZ4sWLQpx4rr4FXvYLF++PPTGoceSn8dHS2sJ7BnZFzbu3xye2TeYfG0+8v2m9DEO5zhTy5KehWF1/4pwwtyVyePKI48rwqr+5TNVhP0QIECAAAECBAgQIECAAIG6BAYGBupa/8VeOQY7m374w7Dtpz89pioL16wJK175yrAymStnQfK9hQCB2RMQ6Mye7fieBTozjxxDn33P7wyHkzlchnfvC8O7kq/kZ8NJD5+RPcXN5dOVzNvTf9yi0gU+cUK0r3zlK+FQMndN/BoZGUm/4k3yl7/85WlwE0OcGOZUz13TP9wR5u1Lvg50hO7ROPfO5Mu+3sPhQPK1e+7hcLCz9k34yrAmBjMxrImPApupdFvj95v2b01Cmk1JaDMW1oyFOJvCtuGdM3qAMbQZC25WpaHNWICzIizoNgzajELbGQECBAgQIECAAAECBAhMW6DZAp3KA45Dx6cjjCRzFMfh1cz9O+3TwQ4I5BYQ6OSmsmIzCZRpLp84rFsc3m06c/nE8CUu27dvTx9jL5r4FZdt27al4Uz8d3zcv39/uO+++9KwptYSe79Uv2noGQ6hf9/hMHdfCPH7qZZ0OLVkKLX9czvSodWade6aqY7T7/MLDI8eTIZGe6ZiqLRnx78/MFr7XMy/9xfWnNfVX3OItDh0WueczkZ2aRsCBAgQIECAAAECBAgQIECAAAECTSEg0GmKZlLJ2RB4Mefyib1mDh48mB7WoZ5kOLNF/WG043DYf/hgGEnuSe86uC8MhdH0dzHEyQKdvA4PPfTQhKt2dXWFtWvXhjnJEGoLdk0d4syZMyd0d3eHrv7e0H3K0rDkJavDvJVLWmrumryu1ksCxAM7x4ObF+a5eTY8s+e5GeVZOXdZEtycUDHHzdhcNyv6l81oOXZGgAABAgQIECBAgAABAgQIECBAoFkEBDrN0lLqWbhA3l4+MZwZHU3ClyMhTeX3sdIxuKn+WVy3niX2ghnpSsKfZJ6a+Dja1REOdh1OH+O/q5dHHnkk9I92hlMOLQrzDneHkcOjYfucofD4nJ1hUXd/+KX+E0PnSEjnxckCmxjaZF9xOLTOzs7QO39uWHn2KWH1+rNC3+L5aS8jS3sIPLX72SS42Zj2sqkMbnYMjc1rNRNLV9Kj5uQFq4/0uBkLbGJPm/g4N+mJYyFAgAABAgQIECBAgAABAgQIECBA4AUBgY6zgUCFQOwJkw1blg1pNtnQZnG+ntFdB9JgpHPkcOiKIUny1XXwcK75Z2YKP85dc7C3YzzwGdz2fDh+X1/oCnNCx5yO+P8kDUoCoHA4jCzrDeesODUNbGKAEwOdyqUzCW3iMHExxFl88kohzkw1Ugn3szfpCVYZ1rzw/cYwcmh0xmq8uHfhMT1tYnBzUvJlIUCAAAECBAgQIECAAAECBAgQIEAgn4BAJ5+TtZpQoHLemSyomSycydaZyUMdC3gOJ8ObdSRz0xxOd907Nh1O6D/ymLe8rCdNXD8LYipDmfiz+O+47N20Izy3dXMYTXrmVC59XT1h1cpVYcHKpUf9PAtxlp9xYlh57lohTt5GaZL1Nu3bckxPm9j7Jv58JpcT5q+qGdws7Vs8k8XYFwECBAgQIECAAAECBAgQIECAAIG2FBDotGWzN+dBx8AlzicTlxjMZAHMtm3b0u+zn8XfNzLvTJEqfX19IX719/eHJf0LQvdwEvTM6QpzO3vC6N6h0NfRHQ7u2hcO7z+Yhjdxqe5JM1F9D48eCtsfezb99e6hZC6eZLL6jo6O0Jvse253b+iZ1xcWrj4u/f2iU1alvXBWrXtJ6F00r0gCZc2wQAzvag2R9sSuZ8Leg/tnrLS+zt6aQ6TFodN6OsfOVQsBAgQIECBAgAABAgQIECBAgAABAjMvINCZedNj9jg4OFhAKcUUsWHDhhC/hoaGwsqVK8OrXvWqhgqO28evGMTs2rUrDA8Pp//OetDEn2Xr7Ny5My0jrlPGpaenJ8Q5Z2JAs3DhwrSK8TGGNfHnCxYsSB+zdbLv8x7Lwd37w9CuvWF0aCQMbR2bv2TPxq3p474jj5X7OpzMz7P7qecn3H3vornhxIvODwtOWRn6j1uUtxrWm2WBx/dsDD/cen+Ijyv6loU3rHxlOHX+6mNK3T2yNzyzb1PYuH9z+jj2ffK1b/OM1nBpz6JwwtyVYXX/iqMeY90sBAgQIECAAAECBAgQIECAwPQEBgYGprcDWxMg0JYCAp0Cmr1VAp2vfvWr4dFHHz1KLIYZV1xxRYiPWTgTV9i9e3e6XgxoKsOZuE4MasoczsR6L1q0aDyEyUKaxYsXHxXQxACn3nBmtk63GPrse35nODw8EoZ37wuD3/9FOLB1dzh8cCQcSnrsxB46PUmQ09XfGwZe+9Kw4oLTZ6sq9tuAwA+3/CT8t4c+F/aOHt2T5l+tfn1Y3rvkSHjzXPq4fXgs1JuJpSOZW6k6sIkhzglzV4V5Xf0zUYR9ECBAgAABAgQIECBAgAABAjUEBDpOCwIEGhEQ6DSi1obb/PM//3P427/92/Ejf+qpp8LBgwfDoaQ3SAw1TjrppFKqxNBlyZIlad1iIJMNdbZ06dL0++xnsTdN9rtSHkidlRrauTf86BMvtFfstdMxZ046rNr573yTOXLq9JzN1XcP7w2Xfe2asOfgvprFxJmXOqZZgQU982rMbbM6nLxwdZgz7b1Ps3I2J0CAAAECBAgQIECAAAECBAgQIEAgl4BAJxeTlT7/+c+HBx54YBzikUceScOcbDnttNNyz/HSqGblvDPV4Uzc56pVq9JdV4Y48ft2XfY8ty08+Q/3h60PPR06+3rSuXLOuOw1wpySnBA/3fpwuPu5n4T//cwPw8M7npi4VnUkOgPzjqsKbk4IJy04PqzoX1qSo1YNAgQIECBAgAABAgQIECBAgAABAgQaFRDoNCrXZtvdfPPN4fHHHx8/6ieeeCIdOi1b1qxZE7q780+IXh3OxP3EkCb2nMm+r1ynlXrPtNmp43CPCAzu3Rx+tOkn4Z5NPw13J487hsaGJQx1BDZx9e45XeGUpGfNyUlQM/Y41tMm/ntuV/sGmE40AgQIECBAgAABAgQIECBAgAABAq0uINBp9RaeoeP7+te/Hn7wgx+M7y0OubZ//9h8HzHIOfvss9OhzWIoE5fssdWHNpshXrtpQYHh0YNHBTiP7nyq9lFOEei8cuW54dUDv5T2tIkBzonzx3qiWQgQIECAAAECBAgQIECAAAECBAgQaC8BgU57tXfDR3vgwIHwsY99LMTHuMTh1kZHR0NnZ2d405veFF796lc3vG8bEmgVgQe2PRru3pz0wEmGUou9cKa7nL/ipeH/fc37Q5wDx0KAAAECBAgQIECAAAECBAgQIECAQHsLCHTau/3rOvrBwcHwd3/3dyE+xiUOg/aGN7xBmFOXopVbSWDzvq1HBThbD+zIfXiLexeGC1a8LKxfdW5Yv/Jl4daH7wi3PPy18e1jmPMf1v9OOH7eitz7tCIBAgQIECBAgAABAgQIECBAgAABAq0rINApoG2zAKSAogopIs6ds3PnzrBo0aLQ29tbSJkKIVAGgdFDo+EnOx8O9+14KNy37cHw+N6NdVXrnEUvCeuWnBHOW3xGOGPhqTW3fXzPxrCib2mY19Vf176tTIAAAQIECBAgQIAAAQIECDSPwMDAQPNUVk0JECiNgECngKZotUCnADJFECiNwBNJaPPP2x8M929/KNyfhDkx1Mm7nDB3ZTg3CXDWLTo9nJc89nf25d3UegQIECBAgAABAgQIECBAgEALCwh0WrhxHRqBWRQQ6Mwirl0TINB8AtsO7Eznv/lRMg/OPcl8OJv2bcl9EHGumziM2gXJEGqvXHluOHGBT9vkxrMiAQIECBAgQIAAAQIECBAgQIAAAQKTCgh0nCAECLS9wD2bfhp+lIQ48fEX2zbU5bFu+ZnpPDgxyPml486qa1srEyBAgAABAgQIECBAgAABAgQIECBAIK+AQCevlPUIEGgZgcd2Pp32wrk7CXDi49DocO5jO2H+qrA+6X0Te+GsT74W9szPva0VCRAgQIAAAQIECBAgQIAAAQIECBAg0KiAQKdROdsRINA0AjuHdo8FOMkQancnQ6k9u3dz7rr3d/VWBDjrwqkLV+fe1ooECBAgQIAAAQIECBAgQIAAAQIECBCYKQGBzkxJ2g8BAqUS+KfNP0/nwIlz4fx068N11e2cZacd6YFzbnjFinPq2tbKBAgQIECAAAECBAgQIECAAAECBAgQmA0Bgc5sqNonAQKFCzy569nxACcGOXsP7stdh4F5x6Vz4GRz4SztW5R7WysSIECAAAECBAgQIECAAAECBAgQIECgCAGBTgHKg4ODBZSiCALtJbB3ZH/4yY6Hw/07Hgr3bX8oPLs//zBq3R1dYd2SM8a+Fp8eTplnGLX2OnscLQECBAgQIECAAAECBAgQeHEFBgYGXtwKKJ0AgaYUEOgU0GwCnQKQFdEWAg/uejwJbx5MQpyHw893bqjrmNfOPzEJb46EOEmQMyd01LW9lQkQIECAAAECBAgQIECAAAECMyUg0JkpSfsh0F4CAp32am9HS6CpBDbu3RTuTubAyebC2TW8J3f9j+tfEtavPPfIXDjrQvy3hQABAgQIECBAgAABAgQIECBAgAABAs0qINBp1pZTbwItKHBgdOioAOfxXc/kPso5HXOSAOdl43PhnLlkTe5trUiAAAECBAgQIECAAAECBAgQIECAAIGyCwh0yt5C6kegxQV+vnVD2gPn7ufuTx5/VtfRnrb45PEA54IVLws9nd11bW9lAgQIECBAgAABAgQIECBAgAABAgQINIuAQKdZWko9CbSIwHP7toR7NiUBzqafJF8/DdsO7Mh9ZEt6F4VXrhobRi0GOAPzjsu9rRUJECBAgAABAgQIECBAgAABAgQIECDQzAICnWZuPXUn0AQCBw+NHBXgPLLjibpqnYU38fGcZafVta2VCRAgQIAAAQIECBAgQIAAAQIECBAg0CoCAp1WaUnHQaBEAg/teHxsLpykB86Pkp44hw4fyl27UxedENYnvW/Wr1qX9sLp7+rNva0VCRAgQIAAAQIECBAgQIAAAQIECBAg0KoCAp0CWnZwcLCAUhRB4MUT2Da8M9y//aHwk50Ph3/e9mCI/867zO+aG85bckZYt/iMcO7i08NAv2HU8tpZjwABAgQIECBAgAABAgQIEGhOgYGBgeasuFoTIPCiCgh0CuAX6BSArIhCBQ6Hw2mAc/+O5Ct53LDn6brKf+mitWmAsy4Jcs5auKauba1MgAABAgQIECBAgAABAgQIEGh2AYFOs7eg+hN4cQQEOi+Ou1IJNJ3Ahp1PjQ2jtvmn4e5kKLXh0eHcx3Di/IHwylXnhjgPzvqV54b53XNzb2tFAgQIECBAgAABAgQIECBAgAABAgQIEAhBoOMsIECgpsD2oV3jAU6cC+fZvZtzS83t6h8LcNK5cM4NJy84Pve2ViRAgAABAgQIECBAgAABAgQIECBAgACBYwUEOs4KAgTGBe7d/LMQw5v49dOtD9cl87Jlp6e9b2KA8/Ljzq5rWysTIECAAAECBAgQIECAAAECBAgQIECAwOQCAh1nSN0Cu4f3ht0H94bj562oe1sbFC/w8PYnwsC848KCnnnHFP74rmfGApw4jFoynNq+kQO5Kxjbf/2RIdTiUGqLexfm3taKBAgQIECAAAECBAgQIECAAAECBAgQIFCfgECnPq+G1h4cHGxou7Jt9PiejeHPH/r/wuN7N45X7b2nvy382qpXla2q6pMI/M/nfhhufvTvwt7R/anHqfNWh3eufUvYcXBXuH/HQ+H+7Q+FwQNbclv1zOkO65acEc5bfEY4d/Hp4eR5hlHLjWdFAgQIECBAgAABAgQIECBAgECFwMDAAA8CBAjULSDQqZus/g1aIdDZO7I/vP1H/3E8HKhUeNvJl4azF62tH8YWsybwi52Phs8/+fWa+z+c/LQjZ8mnLTg5rEvCmxjkrEuCHAsBAgQIECBAgAABAgQIECBAgMD0BQQ60ze0BwLtKCDQacdWb+CYb/rZbeGvfv6lBra0STMJrJy7PMTh09avSL6SuXCW9S1upuqrKwECBAgQIECAAAECBAgQIECAAAECBFpWQKDTsk07swf2vu/dGP7Pxrsn3Gk9vT5mtmb2Nh2Brjmd4YIV54ZXJuFNDHJOX3zKdHZnWwIECBAgQIAAAQIECBAgQIAAAQIECBCYJQGBzizBttpu/9Pdnwpfe/w7Ap0WaNi5XX3h/37Jr6e9cGKI0zWnqwWOyiEQIECAAAECBAgQIECAAAECBAgQIECgtQUEOq3dvjN2dP/nmbvD+75/Y839Le5dGNYuOnHGyrKj6Qs8sXtj2Lp/R80dveOlbwnvPOfy6RdiDwQIECBAgAABAgQIECBAgAABAgQIECBQmIBApzDq5i+oVi+dBd3zwl+8/j+F05ec0vwH2EJHsHt4b3jbt94XBvduPuqofmX1+vAf1v9OWNAzr4WO1qEQIECAAAECBAgQIECAAAECBAgQIECg9QUEOq3fxjN6hLc89LXw8M4nw54kMDht8cnhytPfKByYUeGZ3Vlsr+8+e0+IwdvLjzs7XHnGG2e2AHsjQIAAAQIECBAgQIAAAQIECBAgQIAAgUIEBDoFMA8ODhZQiiIIECBAgAABAgQIECBAgAABAgQIEGgGgYGBgWaopjoSIFAyAYFOAQ0i0CkAWREECBAgQIAAAQIECBAgQIAAAQIEmkRAoNMkDaWaBEomINApWYOoDgECBAgQIECAAAECBAgQIECAAAECBAgQIECgWkCg45wgQIAAAQIECBAgQIAAAQIECBAgQIAAAQIECJRcQKBT8gZSPQIECBAgrrun/QAAIABJREFUQIAAAQIECBAgQIAAAQIECBAgQICAQMc5QIAAAQIECBAgQIAAAQIECBAgQIAAAQIECBAouYBAp+QNpHoECBAgQIAAAQIECBAgQIAAAQIECBAgQIAAAYFOcg489thj4WMf+1j41re+FR599NH0rHjFK14R3vKWt4Srr746LFu2zJlCgAABAgQIECBAgAABAgQIECBAgAABAgQIEHjRBNo+0Ln//vvD61//+rB9+/awZMmSsH79+rQx7rzzzvRx7dq1adCzZs2ahhtpcHCw4W1tSIAAAQIECBAgQIAAAQIECBAgQIBAawkMDAy01gE5GgIEChFo60Bn69at4bTTTkvDnGuuuSZ88IMfHO+NE3vtXH755eHee+8NF110UfjmN7/ZcIMIdBqmsyEBAgQIECBAgAABAgQIECBAgACBlhMQ6LRckzogAoUItHWgc+utt4Yrr7wy7YWzYcOGY8BjqBN/F5f77rsvrFu3rpBGUQgBAgQIECBAgAABAgQIECBAgAABAgQIECBAoFKg7QOdd7/73WnvnOuvv77mmXHBBRekvXTuuuuucOGFFzp7CBAgQIAAAQIECBAgQIAAAQIECBAgQIAAAQKFC7R1oJNHu6OjI11NoJNHyzoECBAgQIAAAQIECBAgQIAAAQIECBAgQIDAbAgIdCZR/cu//Mvwrne9KyxZsiRs27ZtNvztkwABAgQIECBAgAABAgQIECBAgAABAgQIECAwpYBAZwKi+++/P7z+9a8P27dvDx/96EfD+9///ikxrUCAAAECBAgQIECAAAECBAgQIECAAAECBAgQmA0BgU4N1cow56KLLgrf/OY3Z8PePgkQIECAAAECBAgQIECAAAECBAgQIECAAAECuQQEOlVMlWHOK17xijTMWbZsWS7MiVb68Y9/PK3tbUyAAAECBAgQIECAAAECBAgQIECAQOsInH/++a1zMI6EAIHCBAQ6FdS33nprePe7350Os3bNNdeED37wg9MOc+LuBTqFnc8KIkCAAAECBAgQIECAAAECBAgQIFB6AYFO6ZtIBQmUUkCgc6RZrrvuunDDDTek/7r22mvD9ddfX8oGUykCBAgQIECAAAECBAgQIECAAAECBAgQIECg/QQEOkmbx145n/nMZ9LWv+WWW8IVV1zRfmeCIyZAgAABAgQIECBAgAABAgQIECBAgAABAgRKK9D2gU7WM2fJkiXh9ttvDxdeeGFpG0vFCBAgQIAAAQIECBAgQIAAAQIECBAgQIAAgfYUaOtA53vf+1547Wtfm7b8XXfdJcxpz+eAoyZAgAABAgQIECBAgAABAgQIECBAgAABAqUXaOtA5+KLLw533nlnrkYS+ORishIBAgQIECBAgAABAgQIECBAgAABAgQIECAwCwJtHeh0dHTkJhXo5KayIgECBAgQIECAAAECBAgQIECAAAECBAgQIDDDAm0d6Myw5YS7GxwcLKoo5RAgQIAAAQIECBAgQIAAAQIECBAgUHKBgYGBktdQ9QgQKKOAQKeAVhHoFICsCAIECBAgQIAAAQIECBAgQIAAAQJNIiDQaZKGUk0CJRMQ6JSsQVSHAAECBAgQIECAAAECBAgQIECAAAECBAgQIFAtINBxThAgQIAAAQIECBAgQIAAAQIECBAgQIAAAQIESi4g0Cl5A6keAQIECBAgQIAAAQIECBAgQIAAAQIECBAgQECg4xwgQIAAAQIECBAgQIAAAQIECBAgQIAAAQIECJRcQKBT8gZSPQIECBAgQIAAAQIECBAgQIAAAQIECBAgQICAQMc5QIAAAQIECBAgQIAAAQIECBAgQIAAAQIECBAouYBAp4AGGhwcLKAURRAgQIAAAQIECBAgQIAAAQIECBAg0AwCAwMDzVBNdSRAoGQCAp0CGkSgUwCyIggQIECAAAECBAgQIECAAAECBAg0iYBAp0kaSjUJlExAoFOyBlEdAgQIECBAgAABAgQIECBAgAABAgQIECBAgEC1gEDHOUGAAAECBAgQIECAAAECBAgQIECAAAECBAgQKLmAQKfkDaR6BAgQIECAAAECBAgQIECAAAECBAgQIECAAAGBjnOAAAECBAgQIECAAAECBAgQIECAAAECBAgQIFByAYFOAQ00ODhYQCmKIECAAAECBAgQIECAAAECBAgQIECgGQQGBgaaoZrqSIBAyQQEOgU0iECnAGRFECBAgAABAgQIECBAgAABAgQIEGgSAYFOkzSUahIomYBAp2QNojoECBAgQIAAAQIECBAgQIAAAQIECBAgQIAAgWoBgY5zggABAgQIECBAgAABAgQIECBAgAABAgQIECBQcgGBTskbSPUIECBAgAABAgQIECBAgAABAgQIECBAgAABAgId5wABAgQIECBAgAABAgQIECBAgAABAgQIECBAoOQCAp2SN5DqESBAgAABAgQIECBAgAABAgQIECBAgAABAgQEOs4BAgQIECBAgAABAgQIECBAgAABAgQIECBAgEDJBQQ6BTTQ4OBgAaUoggABAgQIECBAgAABAgQIECBAgACBZhAYGBhohmqqIwECJRMQ6BTQIAKdApAVQYAAAQIECBAgQIAAAQIECBAgQKBJBAQ6TdJQqkmgZAICnZI1iOoQIECAAAECBAgQIECAAAECBAgQIECAAAECBKoFBDrOCQIECBAgQIAAAQIECBAgQIAAAQIECBAgQIBAyQUEOiVvINUjQIAAAQIECBAgQIAAAQIECBAgQIAAAQIECAh0nAMECBAgQIAAAQIECBAgQIAAAQIECBAgQIAAgZILCHRK3kCqR4AAAQIECBAgQIAAAQIECBAgQIAAAQIECBAQ6DgHCBAgQIAAAQIECBAgQIAAAQIECBAgQIAAAQIlFxDoFNBAg4ODBZSiCAIECBAgQIAAAQIECBAgQIAAAQIEmkFgYGCgGaqpjgQIlExAoFNAgwh0CkBWBAECBAgQIECAAAECBAgQIECAAIEmERDoNElDqSaBkgkIdErWIKpDgAABAgQIECBAgAABAgQIECBAgAABAgQIEKgWEOg4JwgQIECAAAECBAgQIECAAAECBAgQIECAAAECJRcQ6JS8gVSPAAECBAgQIECAAAECBAgQIECAAAECBAgQICDQcQ4QIECAAAECBAgQIECAAAECBAgQIECAAAECBEouINApeQOpHgECBAgQIECAAAECBAgQIECAAAECBAgQIEBAoOMcIECAAAECBAgQIECAAAECBAgQIECAAAECBAiUXECgU0ADDQ4OFlCKIggQIECAAAECBAgQIECAAAECBAgQaAaBgYGBZqimOhIgUDIBgU4BDSLQKQBZEQQIECBAgAABAgQIECBAgAABAgSaRECg0yQNpZoESiYg0ClZg6gOAQIECBAgQIAAAQIECBAgQIAAAQIECBAgQKBaQKDjnCBAgAABAgQIECBAgAABAgQIECBAgAABAgQIlFxAoFPyBlI9AgQIECBAgAABAgQIECBAgAABAgQIECBAgIBAxzlAgAABAgQIECBAgAABAgQIECBAgAABAgQIECi5gECn5A2kegQIECBAgAABAgQIECBAgAABAgQIECBAgAABgY5zgAABAgQIECBAgAABAgQIECBAgAABAgQIECBQcgGBTgENNDg4WEApiiBAgAABAgQIECBAgAABAgQIECBAoBkEBgYGmqGa6kiAQMkEBDoFNIhApwBkRRAgQIAAAQIECBAgQIAAAQIECBBoEgGBTpM0lGoSKJmAQKdkDaI6BAgQIECAAAECBAgQIECAAAECBAgQIECAAIFqAYGOc4IAAQIECBAgQIAAAQIECBAgQIAAAQIECBAgUHIBgU7JG0j1CBAgQIAAAQIECBAgQIAAAQIECBAgQIAAAQICHecAAQIECBAgQIAAAQIECBAgQIAAAQIECBAgQKDkAgKdkjeQ6hEgQIAAAQIECBAgQIAAAQIECBAgQIAAAQIEBDrOAQIECBAgQIAAAQIECBAgQIAAAQIECBAgQIBAyQUEOgU00ODgYAGlKIIAAQIECBAgQIAAAQIECBAgQIAAgWYQGBgYaIZqqiMBAiUTEOgU0CACnQKQFUGAAAECBAgQIECAAAECBAgQIECgSQQEOk3SUKpJoGQCAp2SNYjqECBAgAABAgQIECBAgAABAgQIECBAgAABAgSqBQQ6zgkCBAgQIECAAAECBAgQIECAAAECBAgQIECAQMkFBDolbyDVI0CAAAECBAgQIECAAAECBAgQIECAAAECBAgIdJwDBAgQIECAAAECBAgQIECAAAECBAgQIECAAIGSCwh0CmigwcHBAkpRBAECBAgQIECAAAECBAgQIECAAAECzSAwMDDQDNVURwIESiYg0CmgQQQ6BSArggABAgQIECBAgAABAgQIECBAgECTCAh0mqShVJNAyQQEOiVrENUhQIAAAQIECBAgQIAAAQIECBAgQIAAAQIECFQLCHScEwQIECBAgAABAgQIECBAgAABAgQIECBAgACBkgsIdEreQKpHgAABAgQIECBAgAABAgQIECBAgAABAgQIEBDoOAcIECBAgAABAgQIECBAgAABAgQIECBAgAABAiUXEOiUvIFUjwABAgQIECBAgAABAgQIECBAgAABAgQIECAg0KlxDtx///3hzjvvDG9+85vDmjVrnCUECBAgQIAAAQIECBAgQIAAAQIECBAgQIAAgRdVQKBTxb9169Zw8cUXh3vvvTfcdddd4cILL5x2Aw0ODk57H3ZAgAABAgQIECBAgAABAgQIECBAgEBrCAwMDLTGgTgKAgQKFRDoVHBXhjnxxwKdQs9FhREgQIAAAQIECBAgQIAAAQIECBBoCwGBTls0s4MkMOMCAp0jpHfccUe46qqrwvbt28eRZyrQmfFWs0MCBAgQIECAAAECBAgQIECAAAECBAgQIECgrQTaPtB57LHHwrvf/e50zpy4XH755eG2225LvxfotNVzwcESIECAAAECBAgQIECAAAECBAgQIECAAIHSCrR9oPO9730vvPa1rw1r164Nn/jEJ8Ill1wSOjo6BDqlPWVVjAABAgQIECBAgAABAgQIECBAgAABAgQItJ9A2wc6sYfOs88+Gy688MLx1hfotN8TwRETIECAAAECBAgQIECAAAECBAgQIECAAIEyC7R9oFOrcQQ6ZT5l1Y0AAQIECBAgQIAAAQIECBAgQIAAAQIECLSfgECnRpsLdNrvieCICRAgQIAAAQIECBAgQIAAAQIECBAgQIBAmQUEOgUEOj/+8Y/LfA6oGwECBAgQIECAAAECBAgQIECAAAECBQqcf/75BZamKAIEWkVAoCPQaZVz2XEQIECAAAECBAgQIECAAAECBAgQaAoBgU5TNJNKEiidgECngECndK2uQgQIECBAgAABAgQIECBAgAABAgQIECBAgEBTCQh0BDpNdcKqLAECBAgQIECAAAECBAgQIECAAAECBAgQaEcBgY5Apx3Pe8dMgAABAgQIECBAgAABAgQIECBAgAABAgSaSkCgI9BpqhNWZQkQIECAAAECBAgQIECAAAECBAgQIECAQDsKCHQEOu143jtmAgQIECBAgAABAgQIECBAgAABAgQIECDQVAICHYFOU52wKkuAAAECBAgQIECAAAECBAgQIECAAAECBNpRQKBTo9VvvPHG9KdvfvObw5o1a6Z9XgwODk57H3ZAgAABAgQIECBAgAABAgQIECBAgEBrCAwMDLTGgTgKAgQKFRDoFMAt0CkAWREECBAgQIAAAQIECBAgQIAAAQIEmkRAoNMkDaWaBEomINApWYOoDgECBAgQIECAAAECBAgQIECAAAECBAgQIECgWkCg45wgQIAAAQIECBAgQIAAAQIECBAgQIAAAQIECJRcQKBT8gZSPQIECBAgQIAAAQIECBAgQIAAAQIECBAgQICAQMc5QIAAAQIECBAgQIAAAQIECBAgQIAAAQIECBAouYBAp+QNpHoECBAgQIAAAQIECBAgQIAAAQIECBAgQIAAAYGOc4AAAQIECBAgQIAAAQIECBAgQIAAAQIECBAgUHIBgU4BDTQ4OFhAKYogQIAAAQIECBAgQIAAAQIECBAgQKAZBAYGBpqhmupIgEDJBAQ6BTSIQKcAZEUQIECAAAECBAgQIECAAAECBAgQaBIBgU6TNJRqEiiZgECnZA2iOgQIECBAgAABAgQIECBAgAABAgQIECBAgACBagGBjnOCAAECBAgQIECAAAECBAgQIECAAAECBAgQIFByAYFOyRtI9QgQIECAAAECBAgQIECAAAECBAgQIECAAAECAh3nAAECBAgQIECAAAECBAgQIECAAAECBAgQIECg5AICnZI3kOoRIECAAAECBAgQIECAAAECBAgQIECAAAECBAQ6zgECBAgQIECAAAECBAgQIECAAAECBAgQIECAQMkFBDoFNNDg4GABpSiCAAECBAgQIECAAAECBAgQIECAAIFmEBgYGGiGaqojAQIlExDoFNAgAp0CkBVBgAABAgQIECBAgAABAgQIECBAoEkEBDpN0lCqSaBkAgKdkjWI6hAgQIAAAQIECBAgQIAAAQIECBAgQIAAAQIEqgUEOs4JAgQIECBAgAABAgQIECBAgAABAgQIECBAgEDJBQQ6JW8g1SNAgAABAgQIECBAgAABAgQIECBAgAABAgQICHScAwQIECBAgAABAgQIECBAgAABAgQIECBAgACBkgsIdApooMHBwQJKUQQBAgQIECBAgAABAgQIECBAgAABAs0gMDAw0AzVVEcCBEomINApoEEEOgUgK4IAAQIECBAgQIAAAQIECBAgQIBAkwgIdJqkoVSTQMkEBDolaxDVIUCAAAECBAgQIECAAAECBAgQIECAAAECBAhUCwh0nBMECBAgQIAAAQIECBAgQIAAAQIECBAgQIAAgZILCHRK3kCqR4AAAQIECBAgQIAAAQIECBAgQIAAAQIECBAQ6DgHCBAgQIAAAQIECBAgQIAAAQIECBAgQIAAAQIlFxDolLyBVI8AAQIECBAgQIAAAQIECBAgQIAAAQIECBAgINBxDhAgQIAAAQIECBAgQIAAAQIECBAgQIAAAQIESi4g0CmggQYHBwsoRREECBAgQIAAAQIECBAgQIAAAQIECDSDwMDAQDNUUx0JECiZgECngAYR6BSArAgCBAgQIECAAAECBAgQIECAAAECTSIg0GmShlJNAiUTEOiUrEFUhwABAgQIECBAgAABAgQIECBAgAABAgQIECBQLSDQcU4QIECAAAECBAgQIECAAAECBAgQIECAAAECBEouINApeQOpHgECBAgQIECAAAECBAgQIECAAAECBAgQIEBAoOMcIECAAAECBAgQIECAAAECBAgQIECAAAECBAiUXECgU/IGUj0CBAgQIECAAAECBAgQIECAAAECBAgQIECAgEDHOUCAAAECBAgQIECAAAECBAgQIECAAAECBAgQKLmAQKeABhocHCygFEUQIECAAAECBAgQIECAAAECBAgQINAMAgMDA81QTXUkQKBkAgKdAhpEoFMAsiIIECBAgAABAgQIECBAgAABAgQINImAQKdJGko1CZRMQKBTsgZRHQIECBAgQIAAAQIECBAgQIAAAQIECBAgQIBAtYBAxzlBgAABAgQIECBAgAABAgQIECBAgAABAgQIECi5gECn5A2kegQIECBAgAABAgQIECBAgAABAgQIECBAgAABgY5zgAABAgQIECBAgAABAgQIECBAgAABAgQIECBQcgGBTskbSPUIECBAgAABAgQIECBAgAABAgQIECBAgAABAgId5wABAgQIECBAgAABAgQIECBAgAABAgQIECBAoOQCAp0CGmhwcLCAUhRBgAABAgQIECBAgAABAgQIECBAgEAzCAwMDDRDNdWRAIGSCQh0CmgQgU4ByIogQIAAAQIECBAgQIAAAQIECBAg0CQCAp0maSjVJFAyAYFOyRpEdQgQIECAAAECBAgQIECAAAECBAgQIECAAAEC1QICHecEAQIECBAgQIAAAQIECBAgQIAAAQIECBAgQKDkAgKdkjeQ6hEgQIAAAQIECBAgQIAAAQIECBAgQIAAAQIEBDrOAQIECBAgQIAAAQIECBAgQIAAAQIECBAgQIBAyQUEOiVvINUjQIAAAQIECBAgQIAAAQIECBAgQIAAAQIECAh0nAMECBAgQIAAAQIECBAgQIAAAQIECBAgQIAAgZILCHQKaKDBwcECSlEEAQIECBAgQIAAAQIECBAgQIAAAQLNIDAwMNAM1VRHAgRKJiDQKaBBBDoFICuCAAECBAgQIECAAAECBAgQIECAQJMICHSapKFUk0DJBAQ6JWsQ1SFAgAABAgQIECBAgAABAgQIECBAgAABAgQIVAsIdJwTBAgQIECAAAECBAgQIECAAAECBAgQIECAAIGSCwh0St5AqkeAAAECBAgQIECAAAECBAgQIECAAAECBAgQEOg4BwgQIECAAAECBAgQIECAAAECBAgQIECAAAECJRcQ6JS8gVSPAAECBAgQIECAAAECBAgQIECAAAECBAgQICDQcQ4QIECAAAECBAgQIECAAAECBAgQIECAAAECBEouINApoIEGBwcLKEURBAgQIECAAAECBAgQIECAAAECBAg0g8DAwEAzVFMdCRAomYBAp4AGEegUgKwIAgQIECBAgAABAgQIECBAgAABAk0iINBpkoZSTQIlExDolKxBVIcAAQIECBAgQIAAAQIECBAgQIAAAQIECBAgUC0g0HFOECBAgAABAgQIECBAgAABAgQIECBAgAABAgRKLiDQKXkDqR4BAgQIECBAgAABAgQIECBAgAABAgQIECBAQKDjHCBAgAABAgQIECBAgAABAgQIECBAgAABAgQIlFxAoJM00NatW8PNN98cbrrppvDoo4+mTXbRRReF9773veGSSy4peROqHgECBAgQIECAAAECBAgQIECAAAECBAgQINDqAm0f6MQw5+KLLw733nvveJATf5b9+9prrw3XX399q58Hjo8AAQIECBAgQIAAAQIECBAgQIAAAQIECBAosUDbBzrXXXdduOGGG8IrXvGKcNttt4U1a9akzXXHHXeESy+9NP3+rrvuChdeeGHDzTg4ONjwtjYkQIAAAQIECBAgQIAAAQIECBAgQKC1BAYGBlrrgBwNAQKFCLR1oBN74ixfvjyFvu+++8K6deuOQr/xxhvDBz7wgXD55ZeHW2+9teEGEeg0TGdDAgQIECBAgAABAgQIECBAgAABAi0nINBpuSZ1QAQKEWjrQCeGNFdeeWXaO+eee+45Bvyxxx4La9euTX++ZcuWsGzZskIaRSEECBAgQIAAAQIECBAgQIAAAQIECBAgQIAAgUqBtg50sh4411xzTfj0pz9d88xYunRp2L59+7SHXXPaESBAgAABAgQIECBAgAABAgQIECBAgAABAgQaFWjrQOfiiy8Od955Z/joRz8a3v/+99c0zNa55ZZbwhVXXNGos+0IECBAgAABAgQIECBAgAABAgQIECBAgAABAg0LCHRyBjqThT4N69uQAAECBAgQIECAAAECBAgQIECAAAECBAgQIJBDQKBTQKAT5+ixECBAgAABAgQIECBAgAABAgQIECBAIArce++9IAgQIFC3gEBHoFP3SWMDAgQIECBAgAABAgQIECBAgAABAgQaFxDoNG5nSwLtLNDWgU6cE+e2224zh047PwMcOwECBAgQIECAAAECBAgQIECAAAECBAgQaAKBtg50brzxxvCBD3wgXHvtteH666+v2VxLly4N27dvD3fddVe48MILm6BJVZEAAQIECBAgQIAAAQIECBAgQIAAAQIECBBoNYG2DnTuuOOOcOmll4Y4x80999xzTNs+9thjYe3atenPt2zZEpYtW9Zq7e94CBAgQIAAAQIECBAgQIAAAQIECBAgQIAAgSYQaOtAZ+vWrWH58uVpM913331h3bp1RzVZ1oPn8ssvD7feemsTNKcqEiBAgAABAgQIECBAgAABAgQIECBAgAABAq0o0NaBTmzQ6667Ltxwww1pL504n86aNWvSds5678TvDbfWiqe+YyJAgAABAgQIECBAgAABAgQIECBAgAABAs0j0PaBTuylc/HFF4d77703bbWLLrooxJ9l/55sfp3maWY1JUCAAAECBAgQIECAAAECBAgQIECAAAECBJpZoO0Dndh4McC5+eabw0033RQeffTR8WDnve99b7jkkkuauX3VnQABAgQIECBAgAABAgQIECBAgAABAgQIEGgBAYFOCzSiQyBAgAABAgQIECBAgAABAgQIECBAgAABAgRaW0Cg09rt6+gIECBAgAABAgQIECBAgAABAgQIECBAgACBFhAQ6LRAIzoEAgQIECBAgAABAgQIECBAgAABAgQIECBAoLUFBDqt3b6OjgABAgQIECBAgAABAgQIECBAgAABAgQIEGgBAYFOCzSiQyBAgAABAgQIECBAgAABAgQIECBAgAABAgRaW0Cg09rt6+gIECBAgAABAgQIECBAgAABAgQIECBAgACBFhAQ6LRAIzoEAgQIECBAgAABAgQIECBAgAABAgQIECBAoLUFBDot2L6PPfZY+NjHPha+9a1vhUcffTQ9wle84hXhLW95S7j66qvDsmXLah711q1bw8033xxuuumm8e0uuuii8N73vjdccskluaVuvPHG8IEPfCDcdddd4cILL5xwu0brmbsiTbLirbfeGv76r/863HnnnWmNlyxZEn791389vOc975nU73vf+1745Cc/GW677bZ0u7Vr16bbffCDH5ywjatJYpufdtppYf369eGb3/zmpGJ33HFH+MQnPjFez1jeO9/5zknPqSZpgtzVzJ4jX/rSl8K99957lPsf/uEfhjVr1ky4r9jOH//4x8e3y56T73//+3OXH9uR4AKXAAAZs0lEQVT8ta99bfjoRz8a6tkuFnDxxRenbdfItrkrWLIVG73GFH0tvOCCC8bPi1qE8To81fOzZPQNVSe7psXXru3bt6f7iMf+W7/1W+GKK66Y8rUkPsfidtk19I//+I/DunXrctcle44cPnx4ym3i61z1daDdrodlf+3q6OiYsh2zFfK0ee6dlXDFZrkW1rr2xtfKP/iDP5j0GlBC8mlVqVmuhdX1jNfeeK2e6v3QtHBKuHHR18KiyyshecNVKvp9/HTKqzzI6bz/bxirBBsW/drVaHmNblcC4hmtQtGvXY2Wd//994cPf/jD6b2y7O+GdnztmtHGtzMCBF4UAYHOi8I+e4XGF6jXv/714y9O8UZ9XLKwIN6Ejy9e1Tee4xvOeDMru0kdb6LFn2X/vvbaa8P1118/ZcXjHxlXXnllut5kgU6j9ZyyAk22wrvf/e7wmc98Jq11vGkRw7YNGzaMB2oT3XyvdI5t+pKXvCTcfffd4+0e222ycCGWV9nmU90wrlXPrLxY73izeaKgsMmaZMLq1nqOxJUr3T/3uc/VDD9r+WXPyeh3zz33TMlU+ZypN5T5y7/8y/Cud70rLaPebaesWElXaPQaU/S1MPJNdeN5qudnSZugrmrVuqZVvgZNZFCrnSuvoV//+tdzfSCh8jk62c39ia4Dlc/ndrgeNsNr11TPq+wEjTeht23bVtf52kwrN8u1cKpr7zXXXBM+/elPNxN9Q3VtlmthZT3jcyj+vZFde+O/Y1tNFsQ3hFPCjYq+FhZdXgnJG65S0e/jp1Ne5UFO5/1/w1gl2LDo165Gy2t0uxIQz2gVin7tarS8WttVvnZ95zvfqevDYDOKaGcECBCoU0CgUydYmVfPelvETxrEP3wre2rET45cfvnlaUBT68bYddddF2644YY0VIg9PrIwIPbKuPTSS9PDnqrHTdYzJzOaaP3p1LPM/vXWLfOKf/jefvvtR/XGqbwBX+0Y2zK2U2znv/iLvwj/7t/9u7To6Pq2t70tDe+mugEc33y+/e1vPyrAm6gHQPapsOp61hMI1WtTxvWzT+9XP0eiw5/+6Z+mwVw0euSRR44Kt7LnULVfbIPf+I3fSMO7qUKWuI+rrrpqvNfCVOtP9Idg/Hk925axHfLUaTrXmCKvhfFYsudX3mAvz/E32zqZQax35TUt87nsssvSc7/WuZv1bqp+zcvasdZzstInniu/8zu/M97TMf5uskAn3qCMr5HV14F4XY49JPM8n5utfarr2yyvXZM5V96Ameq9TTO3VzNdC7Mb1dXPrXh9yK4Bt9xyS0uHBM1yLaysZ/W1N7tZFq+9eT5c1MzPr6KvhUWX18xtU6vuRb+Pb7S8yrpP5/1/M7df0a9djZbX6HbN3Da16l70a1ej5VW2V/XfG9l7kKn+bmi1tnM8BAg0t4BAp7nb76jaZ39ExR4b8ZMG1Uu84RR/F5f77rtv/NMH8cVt+fLlx/w82z77AyIGQrGM6iW+qP7e7/3eMUMGTXSTpNF6tlBTpYcSe9XEm38T3aDI3lhUu2c3Kmu1R+Ublco2zuyyrv9xSLzKZbIAKLuBWetmauU5tWXLlpbtpVN5nLHNavV+ytqz+g1idsO5+ufRvzIsq/UJ8Vhu7B2XDauXtVk9oUxWfnzut8PN5mjU6DWm6GthrGt2fc3bC7LVroPxeLJr3USfwK+8QVj5PMnC0nhu/+hHPzrm+pPdTKn13MvOk1h2NrxbZjtRoBNDgPPOO69mcBu3zerT6uFcs7x2TfRcqfwwQj3X0mZ87jXTtTDrUVXrvWP2vmeqD6s0YxtV1rlZroXZ+8KJ2iN7XWv1XlVFXwuLLq/Zn0+V9S/6ffx0yov1non3/83cfkW/djVaXqPbNXPb1Kp70a9djZaXfWB2oteu7Bqbt3d/q7Wj4yFAoPkEBDrN12YT1ji+qYgvcPEPqImGR8tu7lb+wZy9GZnoJtRkN+0rPyERt//sZz+b3vCKy2SBTiP1bKGmSg8la4uJgpDs5mD1m46p3mxkb3Jq3SDObnDG8uONrLjEcGeymyRxmzis2ERdkCe7CdMqbZb1pomf2ploeLTshlPlDcI8gddk7ZnZxnLjcG7ZHEZ5b0JmdYo3tL/yla+0zRw6zXItjM+P7MZYO//xkJ2nExlUBm2VYctk17poO9lrW2WP0hiO/9t/+2/He6NOFOhk9Wzn8K2ZXrsmev2p7IWXZ7jLZn4da6ZrYfZ6V+s9UfZes9UDnWa5Fi5dujQNwie6ZmfvfVp9OMOi38cXXV4zX/uq6170+/hGy8vqPd33/83edkW/dk2nPPc0Qij6tavR8uJ28UOS73vf+8ZHOKl8rrTjfLPNfq1QfwLtLiDQabMzoNbN9zyfpMv+eKsOaeIf2R/60IeOmrR6Jm7wz8Q+mr1ps3apvoGR2UzUU2SyT5/Em8fx0+xXX3112stkojLy2k3VwyTvflphvVpvAjOfiXrNVd7QrxXSxLAnvul885vfnPY+qOeNZvUNsHq2bYX2mOoYynItzAK9GCrE53Q2b1k8Z975znemz9VWn59qqraq/OBAZdiSndMT9XLMetTE/VeHNPHa98QTT4S3vvWt6XCXE5VR6w+9Vh6ia6q2yPP7Mr92VYbs2nGsNctyLczeZ9Z6Pk/WMznPOdkq65TlWpjnPfpU71VbpU0mO47ZuBaWqbxWa8PZeB8/mdFk78un8/6/1dplouOZ6deuqdzyXPdq7aPR7aaqTzP9fjZeuyY7/jzv6au3n2qUk2byVlcCBNpHQKDTPm0dshv91Z+Yy3Ojd6obZ5WM033jMlE926ip0vlwXvnKV6Y3eCuHC8rzBiVPiJBZNhroxJtiX/7yl8NHPvKR9FOarT6u/VTnXuWN48qh7vL45glUs/LzPFfjutmb0vh9NoZ93m2nOtZW+H1ZroWVN5ejawxx4h/xsf2yYCf2fIzzW7VzqJP1YqoeZjLPa03em4p5rq2VPQgeeOCB8MlPfnJ8OMTYTm95y1vC+9///lZ4ijR8DGV/7cqug60+FFTeBizLtTDWt3Joxdgj9ZJLLkmvhfG9xrve9a70kGoNJZv3WFthvbJdCycKRQWnY+/Dingfn53XRZfXCs+nymMo6n18VuZE5U3k6j380TJFvXZlpTZ6b6LR7Vrt+VXEa1el2UTl1XKN185vf/vb4U/+5E/S+y7eH7ba2ed4CLS2gECntdt3/OgqJwCu7gmQ501innWywvLcZJuIfbJ6tklTpYc50cR8eW465lkns8wTOFS7Z5+izX7e7mFO5XwM1b2p8vjmWSezzvs8rDWMV95tW/15VqZrYazL29/+9vQPiNtvvz3tKVL5x378XQx2Wn2YocnOuewmb1yn+uZhnteaPOvEfee5bmb7ite8K6+8Mp1LZ/369UcFcO3cVmV/7aps44l6uLb69a/y+Mp0LczqVT0BePbzbEjfdevWtVMTHXWsZboWZu8xJrrxVTmkZbv2hCvqfXx2khRdXis9EYt8Hx/dJitvIlfv4V+QKfK1K5ba6L2JRrdrpedWPJaiXrsyt8nKq7bNXsuynwtzWu3sczwEWl9AoNP6bXzUG5FaN5vyvEnMs05GmfcGWjV95Rufdr4plv1RVusGZp6bjnnWyezrCROybWIPgvi1YcOG9EZ0XPLO6dJqT7fKP8rizd1HHnnkqJ4UeXzzrJO55XkeZp8Gq35TmmfbVmufeq8xeYzyrDPda2G2feWnnNtxjp3KP8pqXWPyvNbkWSd657luZvuK68fn1wc/+MHx53vc/rLLLkt7LLbr9bDsr11T3YRu9etf5fFN9X4rz3Uuzzr1XAuzgDuG2FlYGre/8847091UP+faqb3Kdi2svF5W9iKPbVIdyrVjoFPktTCaF11eKz33in4fP1V5E9nWc71tpfZ5sd/HT/VaOZF1o9u1WtsV+doV7aYqr9o3vi/csWPHUR/MiqMBfOpTn2rrkRFa7Tx0PARaWUCg08qtmxxb5RuKiYbuyfMmMc869fzhPtkbtHYeYqjyj7JaPV/y3HTMs07mX0+YUOupkoUH8XfVf9S3+FPrqE/YxZtP3/nOd0L1p4fz+OZZJ7Oc6nmYPd9jL6of/ehHR70ZnWrbVm+vZrkWVrdDu7Zb5R9lE31iLk9Yk2edaJ7nupnta6IPHFQOGbVt27ZWf0oddXxlf+0yBNQLzVXGa2Fsn/jeLwai1cFN/F28wdKuvRXLeC2MZ1NlL5xsuNDsgz6xDWO7xTCu3QKdoq+FRZfXSi9s1eHKbL+Pz1OeQGfiM6zo16485dWqbaPbtdJzqzpcKeJ9fJ7XysmMKz+YVT3Ec6u1jeMhQKB1BAQ6rdOWxxxJfGGLb/Rr/YFcuXL2qdXJPlU8m3Po5K1nCzdVGg687W1vS//4jeFA9fBL2bFPNsl3tk4Rc+hUtkU2WXH8gz7+Md8OS2yH3/iN30h7KMWbULfddltYs2bNMYeeBV6T9TibyTl0LrjggvSmV60bKO0aDGR/VDTDtbDWc6cdJwPPjjl6TBYUZ8M/TnbDcDbm0JmsTnkDpFa5TjbLa1d2LW6n16la51je91tFvy/MnvMTvVZWTlbcTr0Vy3otzM6t2BvnE5/4xHgvqvh+6A/+4A9CPH9iT+74Hqld5j0q+lpYdHmt8ppV+fdUke/j8/7dINCpLVD0a1fe8qpr2+h2rfb8Kvq1K295UznH17RLL700Xc3QvFNp+T0BAmUQEOiUoRVmoQ6VL2zXXnttuP766ycsJbuhPNl6eW6cZQXUc0OrnnrOAlMpdln5Jj/ebPrbv/3bY3p6VFa0cmLuWhOl5wkRsv3V0ztkIqw8n2wvBfQMVaLyzXq8+fT5z39+wm7ZmU28yXHPPffUrEGeG2fZhpOFMpXtkOdQ22VYw3quMS/GtTDelNm5c2fNQDC2Y/bp26mu43navOzrVN+g+vSnP53eGJzqBsdEN3jzBODZvvNcx/K8Dtbz+lf29piqfs302tXOgXbWjmW+FuZpn3peK6c6d8v++7JfC6fyi/Vfvnx5utrhw4enWr3pf1/0tbDo8pq+gaoOoOj38fWUN9X7nXYc0rXo1656yqtsr0a3a6XnV9GvXfWWl8e6nd7H5/GwDgEC5RYQ6JS7fRqq3VTd76t3mn0aYaKbzpVDlWzZsmXKMUXzvhDWW8+GMEq+USPdsrNeGBPdxKznBvBUgU6s3wc+8IH005cT/VGe50ZoyZshd/Xq7c5deVNjoudO9inWPJ86nuymV9ZWEx3M3XffnfbWy4ZGOf/88ycNenOjlHjFeq8xRV8L88zpkT3fW31Iw0aGIsn+eJ4o7Mqer5MFqtnpm+c6lueGcvb61+qfSi/7a1f1Zald2mWiy3HZr4V5Ap3sGFr9hmYzXAunetmv59o71b7K/vuir4VFl1d2/3rrV/T7+HrLE+gcLVD0a1e95WW1bXS7es/fMq9f9GtXI+XF9xrx7+GJRkKJvnnvY5W5LdSNAIH2ERDotFhbZze4Jhu2q/qQK28617oJld30zzueaJ4Xwkbq2WJNlY4vPtGY8ZMd62RDMFUOS5LnhuJUgU6sR/ap9Fpz+sTfZzc5854fzdqOld2w67m5PtkN+ewmcny+5plzI89NL38Mjgk0co0p+lqY9aaL7f/II48cE5ZXhgyt3vU/e55MNoRh9bmdPSdjSFk9Z1RcN3u+5Hm+5gl0shszE5VX+ftWHn6yWV67svOl3utss75GTVTvZrgWGnLthdZrhmth9t5xonCtXT6IUPS1sOjyWu1aWPT7+EbLq+U+nff/zdqORb92NVJeo39vNGubTFbvol+7Gilvqg/SVf5dlufv8lZsR8dEgEBzCQh0mqu9Jq1t5Q2peichzd7EVN9Mq3wzmnefUwU606lnCzXX+M3Geoe+qvyDrvJGZWW347z7zBPoZOvUCgkrJ8XNe340YxtWBmX1fjo4ew5V+1UOmZF3n9P5g2462zZbm03nGlPktbDyvIqB6Kc+9anxUKdycs6850eztVNW38prTK1gK88fkNUTqVf+YZ5nn3kCnViPrEfdZO01UfjdrO1TXe/sWpL3dSbbvujXrurzq976tkJ7Ncu1cLIb1ZWfws3T266Z261ZroWVIWnlRPKxrf70T/80fOYzn0l7A7dysB3Ps6KvhUWX18zPpeq6F/0+fjrlCXRCKPq1q9HyGt2ulZ5b8ViKfu1qtLzK9qr+sFf8e/2qq65KR7No9b+7Wu38czwE2llAoNNCrZ+90c9zSNU33yv/YI7bxxsf8WdxgvW41DN/w1SBznTqmefYmmGdeuY7qXUTqrILfzaEVjakVgwOYrutWbNmSoo8gU7cSWVX8nhDJc7dk5UXf9/qNzArg6upUGu9CazlF4exi0s9N6imE8pMZ9upjrlsv5/ONabIa2F0qxw+JT53169ff9S1NwYVcS6ZVl0qb3rkOcbqoR9r+cWbiLFHU1zyDGUY18sb6FQGsbVeK1u9vZrttSu20VRD8+U575p1nWa6FlbOM5E9t+Jj9lqZZ47BZm2nWO9muxZO9r4wvpZVBj3N3C4T1b3oa2HR5bVamxX9Pn665VX7t9N7+HjsRb92NVpeo9u10vOr6Neu6Zb3/7d3x6rJg1EYgHNH3oCzg7u7IDiJkwjOrro5CYKrt+DV/f2EFFv0N9YS3sanczTH5xyTL3mt3rqHcn3d0PV1fJdmz2shQODjayI/bo50/9cq36TTdZDS5OXe+m+KcoI8HA7Vfr//vBlWwoT5fF4Nh8MmT3vZ5lGg82qdjQsJ3vCZhf69TxWXi7vdbledTqfLKy03OwaDQbVerx/+zlFN0zTQKduXBdDxePxyc6Xsb7FYNAqPgtvxsLRnFuz3PtVT/Lbb7WdIWoKc0WhULZfLh/uvN3jlgu6VxzYuMGTDV48xbR0La67y6fTNZlOdz+cvx97xeHz5SsMu/z1zk6o43Fqy1H7lPVY+WVduJpZj02q1qnq9XiO+poFOebJ78/EO/fqL5653OvZ9H/YuHAvrc+VkMmm8tmn0pg/b6C8eC7+va8o6dDqdVl3vVRmdto+Fbe8v7O3xcjltr+N/Y3/XL/rdzmNtn7t+ur+fPu7lgQ56grbPXb+xv/oeSrnuur5umM1mVb/fD9JVCgECBP4vINAxIQQIECBAgAABAgQIECBAgAABAgQIECBAgACBcAGBTniDlEeAAAECBAgQIECAAAECBAgQIECAAAECBAgQEOiYAQIECBAgQIAAAQIECBAgQIAAAQIECBAgQIBAuIBAJ7xByiNAgAABAgQIECBAgAABAgQIECBAgAABAgQICHTMAAECBAgQIECAAAECBAgQIECAAAECBAgQIEAgXECgE94g5REgQIAAAQIECBAgQIAAAQIECBAgQIAAAQIEBDpmgAABAgQIECBAgAABAgQIECBAgAABAgQIECAQLiDQCW+Q8ggQIECAAAECBAgQIECAAAECBAgQIECAAAECAh0zQIAAAQIECBAgQIAAAQIECBAgQIAAAQIECBAIFxDohDdIeQQIECBAgAABAgQIECBAgAABAgQIECBAgAABgY4ZIECAAAECBAgQIECAAAECBAgQIECAAAECBAiECwh0whukPAIECBAgQIAAAQIECBAgQIAAAQIECBAgQICAQMcMECBAgAABAgQIECBAgAABAgQIECBAgAABAgTCBQQ64Q1SHgECBAgQIECAAAECBAgQIECAAAECBAgQIEBAoGMGCBAgQIAAAQIECBAgQIAAAQIECBAgQIAAAQLhAgKd8AYpjwABAgQIECBAgAABAgQIECBAgAABAgQIECAg0DEDBAgQIECAAAECBAgQIECAAAECBAgQIECAAIFwAYFOeIOUR4AAAQIECBAgQIAAAQIECBAgQIAAAQIECBAQ6JgBAgQIECBAgAABAgQIECBAgAABAgQIECBAgEC4gEAnvEHKI0CAAAECBAgQIECAAAECBAgQIECAAAECBAgIdMwAAQIECBAgQIAAAQIECBAgQIAAAQIECBAgQCBcQKAT3iDlESBAgAABAgQIECBAgAABAgQIECBAgAABAgQEOmaAAAECBAgQIECAAAECBAgQIECAAAECBAgQIBAuINAJb5DyCBAgQIAAAQIECBAgQIAAAQIECBAgQIAAAQICHTNAgAABAgQIECBAgAABAgQIECBAgAABAgQIEAgXEOiEN0h5BAgQIECAAAECBAgQIECAAAECBAgQIECAAAGBjhkgQIAAAQIECBAgQIAAAQIECBAgQIAAAQIECIQLCHTCG6Q8AgQIECBAgAABAgQIECBAgAABAgQIECBAgIBAxwwQIECAAAECBAgQIECAAAECBAgQIECAAAECBMIFBDrhDVIeAQIECBAgQIAAAQIECBAgQIAAAQIECBAgQECgYwYIECBAgAABAgQIECBAgAABAgQIECBAgAABAuECAp3wBimPAAECBAgQIECAAAECBAgQIECAAAECBAgQICDQMQMECBAgQIAAAQIECBAgQIAAAQIECBAgQIAAgXABgU54g5RHgAABAgQIECBAgAABAgQIECBAgAABAgQIEBDomAECBAgQIECAAAECBAgQIECAAAECBAgQIECAQLiAQCe8QcojQIAAAQIECBAgQIAAAQIECBAgQIAAAQIECAh0zAABAgQIECBAgAABAgQIECBAgAABAgQIECBAIFxAoBPeIOURIECAAAECBAgQIECAAAECBAgQIECAAAECBAQ6ZoAAAQIECBAgQIAAAQIECBAgQIAAAQIECBAgEC7wDyBbOep4S0JHAAAAAElFTkSuQmCC"/>
          <p:cNvSpPr>
            <a:spLocks noChangeAspect="1" noChangeArrowheads="1"/>
          </p:cNvSpPr>
          <p:nvPr/>
        </p:nvSpPr>
        <p:spPr bwMode="auto">
          <a:xfrm>
            <a:off x="-931820" y="162714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5585256" y="1931946"/>
            <a:ext cx="5890052" cy="3999297"/>
          </a:xfrm>
          <a:prstGeom prst="roundRect">
            <a:avLst/>
          </a:prstGeom>
          <a:solidFill>
            <a:srgbClr val="E3B835">
              <a:alpha val="11000"/>
            </a:srgbClr>
          </a:solidFill>
          <a:ln>
            <a:solidFill>
              <a:schemeClr val="accent2">
                <a:lumMod val="20000"/>
                <a:lumOff val="80000"/>
                <a:alpha val="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834650" y="2029268"/>
            <a:ext cx="553356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Estatização: </a:t>
            </a:r>
            <a:r>
              <a:rPr lang="pt-BR" dirty="0"/>
              <a:t>Prefeita Cinthia Ribeiro (PSDB) encerrou concessão e assumiu gestão. Transição foi problemática e, </a:t>
            </a:r>
            <a:r>
              <a:rPr lang="pt-BR" dirty="0">
                <a:solidFill>
                  <a:srgbClr val="C00000"/>
                </a:solidFill>
              </a:rPr>
              <a:t>por problemas com sistema de bilhetagem, decidiu liberar as catracas</a:t>
            </a:r>
            <a:r>
              <a:rPr lang="pt-BR" dirty="0"/>
              <a:t>.  </a:t>
            </a:r>
          </a:p>
          <a:p>
            <a:endParaRPr lang="pt-BR" dirty="0"/>
          </a:p>
          <a:p>
            <a:r>
              <a:rPr lang="pt-BR" b="1" dirty="0"/>
              <a:t>Indefinição:</a:t>
            </a:r>
            <a:r>
              <a:rPr lang="pt-BR" dirty="0"/>
              <a:t> Em 2 de fevereiro, anunciou Tarifa Zero até o dia 6. Depois, prorrogou até 2 de março. Primeira semana foi caótica, com dificuldades também na migração de motoristas da rede privada para a pública e </a:t>
            </a:r>
            <a:r>
              <a:rPr lang="pt-BR" dirty="0">
                <a:solidFill>
                  <a:srgbClr val="C00000"/>
                </a:solidFill>
              </a:rPr>
              <a:t>diminuição do atendimento junto ao aumento de demanda. </a:t>
            </a:r>
          </a:p>
          <a:p>
            <a:endParaRPr lang="pt-BR" dirty="0"/>
          </a:p>
          <a:p>
            <a:r>
              <a:rPr lang="pt-BR" b="1" dirty="0"/>
              <a:t>Parcial:</a:t>
            </a:r>
            <a:r>
              <a:rPr lang="pt-BR" dirty="0"/>
              <a:t> Hoje sistema funciona com Tarifa Zero somente nos fins de semana. </a:t>
            </a:r>
          </a:p>
        </p:txBody>
      </p:sp>
      <p:sp>
        <p:nvSpPr>
          <p:cNvPr id="8" name="Oval 7"/>
          <p:cNvSpPr/>
          <p:nvPr/>
        </p:nvSpPr>
        <p:spPr>
          <a:xfrm>
            <a:off x="2632390" y="3152775"/>
            <a:ext cx="923925" cy="923925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366" y="1611763"/>
            <a:ext cx="4947820" cy="4720856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1615454" y="2222992"/>
            <a:ext cx="1673259" cy="1791435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99366" y="5773932"/>
            <a:ext cx="6534834" cy="645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dirty="0">
                <a:solidFill>
                  <a:srgbClr val="E2B834"/>
                </a:solidFill>
                <a:latin typeface="AvenirNext LT Pro HeavyCn" panose="020B0906020202020204" pitchFamily="34" charset="0"/>
              </a:rPr>
              <a:t>Palmas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818987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366" y="746620"/>
            <a:ext cx="7098714" cy="645952"/>
          </a:xfrm>
        </p:spPr>
        <p:txBody>
          <a:bodyPr>
            <a:noAutofit/>
          </a:bodyPr>
          <a:lstStyle/>
          <a:p>
            <a:r>
              <a:rPr lang="pt-BR" sz="4000" dirty="0">
                <a:solidFill>
                  <a:srgbClr val="E3B835"/>
                </a:solidFill>
                <a:latin typeface="AvenirNext LT Pro HeavyCn" panose="020B0906020202020204" pitchFamily="34" charset="0"/>
              </a:rPr>
              <a:t>Seminários internacionais </a:t>
            </a:r>
            <a:br>
              <a:rPr lang="pt-BR" sz="4000" dirty="0">
                <a:solidFill>
                  <a:srgbClr val="E3B835"/>
                </a:solidFill>
                <a:latin typeface="AvenirNext LT Pro HeavyCn" panose="020B0906020202020204" pitchFamily="34" charset="0"/>
              </a:rPr>
            </a:br>
            <a:r>
              <a:rPr lang="pt-BR" sz="4000" dirty="0">
                <a:solidFill>
                  <a:srgbClr val="E3B835"/>
                </a:solidFill>
                <a:latin typeface="AvenirNext LT Pro HeavyCn" panose="020B0906020202020204" pitchFamily="34" charset="0"/>
              </a:rPr>
              <a:t>sobre Tarifa Zero</a:t>
            </a:r>
            <a:br>
              <a:rPr lang="pt-BR" sz="4000" dirty="0">
                <a:solidFill>
                  <a:srgbClr val="B31166"/>
                </a:solidFill>
                <a:latin typeface="AvenirNext LT Pro HeavyCn" panose="020B0906020202020204" pitchFamily="34" charset="0"/>
              </a:rPr>
            </a:br>
            <a:r>
              <a:rPr lang="pt-BR" sz="3200" dirty="0">
                <a:latin typeface="AvenirNext LT Pro HeavyCn" panose="020B0906020202020204" pitchFamily="34" charset="0"/>
              </a:rPr>
              <a:t>mais de cinco anos de estudos e debates</a:t>
            </a:r>
            <a:endParaRPr lang="en-US" sz="4000" dirty="0"/>
          </a:p>
        </p:txBody>
      </p:sp>
      <p:sp>
        <p:nvSpPr>
          <p:cNvPr id="14" name="AutoShape 8" descr="data:image/png;base64,iVBORw0KGgoAAAANSUhEUgAABnQAAAKuCAYAAACYFfIEAAAgAElEQVR4XuzdCbQWxZ3w/4pGuCi7ggKKsjiKYoSoIYiCwkRwg7whIwrO/Ceuo2bmdTSvxqhHPUkm6gRP5kyiiYZkMnGJJuS4sZmIQTYXiOCgyCgiIIviwmLC4pL//XVSN/XU7e6q3p6nn+d++xyPep/u6upPVW/166r61J+aF8WCAAIIIIAAAggggAACCCCAAAIIIIAAAggggAACCCBQWoFPEdApbdmQMQQQQAABBBBAAAEEEEAAAQQQQAABBBBAAAEEEEAgECCgQ0VAAAEEEEAAAQQQQAABBBBAAAEEEEAAAQQQQAABBEouQECn5AVE9hBAAAEEEEAAAQQQQAABBBBAAAEEEEAAAQQQQAABAjrUAQQQQAABBBBAAAEEEEAAAQQQQAABBBBAAAEEEECg5AIEdEpeQGQPAQQQQAABBBBAAAEEEEAAAQQQQAABBBBAAAEEECCgQx1AAAEEEEAAAQQQQAABBBBAAAEEEEAAAQQQQAABBEouQECn5AVE9hBAAAEEEEAAAQQQQAABBBBAAAEEEEAAAQQQQAABAjrUAQQQQAABBBBAAAEEEEAAAQQQQAABBBBAAAEEEECg5AIEdEpeQGQPAQQQQAABBBBAAAEEEEAAAQQQQAABBBBAAAEEECCgQx1AAAEEEEAAAQQQQAABBBBAAAEEEEAAAQQQQAABBEouQECn5AVE9hBAAAEEEEAAAQQQQAABBBBAAAEEEEAAAQQQQAABAjrUAQQQQAABBBBAAAEEEEAAAQQQQAABBBBAAAEEEECg5AIEdEpeQGQPAQQQQAABBBBAAAEEEEAAAQQQQAABBBBAAAEEECCgQx1AAAEEEEAAAQQQQAABBBBAAAEEEEAAAQQQQAABBEouQECn5AVE9hBAAAEEEEAAAQQQQAABBBBAAAEEEEAAAQQQQAABAjrUAQQQQAABBBBAAAEEEEAAAQQQQAABBBBAAAEEEECg5AIEdEpeQGQPAQQQQAABBBBAAAEEEEAAAQQQQAABBBBAAAEEECCgQx1AAAEEEEAAAQQQQAABBBBAAAEEEEAAAQQQQAABBEouQECn5AVE9hBAAAEEEEAAAQQQQAABBBBAAAEEEEAAAQQQQAABAjrUAQQQQAABBBBAAAEEEEAAAQQQQAABBBBAAAEEEECg5AIEdEpeQGQPAQQQQAABBBBAAAEEEEAAAQQQQAABBBBAAAEEECCgQx1AAAEEEEAAAQQQQAABBBBAAAEEEEAAAQQQQAABBEouQECn5AVE9hBAAAEEEEAAAQQQQAABBBBAAAEEEEAAAQQQQAABAjrUAQQQQAABBBBAAAEEEEAAAQQQQAABBBBAAAEEEECg5AIEdEpeQGQPAQQQQAABBBBAAAEEEEAAAQQQQAABBBBAAAEEECCgQx1AAAEEEEAAAQQQQAABBBBAAAEEEEAAAQQQQAABBEouQECn5AVE9hBAAAEEEEAAAQQQQAABBBBAAAEEEEAAAQQQQAABAjrUAQQQQAABBBBAAAEEEEAAAQQQQAABBBBAAAEEEECg5AIEdEpeQGQPAQQQQAABBBBAAAEEEEAAAQQQQAABBBBAAAEEECCgQx1AAAEEEEAAAQQQQAABBBBAAAEEEEAAAQQQQAABBEouQECn5AVE9hBAAAEEEEAAAQQQQAABBBBAAAEEEEAAAQQQQAABAjrUAQQQQAABBBBAAAEEEEAAAQQQQAABBBBAAAEEEECg5AIEdEpeQGQPAQQQQAABBBBAAAEEEEAAAQQQQAABBBBAAAEEECCgQx1AAAEEEEAAAQQQQAABBBBAAAEEEEAAAQQQQAABBEouQECn5AVE9hBAAAEEEEAAAQQQQAABBBBAAAEEEEAAAQQQQAABAjrUAQQQQAABBBBAAAEEEEAAAQQQQAABBBBAAAEEEECg5AJ1GdBZvXq1WrFihdqxY4d65513WojbtWunDjjgANWzZ091yimnlJw+Ontz5sxRK1eubFnhyiuvzHQsPunde++9FZZZ95kpwzXe2PbyzU7nzp1Vx44dg/o3ePDgoC6y1FbgzjvvVHv27GnJxJAhQ1JdG8zzQ8r1/PPPr+2BsfdEAt/73vcSrS8r9+7dW3Xp0kUdd9xxNT+Xfa7hiQ+woA3svI4ePVp95jOfSbU3u9zq4b5UT2WVqlDYyCnw4osvqrlz5zrXM1dolOfXRAcdsfJDDz2kNm7cmPm+bSdvp6uvTXZ5Zblm5XH8jZBGmnMg7rjta389PpOZ97NBgwapsWPHNkJRcwx/EfApX591AEUAAQQQQAABBHwF6iqgIw0ly5YtU++++67z+OTlWBqR5MWs3hrW5aVzyZIlLcd4++23xx6vBLjWr18f2VDtk548ZJov0K59OgugjlewvdIcitS/I488Uo0bN67u6p8cr6tOpTGp9ja/+93v1MyZMyt2K430aRqFzfMjbRrVPn7291eBa665JhOHnMvjx4+v2bnscw3PdIA5bmzndeLEiWrYsGGp9mCXWz3cl+qprFIVSs4byUc5S5cubajGzWeffVZNnz49tZR+fj3nnHNSp1HPG8qz/pNPPtlyCIcddpi6/PLLMx/SDTfc0PKBR6dOndSNN94YpGmXV5ZrVppMNsLzln3cWc8BOz372l+Pz2Tm/ez4449XbeX8/slPfqK2b9/eUqSN+lGUT/n6rJPmGsI2CCCAAAIIINA2BeoioCMvBk888UTQIyfpIi9tEyZMSP2FcNL95bG+b4OQNITMnj1byZdwcS8HPukR0PlryeUR0NGp1Vv9861TedTzotOQl8hXXnml1W4uvfRSNWDAgES7r8fGg0QH2OArZw3oCE8tz2Wfa3hZipCATrIPMspSbrXIxyOPPKKef/75IFCaJtBeizz77DOvxmz5eEB6g9bbR0k+Rq51zOCLrCvX8CwO9gce5jNzrQI6jfS8ZZdnXueATpeAjuuMKefvdj2Q56jLLrss07lcziP98zVKL1Hv5D7rlPX4yBcCCCCAAAIIlE+g9AEd+0s9TaiHp5AXXr3Iy5H03gkL/IwZM6ZuvgD1bbwzX3gJ6OR3ctn+UsfMeha1pw8++EBt2LChVf3bf//91bXXXptfBgtMybdOFZiFXJKWa4HZACBloHv2SW+LCy64INF+COgk4irdyuZLtDQoHHHEEbF5lPoj9xG7N2itzmXfe0IZ4AnoENDxqYcyHOYbb7wRrNpovR7tRkyfZwjpIS3XHPv5VXqat8UhPu0PMkaMGBF8nJV2MeubpGF+2FGrgE6jPG+FlUmacyCubO3eLPX4TNYWG/PNcpL3dinHtEOwpj33q7WdT/n6rFOt/LIfBBBAAAEEEKh/gVIHdMKCOdKgJsO3xM2RI1/izZ8/v+LFuJ4eJGX4BXNuoKjhanwfDH3So4fOX09mu0Ey6dAI8tXxwoULK64OSdOo1aXFt07VKn+++zXLQBrw5QVSl4lcC+Rr8CRf+9Zj44GvVVtYz6zXSRqPpVHqscceq5iHqRbnMgGdP9fSehhyzed+2xbOOdcxNvI11W7MTnLNCHt+qPYQYK6yq8bv0vNc5knRS5Zguv2Bh30PkN/lvNWL9OBN8nyQ1qNRnrfCjj/LOeDjWY/XDzHRi9SvpD3FfVzKtE6tAqW1MvA5n9taHahVWbBfBBBAAAEE2opAaQM69sucFEiSL+vlBW3atGkVX1hneSEsY4XweXj0zTcBnb9KZQ3oSEp2o4w5XrtvmdRivTzrVC3yr/d52223VfTIGTVqlPrRj37UkqWkPfbqsfGglv5l23fagI4ch30vqsW5TEDnzzWqHgI6Zav7Zc1PI19TszZm288PSZ59y1reafJl3sdl+zTDpYY9jyW9/6fJu882jfK8FXasWc8Bl18jXz9cx14vv5tlVJZzrki7Rj6fi3QjbQQQQAABBBBIL1DagI79IpfmhVaCOvJAuWfPntQNuelpi98yz4dHAjp/La88AjqS2je/+c2KXmIybErZhxrIs04VfwaE78FugNcvkuY1JWlwl8aDWpVmPvvNEtCRHNj3o6zzOSQ9KgI6fxYjoJO05pR3/Ua+pmZtzA4bMrRehm3Ns8bZga20w66Z12/pofutb30rz2ymTqsRnreiDj7rOeBCbeTrh+vY6+V33RulQ4cOpX/3ycO0kc/nPHxIAwEEEEAAAQTyFyhlQMceai1p46vJlGda+fNnSzHPh0cCOn8ti7wCOjJciAQX9FIPX6jlWaey1e70W9vuuvHdbhxKEmCj8SB9eZRhy6wBnTznhUnjQUDnz2oEdNLUnnJu08jX1Dwas3kmU8HQw+Y5n6Z3pAylZvbOLdOcRI3wvEVAp5zXV3JVfYFGPp+rr8keEUAAAQQQQMBHoJQBHftF9owzzoidM8d1oHriUT0xrT25pjS6z507tyWZ0aNHe31NJPnUi4yHHDZxrbmOTldeMBcvXtwyT47kS3og6d4bEoRauXJlS9oy34dezN9kEl29yIuu/KOXqG3kd/M3vX5U44G8UMvcIxs2bGjp6ST57dmzZ+oykcaOtWvXBsdv9p7q3Lmz6tixY4WFq2yL+D2vgE6adKQuvvLKKxU28kWp1C+zjsQdt12fdXmL+0svvaS2b9+uJM0+ffqowYMHq9dee62lvvnWqbD9y9xVb7/9tjLTkDKVgKzsp1rjhZsTDR922GHq8ssvD7JrN+wk6fWXtvExqjy1fRoTOW+WLl2qtmzZ0nIN0eUpXzDrsf8lsKXn4ho0aJAaO3ZsRbElrSdxeY0qeznO4447rirzEcSdE1kDOlFBQp/rTx51IG1ApxbnZJ7BL7PcxNo3oFOL66g+P+Lu33IM5jOBT/0JWyfsHm6uF3aNkN/l2tCjRw/vc9I8FvMaotOX5wK5n8hi3lOirhXmNce8/+t7nD4G1zNY3PEdfPDBqZ9N0paHvV0eAZ20PUrlPrdixYpgyFFdNpK/rM9tkq48K5j3HX3cknaXLl2861US55/85CfBM5FeknyIIdvY1+6w7ZO+A0QZ+5xfaZ7hw7zK/hydxzkQV0/SPpPlcU80y9B895O/S92Q9xp59rWff8xrf9gzWdjxSt1cs2ZNq/NZXzN938XM50Hz+qrrsvmOF5b3JOdsHsbmOWkah917suY3r2umT0AnaR0Is0z6Tpik7FgXAQQQQAABBOpLoHQBHfuLvDyGR5AHw7ihrtJO3OjTSGiuIxPbbt26VT355JOhtUS/aMY13tm/RVU3s+HLpzEwLKAjPRqef/75iqCLuT8JIJ122mlq2LBhXrVe8rFq1aqKYciiNpQGAlejjtdOU6yUJhATths7nbjhQqQOSpDPDIaEpeljbtdnqQt2o4hOW84vOTeWLFnilIpqTJWX2Oeee85ZrlKmZ599dqGBHXn5mTlzZsux2MHgO++8U73xxhvB73Ls0jDqM/lx0sYDKYMnnngidxPXOanLU4LWZp7DJuVOWk/Chqlx5UcXhNSxcePGeVk7K2KKFXyu1XHJmo2rvl+J51kHfK7hZv5reU7WMqBTy+uoPj9cZWUHqVJU58jAljw/yccp8sxjfiwRtg+fc9I8Fn0Nkbo1f/782PQlWD5+/PhW57t9zYk6dnlWCnuukOObPXt2Rc/XsDTkOnjCCSeoCRMmpOHNvE3Wxmz7Odjn4wNplJw3b15F8CMPG6lLCxYsaLlvxuGY95/MiH9JwL6nJ+1hYw59G9Xb3/cdQMrl0UcfdRpL1qPOgTTP8KZlvTxHZz0HXPUn6TNZnvdEswzluVbe3ew5W3X+zY+KfBr89XZS78VQArOuRZ5JTj755NhAtumlr692sNPeT9LzOU9js/6IsTyry98ee+yxyHtP0ut+3tdMn/L1WUfKQcpf7rM7duyILX6fsnfVH35HAAEEEEAAgfoVKF1Ax35583mRzcrv+zJn78enkdB+eItqODdfNMsQ0BF386vIOGPXUGLyEhz1suMqu6iGHdd2WX7PK6BjBg8kP1HH4vuCbx5TXKNG2It0VL2TdOQlKE1AR8pV8q4DJD7msi958bR7i/hs67OOHbCxgxD2EIyuuqv3maTxIGl5+ppEBeXCXOT8la+zdYDQJ6Aj68TVE7MHYpqylxdPaWCtxTxSPtfqqPqVps7kXQdcQQKd9zTl4lv/fM4/WadWAZ2k5pLXPK+j+vxwlVXWgE7URy7S8D5r1iyvBkBdlq5z0g7ofPDBB97PBWGN51kCOmmOTze2+gTtfeu3z3pZG7Pta/2ll14a+yGEPDf/9re/dQbxzLz72NjXPp9jl3V0A6zv+q71zKCMb0Bd0rTLIep+7/MOEDYnpyvfcq5+5StfqSg73+uU/QFNvT1HZz0HXLa+z2RF3BPtgI7kNepjLPOjIt/G/CTPeqZT2HNe2DOs5Mk3WOS6T8rvRRjbAZ0hQ4ZUfKwVVz982g2KuGb6lK/POr7XCNMgaaDbdX7xOwIIIIAAAgjUh0DpAjpJejXkRezzMhe2L59GwrDGG3khlYevgw46KOixI13dpWu+buSOaxCSL4r0MErTp09vyZY8wB599NEt/29+3epqYJKN7B46OiF5IZW0Dz/88OBPkl8ZDs5+eYkbFs8ObOg0ZWgUmSxTpysOdhApyct7XvUhj4BO2Mt/2ETq9rwucgzSECbmUj9k2bx5czDkgm0e9QAf1WgmjSwyzEPXrl1b0pQeM/qFTP7tW6dkXbtc5W/yNaIMtyP7kEWG1gvrlZV1GMWwsvYZUs0uF9/5uXwbD8JexKQs5fzWJlHlGRe8jEq3f//+wTm0c+dO9frrr0c2tvoEdLRpVD0xh1Gyrxdh53RY2SfpFZXX+Szp+Fyr7f3p3g5mkMunvhRRB3yu4WU5J2sR0CnDdVSfH66y0hNF+9RvOa/thvqw64TU1bvuuqvia1451+T6YF4j3nzzzeAaYfbeCWt01nkzj0Xqvv5a3D7fo54L7OuO5FOu07JIg5pOT9I+5ZRTWkjE0gzChN1P5dngiCOOUIceemiwnViFHV/ewQWfckvbmC02EkQxP5JwNdRJoEu+tDcXsenXr1/Fc1vY81Xc9SwsXbGUdPWzSdw93vdjCR9PuyeB74c+dsN42DOY7N/nHcC+54VZvPrqq63OL7v+pXmGD7u2l/05Ou054FMfZB3fZ7IinlOjGtzlWU9fb+X5R57ZzeExfRrzw+5l9jNk1LVOXKKCv6aXeS23r6PyfCrnvt0zJO6cK8LYrD+Sx927d1cM+63fZaKefeOum0VdM33K17WOfd5Enedh7+G+10Xfc4z1EEAAAQQQQKD8AqUL6Pj2asiT1udlLmx/Po2EdkBHHkwvu+yy2KGHXA1COi+uB0O9nk96YQEdeej/8pe/HPplqP3SEXVctq2keeGFF0YevzxoS9rmy0TSMdOz1o08Ajp2PTaHXdD5C3upiGsECfuiLOwBPiygE7Z/V52O+9rPLn956ZBhvqJ6X9imRTTs23mKqjdpxuT3aTwIq+unn356pIk9fETUOWQHqsROAnFhQxJJnRJre7gl34COTz2xy1K2kbKP+greLheffWQ9h+3tzWulPV9H2L7k+mM3aPh80V5UHfC5hpflnLTzKtf89u3bpypSO4gdNuxj2a6jPmXli2HfR6LuD/Z6cffZsK+po4IeYQ2Xcee73aMj7oMMn2uqdrKfT+LuTWHDYsUNd+pbFknWs68D9hyHYWnZcwrKOq5gTlggL+7r9LBeTlGWtrkrQGMHXfK8zvt8rGGb2kHAOBfXO4B9jYmrT2E9aaIa2X2f4evxOTrNORB2XkTNF+Zz/Sjqnhh2XfS5xrjK266zrudqWV/OO/M+GZWPsHe8uOuo/Zwcdf4UZRz2HhPXmzhsODbfjx/yuma6ylfqt2sd817uai+w77c+PZOS3MdYFwEEEEAAAQTKL1C6gI790FmNL05cL3NRxZgmoON6KZZ9+TYIuR4MswR0fBrc7XyGHVvSoUMkz/ZDahG9OeJOzSwBnahxr8OCC76NdWZe7boa1hAX9iLkGrJF78O3Tt1www0tQQPXS2dUPYx7mUxz6fQdlsX28XkJ8mk8MNfxOX/kGO28hL2M2+eQ65oYFtTxDei46ond4OD79bt9TlU7SJt1mCvfxsmi6oDPPaEs52Sa4UJ8z/ewgE7ZrqM+ZeVzvL4NanZjs+ujCb1vn2ct+1h8esza6Ub1ivC5poZdI33vG/a5GDYHmE85pFnHd2i5uLR9GojtxlSfe1lYo7E9l1yaAIoci898NWk8ZZuk5Wk/R8bdN13vALZz1HyC+tjM9OI+wPB93qrH5+g8zgHxjLL2uX4UdU9Mc12UY3GVd5rhXe1zNSoIbF+XXdcK397sRRmH1R/X+7O9TdhzW1HXTJ/y9VnH9PS515nl6vucmvYazHYIIIAAAgggUD4BAjohjaquBlNdjGkCOlGNG2bV8G0Qcr0c6DR90kv6Naak7fPAbza2+T5s2g1UPg+1eZ5aYS9r0pAVt8hwAFGTl4bl35702LdhXPLg6mES9jXntdde60XkU6fsea6SlI/Z4BM1F4RXRq2VknxBK5va+bAbtOw8uBoP7JfqJCa33XZbxdBDZlmlmRxb8u4TlExTT5I0kpmG9nG4vjxPUwfitska0JG0XZPPFlUHwsrTbuQq0zlZzYBOGa+jPvdbV/22z7O4e2fa4ajs+hq2D5+PNuxjsRvMop6nXNdUna55v/MNlMu29jlRzQ9D8mrMlueC0aNHR/byNO8dSWzs+mUHj+yv3X0D8HZw1RX4cJ0H5u9JP/Sxv3S/8cYbI3fnCujY54HrwwfZkaQZ1ovWzITP85asX4/P0XmdA2kDOkXeE+364Ps84ypv89qZ5PnYDAJEvUvY73g+ddh1Phdp7PPxWtgJbefZfucu6popeXGVr886ZhquoJukp4cwNYdETnJdZV0EEEAAAQQQqG8BAjp/efEy5w4pKqDjM/+CT+OdrnI+D4++6dkP+74v4nZwIWq7pA+dvsdWxOmXZ4NkVMN+mi/x9LHaL1FhjTFmffZ92fR52ZB10nwtqvNuNz76NhS5yjlpnuwydn0N7Wp8tBsxfV6W9THZeTFfQNM2SvoEF+wXZp96kqSRzC4zewx33yCjq+x9fjevJ3rM+LjtZMg6CRaETXQc5VRUHfC5hiet/+ax531O2vVZGiU6duzoU0yt1jHnL5If7ftLGa+jWQM69jnv6nHj2zMxrADsxi27F0vahmyf5ynXNVXn12ys9GngMo/TPO99rm+pKmnIRmGNkdLQGrd88MEHasuWLaEfhoQFo9L2opE82IHQuIChT2Ai6l7m+xzp455kCDXbxnV/dwV0wj5+kGCNOe+TzzHY6yR9zq2n5+g050CYoQznGra4rh9F3hPt66JvsNi3vPWzR9QQxnHPVj4BHZ+elrV+7rDrj69x3DNz0ddMn/J1rRM2vOhxxx0XOvR5mmsO2yCAAAIIIIBAYwmULqDTyHPo+PbC8G0Qcj0YJnnJdr0cRVV7369xfU4beYlZsWJFq8ndk/R28NmPa52sAR09GfWoUaMiH8LTNJRFNVTZjVz2i1ASP586ZdYV3xdDnXc7b64hFFxlpX83G/18eoLZL3au43CdH3bjgavxzjwue74WM6AcF+xx2ZgNvT5DrvnUE7tnU9S8OWF5s+eIyLOxz2Xh05syKs9z585VdmAhrHGhqDrg07BSpnPSrrO+H0iE+ds9q+w6U8brqO/9O+x47eES5V7yla98JbYxJ+kXveZ+XX5pjsXVOK7377qmynph12lXb1nz+MyArO/zl+ta4vN7lnuwHLMEKt94442WXYXVg6z30izXDNtA6u2aNWtaTaae9zXet7dW0uC6T5017336+KVcpF716dNH9evXL7InVVSd8Xne8qlv5jpleY7Ocg74HLPr+pGlfrvOrbT3uLzLW/L56quvqldeeaVlCGSfgI7vtdB1/S/S2C4D32tJ3MdMrnJ11TvX8fqUr2sd+yMVnSf5sEOuMwcffLAaPHhw7Dy8ruPgdwQQQAABBBBoHIHSBXTSDPGRtTh8XuZcjU1RD8hpGltcD9E6L64HQ72eT3ppx+FNYycv/zt37lRr164NsiiNLmGTkOv8+zQ0Z60D5va2l5StTwN9z549Vffu3b1e6n17NkUdV9wQC1leWnzqlNmw4ftiqI+jiOH0wibi9mn0s3tfxDU8J2k8yFoXzXy4hryI25eZZ5+Ajk9wLY+hy3SefV/Qs3rK9mkDOnrfdgNhWADQ/rIyS77tuui6hpfpnEzb2OW6x8rvdp0p43XUVVZR9UIaon7605+2NMzJeq4ejD498eLqoeuDjDTH4vtM4LqmSr7zGrZJ0kp6r8py/ubRmG1f++0PN9IOf6mPK+m9RQIFUt+2bt2qtm3bpqRH0fbt20N7MRZ1jbefH6LuWWbPM58PPHzqbNjcdHYdkfuCNLr279/fq/eOz/NWVD0s+3N0HueA7/NN2Lld5D3RFQiPynea8pZzTs69zZs3KxnaWf5b3peihniuZkCnSGOz/iQZfs5+3jOffYu+ZvqUr8869nNNWH2ScpYgsgR3GG4ty92abRFAAAEEEKhvgdIFdOwHrmoMk+HzMudqbPIJ6PgGJnwbUXweDCXfPum5Gn+jqrmvnbyUzJs3L+h9I8MZJVl83ZKkGbeu7VXE/tMOcafzHdcY5lsmrjodddxZG8d9661veebVkB43nI+r8TGvPMgxm435WeqJ65xOU0/aakBHysVsJLTLSf6/qDrgcw0v0zlZzYBOlvPDLjP7Hp7m/PApq7DrmjTSTZs2raKRzifAmrXR1HWMPs8O9vG40vS5h+l12nJAxx4WTUzMgGbW88y3bOWZfNmyZZENyHH36SKC9mYjcliwxg76+AzV5FtnJW3psRk2FKftII3Q8v4icyBF9WRN+ixUT8/RWa9Nruc/1zNZkfdE33PHPgbf8pZzX+rZqlWrguBNkqWaAZ0ijW/93cIAACAASURBVM36kzQYH5Wvoq+ZPuXrs45+jpDrjc/7svgMHz7cOWdXknrEuggggAACCCBQHwKlC+jYX5z6zjsTx627pUd1VfZ9mYt7OG+kgE6SIJqPnT1HQ1RZydeNUt6dO3cOhu7QSxEBlbj6Ug8Bnbgv43zKJOr4fV42srzEZf2i3M63nV7Wy64cW1jji6vxwB6K4bTTTkudFfnaTuchS4N10QEdaUyTsb3TLq4Jo9OmG7Zdljqr03NdF4qqA/rl3hz2zW4ozXJ8eZ+TWRtNzPJzDbmW5fyQ/RRxHU3T2Gcfh+89OGujqeuL5TTH4nv/cV1TpXzCju/QQw9NdWno0KGDV+/ZVIlbG2UtF52cXS/ihuNMOrShq3ebPINJDy6fBmV5/pV71oYNGyoCP0UEdOxeZfY923ze9P2y37fO6nKRa+bSpUuDYeaiekrodePmwPJ53tLp1NtzdF7nQNT56Lp+FHlPTHNdlOPwKW+5Js+fP9/ZkC91W8456aWxcOHCFqZ6Cei4njvyCuiY99Kszyaua6ZP+fqsY9Z5qQ9yXfX5GNLnI5A87m+kgQACCCCAAALlEShdQEdo7C+hk0wwHkZrP4TZDz1JX+b0PnxeGJI+vPk03oXtPy7o4fPy4Xo5iqqy9gSUrqGCJB0duJGXkS5duqiuXbsGXcZ1I3bRL4Ku08/VcOva3ud3nzKJSyeu7qWtz74vnGnriqSfd9najkknYJcvbc2vbaMmT3Ydc9aG5aiydr1AxtWRogM6Sb+a9DkvilrH51rt2rfrulBUHfC5J7jqZ9yxFX1OJm1oNvPqCuiU8TqaNE/2Oe4zRFSUUdKPH1wNXEmPJewaH1X+PnU277rpOsfz+j2vfMcFdLLc5+U4465X0kNAfre/DteBG2lMlsCaHSQr8hqoy8ZuCLaf580gbdrAaJJrlp6z5s0332wV0NJ5jur96/t+YJ+H9fAcndc5EHVOuq4frt+z3BPTXBd9nq/DeiTqwI2ce+3bt1cHHXRQ8K5kDrPl83yTxsN1nGnS1O6u+mH+7huYdb0bF3nN9Clf33Wi6qaeq0wCPPLeEtZ7J2t7SV73QNJBAAEEEEAAgeoIlDKgY3+BFzcUkosp7MXUfuCxH/J8hmiwH8waqYdOkl5R9gO/+bWk/eItD+V/+7d/6xxb3PWg7yrzrL+7Gm6zpi/bu+YuiNtHki/bJJ0kjRM+DQxJx943j8X1RXhSW7PxRurXlVdemWiyUDsgGTY3iuTJ9eJqfz3rmvvC9zjtupgkXVdZpnm5NYPtSV+yfY+5iPV8Gjxc+3VdF4qqA5IvV8NKmc5JV5DA5Wz+7grolPE66ior8/js/Md9zR/lFjefmsvaFTBOcix6X77XFdc1VdKzhx1LGuxyHX9Rv+f1DBMX0Mk6H11c77SwIOM555zjvLdWI6AjZWZe78znVft+7tu46VtnfeqL7r1j9qiU7cJ6K7nu0bJdvT5H53UORJm7rh9F3hPTXBflOFzlbZ6Tsr5vgN7n+cblFebsOs4ije36E9V73s63vZ0Z8C3ymulTvr7r+FxnZB253snxmr0EfeuM7z5YDwEEEEAAAQTKLVDKgE5YECZJQ6ZJbjeyhQVe0rx42Ns0UkBHP3RGjftt+poNvHZjuN1Y5dsd3G70r/YDqqvhNo9T2n6x8P2SVPZtu9oByCyNE64XTp/9x/nYL4C+L2lhadrHmTbwa79EhwXAXC/DRc39ZdeTqB5ErpfasHMoTT2xG/p8g995nDNZ0vBp8HCl7+rpWVQdkHy5GlZc14RqnZNheU0SULbz6QrolPE66iorfYx2fZEA6Ve+8pXEExxnuaaawaCwDzl8j8UsN9/riuuaqtO0r89Z7hmuczyv39M8U4bt2z52O0DhKr+o43GdN2a6UR85+OS3iCHXZL9RgRvzGp2kB6mrzsrva9euDb6I79Gjhxo7dqyzqtjvHmHXwTTPW/XyHJ3XORAF7bp+FHlPTHNd1O9V+njsZzL7nPR9nrUDftUccq1I47jATNzJZ5931bpmuspX5znunJeyfO2119S2bduCjxkuv/xy53XG/ughyXXPmTgrIIAAAggggEDpBUoZ0AlrFJKXysmTJydq7LAbTCTdqMYl8yHL50HabtxrtICOTxDFfuC2gxJpv9S2v/L0yUueZ1o1AjqS3zS9S+Th/a677qoY195u4HI1TsRZ+TQw+L5A2vuxX1iT9AQLy3NewQX7BTDs/Hc1HtgvVUkaZ+WlWIZQ0AFUmZfGHE7DrCe+jWt2I29eAR27IS1JGUp5ydKxY8fg3/LFd7WWrAEdn56eRdYBVwNSWc7JsHt3kQGdMl5HXWUleZZroaynh0yR64WcD3IPTbqk/QDCbowL+6jA51js/Pref1zXVJ2ufX32/fhBzkfZVq6r4ivDu/o0xCf1D1s/j8ZsO42wa799D/Q91+z7gx2YT3O9DBsuqqiAjpibQSf9oYP5N9/Ah6TlqrPmPdj3nufTu9bneaten6PzOAfizkXX9aPIe2Ka66IcS1x5p/Wy81LNgE6Rxr4fTZp1xH5OCztXi7pmuspX5zOuDtj3ct8Ppsw066UXax73WdJAAAEEEEAAAaVKG9CRB7Np06ZVdCX2HbIrrFFJ/hbXEGC+CLqGbrIbNSXtWgd04o7N5+XDDqLIMcX1igprkLK/Lk4TGLEftiUfjRrQsX18htuxG2LCgg+uxom4C5/5YhBXp+z64gqChgWikjS42Hm2X9yyDP9lv5TqFzOzh5qr8UC2seuuT3naL3BhjXb2Oi7rsEB2XgEdOU77q3FXfsJsfLbJ8wadpoFS7z/sXhR1vS+qDqS5hruM8z4ntVfaBsiw8nb10Am71/ucd0VeR11lZd875RjyvBb6pGcH12WbsOGpXMcSVma+9x/zmhrXSB52fXZ5hZ2zrm3yvN6kbZzVeQirIz7XcJ/AoB3IC7vnmOed63lY8hyWX/l7kQEdM9An1+MhQ4aomTNnBoQ+eTbL21Vn7aCiT10y63fU84nP81a9PkdnPQdc56PPM1lRz6lprov6uVIfl30+pwlghD3rVTOgI8dSlHFYgNjVQ92+r4edp3a6eV0zXeWryz0uoGN/FOTzLGMfj8vIdV7xOwIIIIAAAgjUl0BpAzpxL4nykCONVf369av4olUebDZv3hy8XO7YsaOiJFwPRmENcaeccooaNmxYSzrysDV37lxlj40tK9QioGP38Ij6wtfn5SMsoCMPuieccIKaMGFChaW8RMyfP79iQsawxoawRqOoh00Jki1btqxigvqoFx+z0UPKQy/SAC9BqKxLmhfotPs0h6yTNKSeSp2TumcuUrfFyBwrOarRwtU4EZdX3zoljWw//elPK+qAfBl20kkntfrKPKy+ZB0WIO/hrez6b9dTn8aDsF4c0lh28skntyrPqHH2o77Is+uJWMvX5mZPHtn/7Nmzg+ufvfg0Bvp+3R32oi3lOXr06FZlL3lZsGCBeuONN1qyFNd7SRrO5Dj0EpZmmnMtTUBHT0Abdj+JCnYXVQd8ruG1Pid1uVQ7oCP7LdN1NK6sigo0hH1kIue83dsv6hkm6qMJn3pnn4++9x/XEIZmunY+5Df54GD48OGtem2HzSsQFzCSa7u5yDxsWZe0jdmy3auvvqpeeeWVinur3Ecuu+yy0Dls7GCDXF/lniNlb36UINcHuW+a12I5zrDrvt0wKn5f/vKXW1nr+5hcI8Mm6C4yoGMH+uSeqI/NFcxOWmfDgopyzsj9yR6aOMw56vzyed6q1+fotOeA77nn80xW1D0xzXVRjsvVI8v8sFDWl3o8fvz4VnVM6oS8h8p1wl6qHdApyjjsOVOONezZN+z9KO4do4hrpk/5+qzj0xahy9x+t3IFstPc69I8k0u+Vq5c2VI1Bw0aVLXesb7XD9ZDAAEEEECgUQRKHdARZHlwlS8K7QBNkgKQBztpgIubEybsoVT2IS/S8s/u3bsrGtPlBbdPnz4tjae1COjYL92mifm1rc/Lh/lypI/XfEGX45NFGoTsF/e4l+ewQJGko9OT/964cWNFccr+ZdFlHpV+mi/afOpNNQM6UfVOHsx1fQ0zj/uqzLdBLczCt07JtmGNiOY5E1a28jdXcNWnjOwG3LRzbOl9uXrK+DQe6OuVOZSSTt8sT/taoteJO4+ivoAWy/bt27e6Psk5ZF4z8wzoSH7Dvgy1y172H3bdjvu6OW4ScJ96EbWO3dMjS1qur7OjyipLHfC5htf6nNSmtQjolOk6GldW9vVV6oTcC8Maw+PqaNjHC3Yjld4+6hrhc93xrXdmXn3vP3ZPETONsHMsrPeuvp/INVCWpPdK2canF1jS60VUY2TSdGR9ny/I7fuh3o9+zkp6LY7Kv34elvTD0pT9mc9zYb2+0hhEbRN13EmfB3zqbFR91edXlEnc847v81Y9PkeXIaBT1D0xzXXRvtaEPZOFBa5d1zi5Psh5qT/2ihqW1/cZ1jzXfI+ziHeBsJ405n1Sn3dh1yGfd4y8r5k+5euzTljPaX0fMNsw7PdmWcf1bJrmXpfmmbya79B53k9ICwEEEEAAgXoUKH1AR7+kP/roo6FfI8Why4OufMXpO1eDPJT+9re/dTau6IdFs7dOLQI6UQ/RYmJ+denzUG4/7MuXh2EN07a3azz7sC+S48pMf5Em+9ZfW0Z9XdsIAR1dv6UxLuwBPcxK6trZZ58dOZ+UT+NEVBn41im9fdKAq9SXcePGxQZXXRdS+2tZ33ll4tIN61lh9pZJ8jIsJrNmzaoIALuOyWeYBF9r/TX1j370o5bd5h3Q0Q0lPtdLnQm5Hku9NXs92i5pXh5dtvZLtM/6YevoL9995uHIuw74XMNreU6aXrUI6JTpOhpXVlENs0nrZNTzRlhvyKi0o3rgxpWlT48L3/tPVBBO9u/bY8jlFtWzxNwuTSOXa795BXTk3iY9pH3mVooK6IXlVdI97bTTYq/FUUH7qPSkV1D37t2DeYv04jsHhMsz6vewPKZ5HvCts3FByKhntbiPyXyft+rxObosAR0pF99nJ12GrufUJPfjqGtN1DUuKnAdVb/kXW3NmjVq4cKFLavY82rKD0meYXVCSY4zb2O7/si1RP5mjlKQ5pwzt8n7munqgWU/i0bVAbk3/upXv3Ieqz4W32fTNPe6NM/kBHTS3tHYDgEEEEAAgeQCdRHQ0YclDzkrVqwIHl7jGr+lsUOGY5NG0rheOWFcso/Fixe3GvJC1pUXRXnQ10OQmQ8ttQjoSJ7khVCGP7O/hDcfFH0eysMe9sVi3rx5oYE06fYuQ3rENc6avpKHVatWhX6xL67S22nUqFEtQQr7RT3sS89GCehoJzmepUuXthoSRf/ua+7bOBF1ufCpU/a2Ul4yZF7Yy5a8bPTv37+ifJNfqv66hf0S5hMM8dmf/SJtTi6a5mVYTOQcsoe40XmRei/XqbBhg6Lyq4dMCjuXJL0jjjiiZRgY18tl1noieZT8SEOCDP0R9aKth8j0uR6neXn0KdssPXSy3E/yqgM+1/BanpP2td4cltR3KL+wckzTAFHr62gtAzr6nJSPTeLut+Z1Iu78SVPvklxXpBFQ8mo/z8UNl6Of0eQ5MKrntly7ZThKn+BrmjrmuuZkCejoXlu++Tfzop/ZXn/99dAPk+RaLHPN+LhIumFDZpr7k3Kyh9MxhxFLOvSZy9X+3Z5zQn5P8zyQpM5q4w0bNsTWP9/n4yTPW/X0HF2mgI6uN3k9p6a5LkoeXM9kOp9hw0bq3/T1waxf9kdOYT010jzDpjnOvIzDzkm5Jsr9ImyIR9/3I/sakuc106d8fdYx66sMXRbV3mE/87uun2nudWmeyQnouEqC3xFAAAEEEMhPoK4COmEPYuZ8Cx06dPD6ktGXTx70dPoSGDLnq5A0zN+j9i0PpXoJSyMsL2a68rtP0EQecHfu3Bm6L5/0zO3DjsU8Dp/8RBmLp+RHL2IaFnSz1wuz0+vIvEnSqJx1XhadJ9vLt9x865XPeq7yiEvD19iVj7g6Fbdtmjrvyov5u52vqDqUJE37fNbb6rqepTwkLTvPWc6hsHoads6aL29hjVx51RPT2Sz7NNdj7aTni8oSDIjKl2+9yPu8z1IHfK7htTwnzX3bec1yfpr1yfdeGHWtSFof054fcWVl1wHfumiv53ssaY8h6l7oc91Ks0/bLO3xpTlndR2bPn16cNg+vZBc5WYbuNZ3PQ/5bh93HvqUXdx+fO+BWa5zaY4zj+eBNHVW8mpv51tvw44zyfOWb35r+Rzts+805a238a2PUfvI8pya9n6cZp++27ievdJ4pT1Obe6b97AycgVZzePJem3Lcr+Les6MuhelNcnjOpfmeSrNfsvwDp3l2sK2CCCAAAII1JNAXQd06gmavBYnoIetyCugU1xOSRmB5AIyzr68HHbp0kUNHDgwcqg9+8VSN1DK3/MKjCTPfbot9Pjm9ZbvdEfLVgggUEsBs6dHHgGdWh4L+0YgjQDP0WnU2KYoAVdAp6j9ki4CCCCAAAIIIFBPAgR06qm0yGuogB4qq+jhPeBHoBYCZk8b15xVOn/2sHRhY6rX4lh89mkOH1L0pNo++WEdBBBobAE9xGua+VcaW4ajaysCPEe3lZKuj+MkoFMf5UQuEUAAAQQQQKC2AgR0auvP3jMKmHPtFD0Bb8assjkCqQTMMaxl/PQrr7wydm4wGSLBnJi6nnqumZM/y3wP1157bSozNkIAAQR8BOR6KWP+79mzJxiyVyaxZ0GgLQnwHN2WSrs+jpWATn2UE7lEAAEEEEAAgdoKENCprT97zyBgNlzXU6N1hkNm0zYoYDa2yOFLoOOUU05pNbeWBENkLqnnn3++YkLsehq2TIaXe+ONN4JSrqd8t8FqySEj0BACN9xwQ3C99AmWN8QBcxAIGAI8R1MdyihAQKeMpUKeEEAAAQQQQKBsAgR0ylYi5CeRwDe/+U0lw6TIV7UyzwgLAo0ooOeUMY9NGiB1nd+9e7d69913Wx368ccfr84555y6IZHg1fz589XJJ5+sxo4dWzf5JqMIIFCfAjLU1IYNG9SECROCHjosCLQ1AZ6j21qJl/94CeiUv4zIIQIIIIAAAgjUXoCATu3LgBxkEJBeCQRyMgCyaV0ISD2XYdQ2btzolV8J9tRrUIRz2quIWQkBBHIQ4HqTAyJJ1LUA50BdF19DZp6ATkMWKweFAAIIIIAAAjkLENDJGZTkEEAAgaIE5CV36dKlLcOS2fuR3mr9+vVTw4cPVwMGDCgqG6SLAAIIIIAAAggggEDuAgR0ciclQQQQQAABBBBoQAECOg1YqBwSAgg0voCMfb9z586WA5UADr3VGr/cOUIEEEAAAQQQQKBRBaTX2OrVq3m+bdQC5rgQQAABBBBAIBcBAjq5MJIIAggggAACCCCAAAIIIIAAAggggAACCCCAAAIIIFCcAAGd4mxJGQEEEEAAAQQQQAABBBBAAAEEEEAAAQQQQAABBBDIRYCATi6MJIIAAggggAACCCCAAAIIIIAAAggggAACCCCAAAIIFCdAQKc4W1JGAAEEEEAAAQQQQAABBBBAAAEEEEAAAQQQQAABBHIRIKCTCyOJIIAAAggggAACCCCAAAIIIIAAAggggAACCCCAAALFCRDQKc6WlBFAAAEEEEAAAQQQQAABBBBAAAEEEEAAAQQQQACBXAQI6OTCSCIIIIAAAggggAACCCCAAAIIIIAAAggggAACCCCAQHECBHSKsyVlBBBAAAEEEEAAAQQQQAABBBBAAAEEEEAAAQQQQCAXAQI6uTCSCAIIIIAAAggggAACCCCAAAIIIIAAAggggAACCCBQnAABneJsSRkBBBBAAAEEEEAAAQQQQAABBBBAAAEEEEAAAQQQyEWAgE4ujCSCAAIIIIAAAggggAACCCCAAAIIIIAAAggggAACCBQnQECnOFtSRgABBBBAAAEEEEAAAQQQQAABBBBAAAEEEEAAAQRyESCgkwsjiSCAAAIIIIAAAggggAACCCCAAAIIIIAAAggggAACxQkQ0CnOlpQRQAABBBBAAAEEEEAAAQQQQAABBBBAAAEEEEAAgVwECOjkwkgiCCCAAAIIIIAAAggggAACCCCAAAIIIIAAAggggEBxAgR0irMlZQQQQAABBBBAAAEEEEAAAQQQQAABBBBAAAEEEEAgFwECOrkwkggCCCCAAAIIIIAAAggggAACCCCAAAIIIIAAAgggUJwAAZ3ibEkZAQQQQAABBBBAAAEEEEAAAQQQQAABBBBAAAEEEMhFgIBOLowkggACCCCAAAIIIIAAAggggAACCCCAAAIIIIAAAggUJ0BApzhbUkYAAQQQQAABBBBAAAEEEEAAAQQQQAABBBBAAAEEchEgoJMLI4kggAACCCCAAAIIIIAAAggggAACCCCAAAIIIIAAAsUJENApzpaUEUAAAQQQQAABBBBAAAEEEEAAAQQQQAABBBBAAIFcBAjo5MJIIggggAACCCCAAAIIIIAAAggggAACCCCAQGMK7Nq1S23atEmtWbMm+PfWrVtV165dVYcOHYJ/Dx06VHXr1q0xD56jQqBEAgR0SlQYZAUBBBBAAAEEEEAAAQQQQAABBBBAAAEEECiLgARy5s6dq37/+98r+e+4pV+/fuqzn/1sENxhQQCBYgQI6PzF9fXXX1e/+tWvgguULBJZ/uIXv6jOPffcYuRJFQEEEEAAAQQQQAABBBBAAAEEEEAAAQQQKKnAypUr1fTp052BHDv7EtT50pe+VJWj2rJlS9Ce+9xzz6n169cH++zcubMaNmyYOvXUU9XAgQOrkg+9k1tuuUW99NJLauLEiWrSpEkV+9Z5Nf8etX5cOlU9IHZWOgECOs1F8otf/EJdfvnl6v33329VQMcff7yaPXu22n///UtXeGQIAQQQQAABBBBAAAEEEEAAAQQQQAABBBDIW0CCJPrD9zRp9+rVS1144YWqqakpzeZe29xxxx1q6tSpseteffXV6qqrrvJKL4+VzjnnHLVw4UJl7/eFF15QkydPVsccc4x66KGHWnYVtX7U3/PII2nUt0CbD+gsWLBAnXzyyUEp3nbbbcGFRoI38vd//dd/VUuWLFGXXXaZuvPOO+u7pMk9AggggAACCCCAAAIIIIAAAggggAACCCDgEFi0aJGaOXNmZicJ6lxxxRWZ07ETkJ4u559/vlqxYkXQG+fiiy8OeuPood4kePLUU0+1BHtkBCZX4CevTMq+d+zYoXr37l3RO+jpp59W5513nhoxYkRFQCdqfQI6eZVI46XT5gM60u1u9erV6oc//KG69NJLK0p4+fLlasiQIcHf3nnnHXrpNF7954gQQAABBBBAAAEEEEAAAQQQQAABBBBA4C8Ca9asUffdd1/iYdaiAAcNGqSmTJmSq68MR3b33XcHwZz7778/cs6eBx98sKV3jqx/5pln5pqPJIlFBXSi0iCgk0S3ba3bpgM6OmAzYMAA9dprr4WWvPTUkeWkk05qWzWDo0UAAQQQQAABBBBAAAEEEEAAAQQQQACBNiUwbdo0JUGdPBfppSO9dfJYpEfLWWedFST1wAMPqJEjR8YmqwMjl1xyibrpppta1nXNUeOa2+a6665TGzduVD/72c+CNL/whS8EPYXCtpO/Sa8n3aNIhl2TRYZei9qPGdAZP358EGSTuXn0vmTu9x49ekQeu+6l9Mwzz7Ssc/TRRwc9mVxmeZQTaRQn0KYDOrfffru69tpr1Te+8Q317W9/uzhlUkYAAQQQQAABBBBAAAEEEEAAAQQQQAABBEossHLlyiBwkPeS59BrMjeNzIc+ePBgNWfOHGdW5SP+Ll26tAp+uHrAuOa2kWHcJB960UOphW2n/2ZndsOGDcq1n9NPPz2Yk2f79u0Vm8f1TtJGUTh2cMuJyAqlEmjTAR058aTrnURz9Un48MMPq61bt6r+/fsH0Ur5OwsCCCCAAAIIIIAAAggggAACCCCAAAIIINDIAhLMkaBOEYsEGbp165Y56bFjxwY9XSS9q666KnV6WQM6smMdGJGgkcybI3P4RKUbNeSaK6Aj+5Hg1fXXXx+0Vcu+br31VjVr1qxgyDlJ1+ypc8cddwTzBclv3/3ud1uGmZPt7rrrrpYg1Lx58yrm+EkNyYZVF2jTAZ1x48YFkdwZM2YEXe6WLFnSqgAmTZqkfvCDHzB/TtWrJjtEAAEEEEAAAQQQQAABBBBAAAEEEEAAgWoJSCDg/fffL2R3Z5xxhjrxxBMzp92nT58gjaxz4mQN6ET1EMo7oBMWtJHjjxpKbvjw4WrdunWRPq7fMxcQCRQuQECnOaCjo8N33nlnS48c6TJ3+eWXBxcxhmQrvB6yAwQQQAABBBBAAAEEEEAAAQQQQAABBBCokYC0gUpAp6hl9OjRSv7JuuiAjs/8OXH7yhrQiRq2LO+ATtR+pIOC/Na3b1+1ePHiikOV+XOkt1DY4jrurOXD9sULEND5y1iLy5YtU8cee2yF+IIFC9TJJ58c/G316tXBMGxplqVLl6bZjG0QQAABBBBAAAEEEEAAAQQQQAABBBBAoAEFjjvuuFId1aZNm4JRiopaBg0apKZMmZI5+bIEdKKGfMs7oBPVE0mGUBs1alTgKXPxxC2y7saNG4PRqe65555gPp6sQ9ZlLkgSSC1AQKc5oCNjL86ePTsU8YQTTggq+w9/+EN16aWXpoImoJOKjY0QQAABBBBAAAEEEEAAAQQQQAABBBBoSIGyBXTWrFmjpk2bVph1v3791IUXXpg5fT1kWNaAhKunimtum2oFdOJ6Iunglh3QkXl1HnnkkWCuIfknbMnql7kgSSC1AAGd5oDObbfdpq655ppQRD3PTtw6qfXZEAEEEEAAAQQQQAABBBBAAAEEEEAAAQQQqLHArl271Le+9a3CciHz58g8OlmXiy66SM2ah4c7gAAAIABJREFUNSuYNsNniDgZfuzRRx9Vxx9/vPrc5z6nevToEWShUQM6Dz74oLrqqqtamEeMGKEOOeQQJcEfMfj+97+vFi5cSA+drBWxhtu36YDO7bffrq699lo1adIkJXPmhC0EdGpYO9k1AggggAACCCCAAAIIIIAAAggggAACCBQuUHRAJ685dHTAonPnzkp6ougATRTQLbfcomTYMll/5cqVLavVS0DnjjvuCNqu7UWO/bzzzqs4LnMYtptvvlldfPHFrbZzHXfhFY0dZBZo0wGd5cuXqyFDhqhu3bqpV199Ve2///4VoO+++646/PDDlUwKFjbHTmZ9EkAAAQQQQAABBBBAAAEEEEAAAQQQQAABBEogIEOuydBrRSwy3JoMu5bHooddc/XSkQDH2WefHTpnTFxgY8uWLUGbsSz20GSugEjec+hEHaMOVJ1++unqxz/+cZBXHeSR/w6bV0eOa+TIkcyhk0clrGEabTqgI+66B45EOmXiLzOoc/nll6u77rordo6dGpYdu0YAAQQQQAABBBBAAAEEEEAAAQQQQAABBHIRWLRokZo5c2YuaZmJNDU1qRtuuCG3dGfMmKEuueSSID35t7Th2j11ZKi1r3/968EcMoMHD1b33ntvxTr33HOPkl4sffv2DYZkM7eXII4ezSnvgI7kZU7zFCB6cc3VI+vZvXTMwI05x47598cff1wNHTq0ZT8SzLn11lsjjyu3wiGhwgXafEBHeumceuqpQS+cAQMGBF3YunTpEnTFW716ddB756mnnlLHHnts4YXBDhBAAAEEEEAAAQQQQAABBBBAAAEEEEAAgVoIyLBr3/3ud5X8O88lr+HWzDyZc8XIcGoyP4/MEyPLM888E8wTI4sEUCSQYQY35O9m7x0J6vzd3/1dsP4vf/lLtW7dOiVzz4TNNZO2h445HJoEoTp16hTMdeMK6Ej+JSglPXGOOuqooOeNDjZJOjfddFNFUeneS2IivXtkP7KNBOq2b98eeEh6dqAqz/ImrWIF2nxAR3hlaLUbb7wx6I1jLmPHjlW33XYbwZxi6yCpI4AAAggggAACCCCAAAIIIIAAAggggEAJBKRny/Tp03PLiXwsf8UVVyjppZP3IkESac8NmxtdB2n+/u//PnKeHTlW6d0jARy9yHbSHrxkyRI1derU3IZck/TNnj/y//PmzVPf+MY3YgNH0gNHOhtI5wO9SLBGgkFhc+TIMX3nO99pCWjpbSRAdd1116n//d//Dba1ewrlXTakV5wAAR3DVgI7enKsQYMGtZpTJ20xbNq0Ke2mbIcAAggggAACCCCAAAIIIIAAAggggAACDSbQq1ev0h5RXnPpSBBn4sSJStpZi14kkLFjx45gN71791YDBw703qUEhjZu3Bj0ZtE9efTf7LT0fqL24fpdpyuZE5c333wzyHfUfmQdGQ5OhkzT7dYyD45rsfejh5RLmo5rP/xefQECOlUwJ6BTBWR2gQACCCCAAAIIIIAAAggggAACCCCAQJ0IlDmgI0OuSVAnS5umBHPOPPPMVkOd1UnxkE0ESitAQKe0RUPGEEAAAQQQQAABBBBAAAEEEEAAAQQQQACB2gik7alTzZ45tZFhrwjUToCATu3s2TMCCCCAAAIIIIAAAggggAACCCCAAAIIIFBagUWLFqm5c+cq6bXjs/Tr10996UtfUjJ3DgsCCOQvQEAnf1NSRAABBBBAAAEEEEAAAQQQQAABBBBAAAEEGkZAAjsyh8uaNWtaHZMMHydzvcg/ZR5KrmEKgwNp0wIEdNp08XPwCCCAAAIIIIAAAggggAACCCCAAAIIIICAv4D01nn//feVDK3WoUOH4N8sCCBQHQECOtVxZi8IIIAAAggggAACCCCAAAIIIIAAAggggAACCCCAQGoBAjqp6dgQAQQQQAABBBBAAAEEEEAAAQQQQAABBBBAAAEEEKiOAAGdKjhv2rSpCnthFwgggAACCCCAAAIIIIAAAggggAACCCBQDwLMNVMPpUQeESifAAGdKpQJAZ0qILMLBBBAAAEEEEAAAQQQQAABBBBAAAEE6kSAgE6dFBTZRKBkAgR0SlYgZAcBBBBAAAEEEEAAAQQQQAABBBBAAAEEEEAAAQQQsAUI6FAnEEAAAQQQQAABBBBAAAEEEEAAAQQQQAABBBBAAIGSCxDQKXkBkT0EEEAAAQQQQAABBBBAAAEEEEAAAQQQQAABBBBAgIAOdQABBBBAAAEEEEAAAQQQQAABBBBAAAEEEEAAAQQQKLkAAZ2SFxDZQwABBBBAAAEEEEAAAQQQQAABBBBAAAEEEEAAAQQI6FAHEEAAAQQQQAABBBBAAAEEEEAAAQQQQAABBBBAAIGSCxDQqUIBbdq0qQp7YRcIIIAAAggggAACCCCAAAIIIIAAAgggUA8CvXr1qodskkcEECiZAAGdKhQIAZ0qILMLBBBAAAEEEEAAAQQQQAABBBBAAAEE6kSAgE6dFBTZRKBkAgR0SlYgZAcBBBBAAAEEEEAAAQQQQAABBBBAAAEEEEAAAQQQsAUI6FAnEEAAAQQQQAABBBBAAAEEEEAAAQQQQAABBBBAAIGSCxDQKXkBkT0EEEAAAQQQQAABBBBAAAEEEEAAAQQQQAABBBBAgIAOdQABBBBAAAEEEEAAAQQQQAABBBBAAAEEEEAAAQQQKLkAAZ0qFNCmTZuqsBd2gQACCCCAAAIIIIAAAggggAACCCCAAAL1INCrV696yCZ5RACBkgkQ0KlCgRDQqQIyu0AAAQQQQAABBBBAAAEEEEAAAQQQQKBOBAjo1ElBkU0ESiZAQKdkBUJ2EEAAAQQQQAABBBBAAAEEEEAAAQQQQAABBBBAAAFbgIAOdQIBBBBAAAEEEEAAAQQQQAABBBBAAAEEEEAgUmDnnj+qje+tU6s3rwr+/d4H76juHQ9QHdrtq7o1//uEgSOCf7MggECxAgR0ivUldQQQQAABBBBAAAEEEEAAAQQQQAABBBBAoC4FJJDzxLJH1JLXFij577hlwEFHNgd2TlLHNwd3WBBAoBgBAjrFuJIqAggggAACCCCAAAIIIIAAAggggAACCCBQtwIr1v1ePbhgmjOQYx+gBHUmnXRhIcf94IMPqunTp8emfcghh6jPfe5zavTo0apHjx6F5CMs0S1btqi5c+eqSZMmVW2fsqOrr75arV+/XnXu3Fn9+Mc/Dt33Lbfcol566SU1ceLEquevqhhtYGcEdNpAIXOICCCAAAIIIIAAAggggAACCCCAAAIIIICAr4D0ynli2cO+q7dar3f3vuqycdcGQ7Lludxxxx1q6tSpXklKgOP+++9XQ4cO9Vo/y0ovvPCCmjx5sjrmmGPUQw89lCWpRNu+9tpratSoUS3b3H333erMM89slcY555yjFi5cGAR/rrrqqkT7YOVyCRDQKVd5kBsEEEAAAQQQQAABBBBAAAEEEEAAAQQQQKBmAvNf/o165Ln7M+9fgjpXjb8lczpmAmZA54EHHghNe9WqVUrW2759e9Br5emnny68p47s47zzzlMjRoyoakBHet5IEEf2KwGb008/PbSXDgGdXKthTRMjoFMF/k2bNlVhL+wCAQQQQAABBBBAAAEEEEAAAQQQQAABBOpBoFevXqXM5urNr6j/mvufiYdZizqYwX0/q/5x9D/ndqxmQGfDhg2R6UqPmbPOOiv4/eabb1YXX3xxbnkIS6hWAZ1BgwYFgavHH3+85XjnzZunBg4cWJFNAjqFFn9VEyegUwVuAjpVQGYXCCCAAAIIIIAAAggggAACCCCAQIyAzDHxzjvvqN27d6sDDjigVYMneOUSkPLSDfZHHXVU0NOikZayBnTumn2bkqBOnov00pHeOnksvgEd2ZcOYoT1mpGhyp566in1m9/8JsiW1K8vfOELkfPu6DlorrvuOrVx40b1s5/9LNhOtpH/X7RokVqxYkWQjgy7Jos59FrS/flYyXxCMnxa37591eLFi9VFF12kZs2aFTqsmiugI/P/PPzww94eOn9yXPfdd18wP4/2+OIXvxjMJSRzHdlz9sQ5mkG3tPnxcav3dQjo1HsJkn8EEEAAAQQQQAABBBBAAAEEEEAAgVgBabiV4Yh27drVsp40qF944YWqqakJvRIJSBlJQ/DKlSsrcjVmzBh16qmnliinjZeVFet+H/TOyXvJc+i1PAI6EgiRXjvSs8VeJDhy5513tpp3RwdEzj33XPWLX/yiZTMJFski1xd70QHJNPvzKQM7gDNjxgx1ySWXBEEl+/yJC+jIdl/72tcSeUj+dEDJzqvsX1zCgktxjjoAljY/PmaNsA4BnUYoRY4BAQQQQAABBBBAAAEEEEAAAQQQQCBUQBo25QvyTz75RL3//vvq448/blnvoIMOUsOGDUOuRAIy/8krr/y1h0jPnj1bcjdlyhQlQ0yxFCMgwRwJ6hSxXP/lf1fdOh6QOekkAZ3hw4erdevWBUGOm266Kdi3DnrIf1999dVq/PjxQW89GaLtBz/4QRCEkIDEY489VtGLTwciZDudnvRO2bFjRxD8iRpyLe3+XFCy71GjRgWrmUOs6SHYxGnSpEktyUQFdMyh6eS45BwTD0n/1ltvbfGw5yEyj0uCY9Irp0ePHkGQxwyWibH0ItKLyzFtflxejfQ7AZ1GKk2OBQEEEEAAAQQQQAABBBBAAAEEEECgQkB6eyxdulTJkPgffPBBK50jjjgCsRIJrF69Wn300UdBjvbaay91+OGHt+ROGqulwZmlGIF/+9X/U+998E4hiU/43GR18lFfyJy2T0BHhuuSYITuSSPzy0jQRRYd5LEDDTpjZg+SqVOntuRX/33w4MFqzpw5rY4jKqCTdn8uKO1w+umnqx//+Mctq8uQZnfffXfQQ8Yc8i0qoKP/bga9zH1HbaePK2x+Im0h6UQFdKIc0+bH5dVIvxPQaaTS5FgQQAABBBBAAAEEEEAAAQQQQAABBCoEvvOd76gXX3yxJUhg8/Tv31/ts88+qJVAQHpRvfrqqy05sQM6MkzeFVdcUYKcNl4W3m8O5Hy7OaBT1HLakC+q04ZMyJy8GdDRw52ZiW7bti2Yy0YvZqDC7P2xbNmyoEeJvUQNW+YKNIQFdLLszwWlAyp2Txyz544ZyAoLzET18jH3rT30PD3ymz6usKHd9LZjx44NyiEqoBMWQEqbH5dVo/1OQKfRSpTjQQABBBBAAAEEEEAAAQQQQAABBBAIBGSi8J///OdKvtgPW+yAAWy1F6CHTm3KYON769Qdj/55WLIilsF9P6v+cfQ/Z07aDOjEJSY9QC644IKKYcf0nC927xU7nT59+gR/cgVEzO3CAjpZ9hd3bHFz5ch2Opgi8/3oXkZhAR27J03YPmUeIN3TyZwTSIZRi3PU5RQV0AnrIZU2P5krVZ0lQECnzgqM7CKAAAIIIIAAAggggAACCCCAAAIIxAvs2rUrmCtDviT/8MMP1euvv96yQYcOHVSnTp2C/z/yyCPV8ccfD2eJBKSsFi1aFORIAm5dunRpyd2FF16o+vXrV6LcNk5WVm9+Rd01+7bCDmjAQUeqy8Zdmzl9M6DzwAMPhKYnQ/OF9b7R2/oGdCT9kSNHBvuIGnpMZyAsoJNlf3FQEgyRIIv0kDnmmGNarbp+/fpg7iD5Xc994wro+BSMDuj4HFfWgE6S/Pis20jrENCpQmnKGK0sCCCAAAIIIIAAAggggAACCCCAAALFC7z99tvBHBdmrxwJ8GzevFl169ZNdezYUe29997BnBonnniiat++ffGZYg+JBJ555pmWoI5s2K5du6A3gJ4HJVFiJV1Zho8r07Jzzx/VjfcXN5zdyUedpiZ87rzMh+wzh07UTnwCEbKt7qFTxoCOXNeGDBni7aiHZIsL6Ehvpuuvv96Zpg5u+ThmCegkzY8z4w22AgGdKhQoAZ0qILMLBBBAAAEEEEAAAQQQQAABBBBo8wLyZfojjzyi9uzZU2EhAYFx48a1/E2+XO/Zs2eb9yozwO7du5WUpwTcpKwaLfDW1gI6Rcyho3uM+NZj3YvGnA/G3tacx8VMP00PnSz7izqme+65R918881KjuG226J7VH3/+99XCxcuDNaToSddPXSSWIbNq2PnV/ciSjvkWpL8+JZ/o6xHQKdRSpLjQAABBBBAAAEEEEAAAQQQQAABBNqogPTAefLJJ4OGS3uRhvMpU6aorl27tlEdDhsBPwEZck2GXitikeHWZNi1rEuWHjpm7xaz942ZJ52+9BKRnn56SRPQybK/KKfhw4cHw6ldcskl6qabouc80kEXSUeOVQd47ACLDE+3fft2pXvy2PuVoJRs+/nPf17JvDmymMc1b948NXDgwFbZ1ekmCehIImnyk7VO1dv2BHTqrcTILwIIIIAAAggggAACCCCAAAIIIIBAi4AEc6ZPn65WrlzZSkUaP8eMGaOampoQQwABh8D8l3+jHnnu/tydOrTbV31z8g9ySTdLQEcyoHuOSMDm3nvvrZhrR+bcmjx5cmiAwzegYweC0u4vDEvyd9ZZZwU/RQVSzO108Ofcc88NertJjx07wHLLLbeou+++O5hv5/77768Y1lACN+eff75asWKFkjSmTp3aknzccenftLcOBMn/uxzT5ieXylUniRDQqZOCIpsIIIAAAggggAACCCCAAAIIIIAAApUCa9asCYI5W7durfhBAjgSyJEGTRYEEPATkHl0/u1X/0/Jv/Nc8hpuTfKUNaBjBikkiHHGGWcEc+a8/PLLatasWcFh28EL+ZsrEGEO1Sa9Zzp16hT0aEm7vzB/M4hi9h6KKivTSgJNEpixAzpm/vSxi4cMeTZz5swguBUW/DK3k2HdZEhLOeZf/vKXQQ8isZVtk/bQSZufPOtr2dMioFP2EiJ/CCCAAAIIIIAAAggggAACCCCAAAKtBGR4NRlmTXromIsEcyZOnBgM3cOCAALJBJa8tlD9YsGPk20Us3b3jgeofx1/i5JeOnksWQM6kgcJGtx6660tAQudLwlMXHDBBeriiy9ulVVXQEc2MHumyP/rXjRp9mdnQNIYOXJk7PBo9jZmkEn/ZgdYtMfPf/5zJfPzSBDGXCS49fWvf72iJ5P+XfJ0xRVXBD1/9CKBHJnjRwLtYT2CfBwl3TT5yaN+1UMaBHTqoZTIIwIIIIAAAggggAACCCCAAAIIIIBAIBA3X06/fv2CYA7z5VBZEEgvkNdcOhLEmXTShWpw38+mz4y1pQQpNm7cGPxVAhxZF5kjRhbpXTJ06NDI5GS4sx07dqjevXuHzhmjNzTzJ0HlHj16VKTpuz87IxLk0MNKhqUblXGdb/27K//m+r6+Zt70NjpwI8EdM0Dm66jzmyY/WetE2bcnoFP2EiJ/CCCAAAIIIIAAAggggAACCCCAAAKBwKZNm4Kv6mWoNXthvhwqCQL5CMiQaxLU2fjeutQJSjBnwucmq+MHjkidBhuWV+Ciiy5SRx11VDCsXNii5+954IEHcgm8lVei+jkjoFMFc3nYYEEAAQQQQAABBBBAAAEEEEAAAQQQSC8gk3o/8sgjas+ePRWJtGvXTo0ePTpoXGRBoF4EevXqVfqspu2pU0TPnNJjtbEMSi8hGZ7N7oEjDDJ0m/xdhrCToTFZ8hUgoJOvZ2hqBHSqgMwuEEAAAQQQQAABBBBAAAEEEECgYQWeeeYZtWTJklbBHBnOaOzYsapnz54Ne+wcWGMK1ENAR+Tnv/wb9cSyh5X02vFZBhx0pDq3eZi1bs1z57A0roAO2sgRnn766S0B9Tlz5qgVK1YEB3733XerM888s3ERanRkBHRqBM9uEUAAAQQQQAABBBBAAAEEEEAAAQTiBWS+HJlcW88dYa4t8+VMmTJFNTU1wYgAAgULSGBnxbrfq9WbX2m1p97d+wbz5AzuO1TJf7O0DYEHH3xQfe9731Pr1lUOzTdixAj11a9+laHWCqoGBHQKgiVZBBBAAAEEEEAAAQQQQAABBBBAAIH0AjLiyX333ae2bt1akYgEcMaMGaNkjgYWBBCovoD01nn/g3eUDK3W1PyP/Jul7Qq89tprauPGjQGADMUmPSdZihMgoFOcLSkjgAACCCCAAAIIIIAAAggggAACCKQQkB450jNHeuiYiwRzJk6cGDQasiCAAAIIINDWBAjotLUS53gRQAABBBBAAAEEEEAAAQQQQACBkgpIAOfJJ58MnUhbhliTYE7Xrl1LmnuyhQACCCCAQLECBHSK9SV1BBBAAAEEEEAAAQQQQAABBBBAAAEPgbj5cmR4NRlmjflyPCBZBQEEEECgYQUI6DRs0XJgCCCAAAIIIIAAAggggAACCCCAQH0IrFmzJhhijfly6qO8yCUCCCCAQG0ECOhUwV0m8WNBAAEEEEAAAQQQQAABBBBAAAEEEGgt8MILL6iFCxeqPXv2VPzYqVMnNW7cOHXIIYfAhkDDCfTq1avhjokDQgCB4gUI6BRvrAjoVAGZXSCAAAIIIIAAAggggAACCCCAQF0J7N69Wz311FPq5ZdfbpXvgw8+WE2YMEG1b9++ro6JzCLgK0BAx1eK9RBAwBQgoEN9QAABBBBAAAEEEEAAAQQQQAABBBCoqoB8/PrrX/869CNY5supalGwMwQQQACBOhIgoFNHhUVWEUAAAQQQQAABBBBAAAEEEEAAgXoXkPly7rvvPrVr166KQ2lqalITJ05UgwYNqvdDJP8IIIAAAggUIkBApxBWEkUAAQQQQAABBBBAAAEEEEAAAQQQsAVmzJihZM4cO5gjw09NmTJFde3aFTQEEEAAAQQQiBAgoEPVQAABBBBAAAEEEEAAAQQQQAABBBAoVEACONOnT1crV65stR/pkSM9c6SHDgsCCCCAAAIIRAsQ0KF2IIAAAggggAACCCCAAAIIIIAAAggUJiDz5cgQa1u3bq3YhwRwxowZo2TOHBYEEEAAAQQQcAsQ0HEbsQYCCCCAAAIIIIAAAggggAACCCCAQAqBxYsXqyeffJL5clLYsQkCCCCAAAK2AAGdKtQJ+RKFBQEEEEAAAQQQQAABBBBAAAEEEGgrArt371aLFi0K5suxl4MPPliNGzdOde7cua1wcJwItBKQeaNYEEAAgaQCBHSSiqVYn4BOCjQ2QQABBBBAAAEEEEAAAQQQQACBuhSQYM7s2bPV6tWrW+V/6NCh6sQTT1Tt27evy2Mj0wjkJUBAJy9J0kGgbQkQ0Glb5c3RIoAAAggggAACCCCAAAIIIIAAAoUJrFmzRk2fPj10vpwzzzxTSUCHBQEEEEAAAQTSCRDQSefGVggggAACCCCAAAIIIIAAAggggAAChkDUfDnSE+FLX/qSokcC1QUBBBBAAIFsAgR0svmxNQIIIIAAAggggAACCCCAAAIIINCmBXbt2qVmzJgROl9Ov3791JQpU1RTU1ObNuLgEUAAAQQQyEOAgE6z4vLly9WOHTsiPTt16qSOPfbYPLxJAwEEEEAAAQQQQAABBBBAAAEEEGgYAZk3+Ne//rUKmz9YD7FGMKdhipsDQQABBBCosQABneYCGDhwYOhEfbpsxo4dG0zml3YJe6hJmxbbIYAAAggggAACCCCAAAIIIIAAAmUQWL9+vXrkkUfUnj17KrLTrl07NW7cuKC9hQUBBMIFGIKQmoEAAmkE2nxA591331UHHHBAYCeBm7DluOOOU9/+9rfT+AbbENBJTceGCCCAAAIIIIAAAggggAACCCBQMoHdu3erRYsWhQ6x1qNHDzVhwgTVuXPnkuWa7CBQLoF6C+h8tGuP+uCt99S2tW+pDza/p3Zt/YNq6rqf+nRTu+Z/d1QHfmZA8G8WBBAoVqDNB3RmzpyppAtw1l44xRYTqSOAAAIIIIAAAggggAACCCCAAAK1F5D5cqZPn65WrlzZKjPDhw9XY8aMYb6c2hcTOUAgNwEJ5Kx9ernavHy1+rj5v+OWLoceqA46dqA68NgBue2fhBBAoFKgzQd0br/9dnXttdeq2267TV1zzTXUDwQQQAABBBBAAAEEEEAAAQQQQACBEIE1a9YEwZytW7dW/Cpz5EggRwI6LAgg0DgC76xar1Y9utAZyLGPWAI6R4wfUQjEgw8+GFyHohbpHThs2DD1xS9+UUmPwbyWW265Rb300ktq4sSJatKkSXkl2yqdF154QX3nO98J/v7QQw/F7sdc97rrrlNDhw4tLF864Wo55HkgW7ZsUXPnzi203PLMryutNh/QkTFd58yZo+bPn68GDRrU8oVJ7969Vf/+/V1+/I4AAggggAACCCCAAAIIIIAAAgg0vMDixYvVk08+qaSHjrlIMEcaOKVNhQUBBBpHQHrlrJ23PPUB7Xdgd3XsP5wWDMmW53LHHXeoqVOnOpOUwM7NN9+cWyP+OeecoxYuXKiuvvpqddVVVzn3n3aFp59+Wp133nnB5hs2bIhNxlz3gQceUCNHjky7W+/tquXgnSHHihL0mjx5sjrmmGOcAbK89ll0Om0+oNO9e3f1/vvvqwEDBqjVq1dXeMswbNJz59hjjy26HEgfAQQQQAABBBBAAAEEEEAAAQQQKJ2ABHAkkCMBHXvp169fEMzp2rVr6fJNhupfYMeeP6ilb7+kOrXbTx3X8+j6P6A6OoINz65Uq594PnOOJahz3CVnZU7HTEAHdAYPHqyuv/76VmmvWrVK/epXv1IrVqwI5vJ67LHH1MCBAzPnoVqBjLIHdCRAsmPHDiWdIfJwzVwwjgS054gRIwjoFI1djfSXL1+uhgwZEuyqW7du6txzz1WHHXaY2rZtm5LuexLgkb8/9dRTBHWqUSDsAwEEEEAAAQQQQAABBBBAAAEESiMgQ6vJ0EYy1Jq9MF9OaYqpITNyxwv/pR5f85Ta8eEfWo7v30dco045+HMNebxlOqitazerlx76XeJh1qKOYf8jDlFHn3NqboeoAzpxDfQyxNb48ePVunXrcus/VrKKAAAgAElEQVRRQ0AntyKsakIEdKrKXfzOXn/9dTVt2rQgcPODH/xA7b///i07fffdd9WNN96o7rrrrqD3zrPPPlvxe/G5Yw8IIIAAAggggAACCCCAAAIIIIBAbQQkiHPfffeFDrF25plnVmWuhtocOXuttcADqx5XU5f8t9qzsbP6+I+fDrKzT/ddap+eH6j7Tvuu+ptuh9U6iw29/+X/PUdtW/tWrsf42eZeOh2be+vksfgEdGQ/MtfL3XffraICPxL0efjhh9VvfvObIFvSm+cLX/iCGj16dOjcO66AzmuvvRZ0CvBNL8oi7x46SfOl58iROXk2btyofvaznwVZFZuLL744cLXnEjLn8okr46OPPlrddNNNwSpZ8nXwwQdXlJ2ke+qpp7Yack7yumjRopbeWjLsmizm3ERJ60EedThrGm1+yLU4QAnqHH744cGQbDIOofTgSbMsXbo0zWZsgwACCCCAAAIIIIAAAggggAACCFRdYOXKlUoa6Pbs2VOxbxm2/qSTTlLybxYEihL42qs/UJuXdlIfvrdvxS7a9d6uRgzrov6p18Sidl3VdI877riq7s9nZ++sWq9efugpn1UTrZPn0Gu+AZ2LLrpIzZo1K7SHzowZM9TXvvY1tX379lbH0bdvX3XnnXe2ClrHBXRkpCeZrydJelGAeQZ00uRLH6e0g//iF79oyaYOjIU5mHmOqxg6jSz5EmepA2HW8vdJkya1ZEHn1c6TnpsoTT1IVPELWpmAjgN23Lhxas6cOcFcOtdcc02qYiCgk4qNjRBAAAEEEEAAAQQQQAABBBBAoIoCEsBZsGBBMEyRvRx00EHBl+vt2uU7wXkVD49dlVhgx8d/UM/ueEk9s/1/1P+++Inava5baG4PGvIH9R8n/n8lPhL/rJUxoPNSczDn3eagThHL5/75S6qpa8fMSfsEdCRgcNVVV4XOoSPB6rPO+vO8PpdccomaMmVKMBeM9Bi59dZbgyCQ9NaRIEWPHj1a8hsV0JGggKQjy9VXXx0M9SbpyX5kRCidnu9cPnkFdNLmywyCyHFJjxqxkXlzhg4dqlw9lewC1mUhf3/88ceDXj9pvMx86fmTRo4cqaSHjZSbDj7NmzevYm6fqCHX0taDzBU4hwQI6DgQb7/9dnXttdeqsWPHqtmzZ+dAThIIIIAAAggggAACCCCAAAIIIIBAuQQ2bdoUDLEm8+aYS1NTkxozZoySOXNYEMhbYOGm36uZb8xTT6xbGCT90Xsd1B/+50D1ye59Qnd1WL991W9vuDHvbJDeXwSe/c9fq91bPyjEY8BpJ6g+wwZlTlsHdCTooofQMhNdv359EJR29bTRwQo7Q1EBi6i/y7Uxbq4es8fL1KlTncdvBnSkR0vcIvPAr1ixIlhFRpeSAIde0uZL51eCJtLJwdcnLJ8SNJk8eXLQm0b3nsmar7Bgm+xbpyvD7MmwoHqJCujo40xaD5wFWIUV2nRAZ/ny5Uq6WElFkC7DYYt0L5NIYpYeOlUoR3aBAAIIIIAAAggggAACCCCAAAIIpBKQIdamT58eOl/OxIkT1aBB2RthU2WMjRpSYNMf3m4O4jytZq6dp9bt2KT+9NFewXw5uzd0Vh9tb1J/2vVptVeHD0OP/YT+/dUD11/ckC61PqhdzYGc55oDOkUth446Vh068tjMyeuAjishCehceeWVFUNwSU+TUaNGBZvaPTl0erpni2y/ePHilt2EBXTMXh7Lli0LnXtHpyftz3KtdS2+w5fZ6ZgBnSz5yivQIT1npLeSBLukfV2CWXnkS6dlH39UwC0soJOlHrjKrxq/t+mAzuWXX67uuuuu4MQ2xwQ04aWL3OrVqzPNoVONgmQfCCCAAAIIIIAAAggggAACCCCAQBKBXbt2qSeffLKi0VJv36tXr2Aooq5duyZJknURiBSY++Yzasaa36mnNy4Jgjgfb2+vdjcHcj58e7/m/9+7ZbuP3m9S++z3sfpTu8qgTp/9eqovf36Y+ufJJ6JcgMAHb72nfn/34wWk/Ock9z/iEHX0OadmTl8HdPSwW3aC0tvwueeea2nrNXtgmMESGR4tbJGP/3U7sZ5rRdYLCxjo4cT03DBRB9enT5/gJxlyTIYti1vMPEqQJm5ZtWpVMHePLGZAJ0u+XEOquX7X+ZXRrqT3kNnTpxb5CgvoZKkHmStwDgm06YCOnJznnXdewChBm/7NUX5z+dGPfqT+6Z/+SXXr1k29+uqrav/998+BnCQQQAABBBBAAAEEEEAAAQQQQACB2gpIMEd65YR9MS5D18gwazLcGgsCWQRe3/Zm0BNHhlXbsvO9YEi1j97vEARyPtlZOaxax306qJ4d9ldNn3RUb27arj5ut1vt0/SJ2repnTqoY3d1QKcu6l+agzlH9vvrvCZZ8sa2lQJb125WL/73E4WxdDn0QHXsP4zNnL7PHDqyk3vuuacl2KF74yTt/eIK6PjmRQd07GHRwjDymEMnS75cARvX73JMEiyTdnd7eLRa5MsV0PGpkGY98Fm/6HXadEBHcE844QS1ZMkSNWDAAPVf//VfwdBr7777rpo2bVowd44s0jXujDPOKLosSB8BBBBAAAEEEEAAAQQQQAABBBAoXGDNmjVBMIf5cgqnbrM7kADOzLVPq2c3L68YUu3jHe0rTD6lPqV67ttdHdgcyOnSvpPq0LSPOrRXV9Uc9lHrp/9SddyyPlj/wz6HqS/92/Xqs4N6t1nTog/8o1171KJ//0Vhu5H5c2QenayLb1BA9qMDKdKL5eKLL1a6cT+qd4+dN3NOmrBAhm9e2lJAR/fCEUu7R1IWL1cgKcmQa1nqQdb6m8f2bT6gI8GbcePGBUGdsEUipzI2HwsCCCCAAAIIIIAAAggggAACCCBQ7wIyJ4QMsyY9dMxFhlaT+XL69etX74dI/msksPL914OeODPe+J3a/sedkUOqSfY6t9sv6I0jwZy9P7W36tscxJFgzdAje6seezcHFv7lX9SHf/iD2vbBLtVun72b//m06jZwgDrxP/6jRkfX+LstOqCT9xw6rmHOpMR0IEV6jFx11VUtAR35LWmvi7CAgQ4M2PPtmLXFnK/FZ5959NDJkq+0gRM5ZjPvEryRaU7MpRb5cvXQ8SmTsp39bT6gowtEuoFJAb/++uvBn0aPHq2+/OUvtxqGLU0BytiNLAgggAACCCCAAAIIIIAAAggggECtBHbv3q2eeuop9fLLL7fKwsEHH6wmTJig2rev7D1Rq7yy3/oR2PPJh2ruW8+qp956Xq3c/rqSHjgyJ07YkGp7f2ovdUD7rmr/5n86fnpf1b7d3uqYgT3UyKGHqD49O7Uc9KvNQZstCxaoj7ZvV3s1D/vXzpjH6YDmkXX6N/e0aIRF5qkq27L8v+eobWvfKiRbn/mH01TXQw/KnLZvLw8zkHL33XerM888M9j3oEGD1PbmuhUWcJDfpX34+9//vvr85z8fBIH0Ehbo2LJlixoyZEiwStRwauacP3PmzHEefx4BnSz5ShvQEe+zzz47sJXOEVOnTm11rLXIV1hAJ0s9cBZgFVYgoFMFZAI6VUBmFwgggAACCCCAAAIIIIAAAgggECrw9ttvK2lIlMY0e5EJuk888USCOdSdRAIvbVvdHMR5Tj319nNqz55P1J63O6rda7sGAR176bzPfn8O5LTrqpraf1od3By8kUDO8Uf1Uh2a/18vH//xj2r7ypXqhf/7f9WHO3YEf27XPK/1foce2rLOvn37qsHf/GaivJZ15TIGdDY8u1KtfuL53Mn2bp4HacT/y2cEJJ+AjgQXrrjiCrVixYpW87jccsstSgI8Mr/L/fffr+QaqBe5Rp5//vnBdnZQIirQoeeLkWHc7r33XtWjx1/neHrhhRfU5MmTYwNINnYeAR1JM22+0gR0TDdXz6lq5ksczOHVzIBa2nqQ+8mRIkECOinQ2AQBBBBAAAEEEEAAAQQQQAABBBCoBwGZL+e+++5rNcRaU3PPB/li3WzMrIfjIY+1E9i2Z0fzkGpPB8OqrdzyRjCk2p7m3jh7NnZunidn74qMtdtrn2A4NRlWbb99OlQMqSbDq5nLe//zP+qtZ55RG5uHAtzT/HX/O7//fcXv3T/zGbX3X3qPde7fn2HXCqwCMuzas//5a/Vx87/zXPIabk3ypAM6EpA55phjWmVz27ZtQUBGL2bvHPmbGXyQ/5fAjQzNJkNvzZw5Mwi+hAVnogIdZnqSJ5mHXdKT3pCzZs0KshHVYyXMOK+ATtp8pQno6CCNHM8ll1yiOnX6a487+xhPPfVU9fWvf70l2ObrlSZfsm+zp5bOm/S8SlsP8jwv0qZFQCetHNshgAACCCCAAAIIIIAAAggggAACJRaYMWOGki/E7flypGfAlClTlMybw4KAS+CZzcuDeXFmr53fMqSa9MgJ643TvalLcxCnu+rR/E+Hpn2CeXFOG354ENAxl4+a58eRIM7aRx9V2/8y/YH+fdsrr6g9f+mhI3/r2Nwrp8OBBwY/Hzp+vBrUIEOuudxr9ftby1erVY8uzG337bt2VMddfJb6dHMvnTwWHdBxpSU9Rb761a+qkSNHtlpVGvN//vOfq3vuuScI4JiLBF8k4GD2tJHf4wIKkt6tt97aEhDS6cncOhdccIG6OEGdzSugI3lIk680gRO9jatM5HcZmk6GvUvqlSZfOj9mwEn+Nm/ePDVw4MDAJ2k98DnGotchoFO0MOkjgAACCCCAAAIIIIAAAggggAACVRSQAM706dPVyubhq+xFGtImTpyopIcOCwJRAm/98Z0/98ZZO0+teW9T7JBqTZ9uF/TEkX86fLq9OrJfjyCQM2LoYWrf5qCOuZi9cT5sDuqELR83z/f03osvqn2av/Jv3zzkWtMBB6hP7b232me//dSoadPUp5v/zVKsQF5z6chQa0eMH6EOOOKQ3DIsPS42btwYm15YECdqAwl67/hLADFuO71e7969g2BA1CIBGVmkl0qaHpASZNDXbtdxmOvKtd0OQpl59M2X6zjDfjcNXQVt57PIfJl5MetNmJVvPXAdXzV+J6BTDWX2gQACCCCAAAIIIIAAAggggAACCFRBQObxlSHWtm7dWrE3CeCMGTNGDR8+vAq5YBf1KvC7Dc8FQ6rNfeP52CHV5PgO6NBNHdjcE6d7U/P8OF33VSd/9jA19Mjeob1xpCeO9Mixe+PYThK0OWzCBNWhudH8rQULgm3kbzLU2uArr1QdevasV9q6yrcMvbb8v59Qf3jrvdT5lmDOwNNOUAceOyB1GmyIAAKtBQjoUCsQQAABBBBAAAEEEEAAAQQQQACBFAI79/xRrd78inr/g3dV7+6HqAEHHZkilfw2Wbx4sXqyeR4Se4g1CeZIrxz5KrktL1JOG95bW5ryKktZrNuxsbknztNqxprfqY3vbmueE6dT0CMnbEi1fT/d1Dw3zp9743Tdb181qLk3zoRTj2oVxJFjk944G5rr49vNQZmo3jiyng7YyHBq3ZvnRNE9cOTc2vje+oBpcN/Pqm4d9y8LWZvJR9qeOkX0zGkz6BwoAg4BAjpUEQQQQAABBBBAAAEEEEAAAQQQQCChwIb31qmHFvwkCBDopU/3Q9U5J12g+nTvmzC1bKtLAEcCORLQsZd+/foFwZy2Pl/O/Jd/o55Y9rCSIJxeThh4kpp00oXZ8Ot4a5kTR4ZVW/Tm8tgh1eQQDwyCON1V1/adY4dUk7lxfHvjSG+bg//2b1WPYcOCHjh6kTKSspIyM5exQ76ovjBkQh2L12fWNzy7Ur3x9HL1cXOvHZ+ly6EHBsOsNTXPncOCAAL5CxDQyd+0VYrS3ZkFAQQQQAABBBBAAAEEEEAAAQQaQ2DXhzvVfQvvUmvfXa0++nhP8z8fqk/+9ElwcB322U+N/cz/qdqBfvjhh2r58uXq7bffbrXPQw89VP3N3/yN2mefynlMqpa5kuzonR1vqWdXz1MfNpeVvfTdf4D67GFtZxi6tz/arl7a+aZ6add6tf2dvZsDOfs198jprP700d6tbJr22kd13KtJdW7+p9N+e6sj+rVXffu0ax5ezVp312718cYt6sNFL6iPX39T/an5/6OWTzW1V3v37qH2OXOU2rtbZ6Wa/99eVm18Ua3c9GLLn7t37NHy3xNP+Ed1RK9jSlKzsmWjV69e2RKo8tYS2Hln1Tq1be1brfa834Hd1QFHHqL2b54rp2Pzf7MggEBxAgR0irNtSZmAThWQ2QUCCCCAAAIIIIAAAggggAACBQlIAGfrH99T25r/2bJ9k3qmOTiwcsOyliCOvduDm3vqdGhX/MTtO3fuDAI5H3/8cUUWPvWpT6kDmieSl0m5WZR6e9tGtW1n5ZxC2mXvvfZS/XvWdqi8ostIQo3/P3tvAh1XeeX7/qWaS1NpngfLxpInQMbYgBnNjAnQkACBpjudBSSd5PbrS9JJp/PeA9ZKVoYLed2vOxPQ6c7tgIEXOszzDMZgYxtj2fIgyZZkzVKpJJVqLuntfcSRS1LNqpJK0v6Ss46q6pxv+J1jYZ9f7b0H9H4MGCZg85DECZNSLY2O1dMJ+ok0GNLHkZPjQkWlDXqDD1rtpLRUm3bUhcwjvcho6oF2NLTE4eO9hRlwrCiAvb4Yvixj2CWf6DsO37hXOSY9LR0ri09fn9Ul6/HlzX+TbGTz0v9iEzqBULjGjmvYDq1BDy3VyuFNmhAQAvNDQITO/HCWUYSAEBACQkAICAEhIASEgBAQAkJACAiBRUCA0z1Z7QPoptodnE6ttecYve6flqrLOjqAHltnyNWUWMqRl1WQ1NUODQ1hYGAA4+PTH7IbDAbwg2LeS5sk0NbXgjG3PSSOM0rXQqddelFMIyRkejUe9MAPt9UMZ0sexp3aoNE4OhY4X2wWiwf5BU4UlThmSZx0tw+6/lHkvH8MmmEX0uh1qDZh0MJTkYuR81aQ0IlOLvrH/Tja2TjVpSadIoPK10+9zs0owI++8r/k1hYCQkAILFsCInSW7aWXhQsBISAEhIAQEAJCQAgIASEgBISAEFjeBFR509pzVJE2weRNMEKjzmF0DJwMCa+yoAZZppykwGWB09vbi5GRkVn9m0wmVFRUIJ2iTqSdJsDyjSVcqMbCgMXBUmg+TKBX6yWR48OQTR82pRrfJYaJdEXkmA1+lJSOIT/fhYzMyeiYwGY4NQRDSz8yDneHlTh8jpckjnNlIRxrSzFOUifWdryraSo93kyhs75qI7627X/E2qUcLwSEgBBYMgRE6CyZSykLEQJCQAgIASEgBISAEBACQkAICAEhIARCEWB502Vtp60jJnkTrD+OImD5Mz7hh1FvgkFnnBICGVQ0fvs5t0CvTXyEjM1mw+7du8H7ma2hoQE1NTXLvl5OsOs15rLjz7v/GPTWqC/fgE0rty76Pzgtjh7sH2nFpz0dlFItk0ROJvyjwe/BTI0B2VTrqcCcgcoSA7acnYPsLA0M+ukicMLpguvgMTje3Q1vZ09YRukmIwwb6mC+ZDN0FcVz4nmwbS8OtO1R+tCkaSja7XQNHZY5LHWkCQEhIASWKwEROsv1ysu6hYAQEAJCQAgIASEgBISAEBACQkAILFECgfImUOLw+/E2k96Msrwq2iqVB8rDDhte2fsMhsZOR36UU+0cfuCcm5kf7zAhzztx4gQef/xxuFyuaccYjUbccsstWLNmTcLHXEodftq8E09++Ni0Ja0sqVeuF1/bxdgGXEN46cR7eOH4+2hus4ZNqWbQ6FBkykeROR8bz6jExjVl2NpQA7Nxdqo568GD6P34Y3S99Ra8Y2Nh0eRv2ICi885D+eWXQ5uRuLpRT33479jT/OHU2HyNrjr7Jly09srFeKlkzkJACAiBhBEQoZMwlNKREBACQkAICAEhIASEgBAQAkJACAgBITDfBALlTUvPEQzZB2fVvIl1TvzwmB/2l5PAqS2pQ15mYUhJ09i+TxmTRQ8Ln0TLARY4b9GD9V27ds1aBtfKufPOO2GxWGJd4rI8nu+VQ+37lXpIfF35+i7G9kHXp3j55Ht49cBnYVOq8doKjBZF4lRYCnH1BWegob4MVaWz7xcfiZu2559XRM5Ia2tYLDoSNzU33ojCLVuQXVubNISdFFHH6RC5LebrlTRA0rEQEALLkoAInWV52WXRQkAICAEhIASEgBAQAkJACCwXAvzg8vndO8APnflnjiy48uwbF+2DzOVy3WSdwQmo8oYf8jaTvHF5nOi0ts0JFxdZL8+vmpI3yZAy8U6QZc4zzzyDpqamWV2cf/75uJyiIjhCR9rSJ3DK3kMS53081/Qh2o+7wqZUM1O6P47GqcorRh2lP/vqtWehIDcjIdE4ZXTPFVNETiKjcZb+1ZMVCgEhIAQSR0CETuJYhuypu7t7HkaRIYSAEBACQkAICAEhIASEgBAQAtMJuLxO/OqNH8Ptc4FrfgQW/f76JfehJKdckAmBlCXA92/bQDP6R7pxkva2MStGKMXUXFpxdjlyzLnKvV+ZX4ti2ht1prl0mbRz+/r68Nxzz2F0dHTaGHq9Hlu3bgXXzJG29Al82L8Pb5zagz1tLXAcLcS4U4sJnybowvMNOSjQW7CxthIbVhVi09pSmAzaWcf6HQ70vv46rHv3wtHeHhaixmRC6TXXIIfut4zq6qUPfB5XyBF20oSAEBACsRIQoRMrsTiOF6ETBzQ5RQgIASEgBISAEBACQkAICIE5E3j5wNP48OgbGHOPwu4apQLu49BSHQUdbTmmXGw/+1ZlDH6wzS2VH27PGYZ0kNIEhh1D6Bk+NSVveoc7FREZbzNojbBQmilV3qwqWUev81JW3sxc5/79+7Fz5054PJ5pH7HMuYYerq9atSpeNHLeIiBw0t6Fd/v34NXDBzDQOQFPV3ZIiWPWGFFgsKAsOx9XbqrFulqKOCvKmrVKljhjbW2KyBmhiC+/0xmSBEscljfFV12FbKrNpDEvzhpDqX6pReik+hWS+QmB1CQgQic1r4vMSggIASEgBISAEBACQkAICAEhEBcBTknFxb85xdqbn70Apzd4EXiO1qkrXx90DDUFFdcCycssoNohvOWHrSMS12TlpGVJgOtiDNkH0G3tUNKmddFrvm/jbZP3aeFUDZvJmjcFCa9lE+/8YjkvXL2cFStW4JZbbpF6ObEAXUTHsnDnujjPN7+PXXs6w6ZUS09LU1KqVeYW4eyaqrAp1ZwU6dVFNZhOvfkm+OdwzVRUhIorrgCnVeOfpQkBISAEhEDqERChk3rXRGYkBISAEBACQkAICAEhIASEgBCIiQA/ID9Mhb4babPa+6cejp/oPUY/B/8WdjihE2lwFj55WZMPzNWi4vwQnVsq1R+JtA75PLkEWNJYSdyo8mbm/RnP6Kq8qS1ZrUicxSxvZq7fZrMp9XJOnDgxC43Uy4nnblkc5xyyNuO5Y+/ixYOfYPBQVtiUatn6DBRR5NlFa+qweV0ltjbUBK2L4xsbw0hrK4489hicvb3w0utQTZeRgezaWtTdfTfMxcVSG2dx3DYySyEgBJYxARE6y/jiy9KFgBAQAkJACAgBISAEhIAQWLwEWiiygQvD80PyUEXhe2ydsI4OBF1khiET1UUrkwZAonyShjYlO1blDUfd8P3Y2nNsmlyMZ9Isb1gQluVVLjl5M5MHS5zHH38cHKET2IxGI7Zv3y71cuK5gVL4HCelE3zp5Lt4es9OHDrWHzalmpaiKYtMeajKLcZXLm1AQ30ZqkotQVdnPXgQvR9/rETkhJM4fHL+hg0oOu88lFM0jpakjjQhIASEgBBYHARE6CyO6ySzFAJCQAgIASEgBISAEBACQmCZE+AH5pyailOp8cPyUBInEJN/3I/BkX6kpQNZphyqnaPHOL03Qf+77pyvQEMfcASFspH4GRoLLn+SgV6ifJJBdX76VOUNC0WOCEu0vCnPq0apInEWZ9q0WK/Crl278BY9gJ8pc7i+xs033wypsxEr0dQ9fm/fIYrGeQ/Pffg5XD1m+EcNISeba8hCuaUI5606A1edfwbqVxSGjMZhkdO8Y4cSlROucTQOS5zqG25QonKkCQEhIASEwOIjIEJn8V0zmbEQEAJCQAgIASEgBISAEBACy4SAKnHUmjjR1hlZWVKPVbStrWpQUqI9t/sJ5aE7N66Fc+PmO5R9qKbWOHFRujZOl7WQ0qc8v0pJ7Sa1fBbmplfvwS6KvEmGvOF7lWs0qan7FmaVCzMqC5yXXnoJ+/fvnzUBrpdz5513giN0pC1uAlb3MJ6llGrPf74LTXs8YVOqGTQ6pTbOefW12HZ2fciUakxEonEW930hsxcCQkAIxEtAhE685OQ8ISAEhIAQEAJCQAgIASEgBIRAEgjwA/RDlEZtT/OHUReLV1NTra/aqNQUSfbD8SH7oBIhlArCR2r5JO4mDJQ3HA2mSpxoRWKwmfC9ydKG70m+N40BdZcSN/PF11N3d7eSYo3r5gQ2FjiXUwosrpkjbXET+Kh7P/74yTt478CxsCnVeJX5xhxUUDTOX11xXtiUalwbp5OiuXiLJhqn5sYbUbhli0TjLO5bSWYvBISAEJhGQITOPNwQ/Bc1aUJACAgBISAEhIAQEAJCQAgIgVAEeoY70THYis/b98DmGISb6itEagatEcU55TirajPOKFkHo84U6ZR5/ZzXNOywwuNzK3ubuo1ZMeIamre5ZBtzUWIpV/hYzHnIoS3bZKGf8+nn3HmbR6oN5PI60UvXqG+kG20DzXSNhtA70jmnafI9WV2wCiV0X1bm1y57xqFgNjc349VXX4XH45l2iF6vxzXXXINVq1bN6TrIyQtHoNc1iNc7duOF3YfRd2o8bEo1I6XALM604KyKSlxz7mqsqsyFyaANOvmRpiYM7duHgQ8+gN/pDLvA7HqKejvnHBRceCE0ZvPCwZCRIxKQdIoREckBQkAIBCEgQmcebgMV6NMAACAASURBVAsROvMAWYYQAkJACAgBISAEhIAQEAKLjAA/RGeJc7S7MeoH6fzAvK50AzZUblJkTqpJnFguAQuEnuFTKSF8LBl5CksWEdxYRnBbKtKH5Q3fb/0kb07S3u11RX3PhbqmxdnlihBT5c1ivx9juXfjPdbtduOjjz4KmmKtsLAQN1I0RXZ2drzdy3kLSODdrn145dhefPp5P7xWEyZ8mpCzydPn4MwVpbhq/RpsWlsaUuL4HQ70vv46rHv3wtHeHnZ1GpMJpSQDcxoakFFdvYAkZOhYCIjQiYWWHCsEhIBKQISO3AtCQAgIASEgBISAEBACQkAICIF5IKCms+JC8o2UUo1TlkXTuEB8bclqbFp14bIpEq9ykVo+0dwh049R0+F1U82b5p4jsI4OYGhsIPaOvjhjsn5RoVJzidOmcV0mrmfE70uLngDXy3nmmWfQRJEWMxunV+M0a1IvJ3qeqXDkiZFT+MPHb+HVvZ9j8KQmrMTJIGFcnlOAOy/fjIs2rEJVqSXoEjilGqdS45RqfR9/DC+9DtV0GRlKKrXqG25A3oYN0NJraUJACAgBIbD0CYjQWfrXWFYoBISAEBACQkAICAEhIASEwAIRUCVOY/s+fNq8E9HWIuGaI6to44fnya6Hs0BoEjLsYqjlo8qQWBasiiy1/kyoc9XjVHnDdW+ivceC9Rkob/ge5Jo3Im9iuXLBjz1x4oQic6ReztxZpkIPfz76Dv73mx/h8PHBsCnV0miyZZZ8NNTUUG2cC1C/ohBmoy7oEpx9fegiidNLEidSbRxTUREqrrgCZSQB+WdpQkAICAEhsLwIiNBZXtdbVisEhIAQEAJCQAgIASEgBIRAkgnwA/UWioxggcP7aB6w84P0Mop+EImT+IuTStKnPL9KiWxhSZKrbPlT0S+8cr5XXv/sWXxw+I0pEHz8TVvuREluBYbsA2B5wxFeVnt/VPdWKKKqvCnLq1TuPZE3ib/3uMddu3bhLXpQzxE6gc1isWD79u1Ys2ZNcgaWXhNKYH/PMTy9/z28uvMI7P3ho3Gy9Rk4a1U5bt5yLs5fX4sCS/BoNjUa58hjj8HZ2xtVNE7d3XfDXFws0TgJvbrSmRAQAkJgcREQobO4rpfMVggIASEgBISAEBACQkAICIEUJMAP4lng8Bbtg3ZV4pxLqdTWUSSOpLBamAubSsJnhOoKnexvgVFvVGD4x/1wuMcwTvvqwlXQaYN/uz8SOVXecOo+jhgSeROJ2Nw/Z4Hz0ksvBa2Xs2LFCtx5552SYm3umJPag9vvwWM7X8ULn+5Dy1FH2JRqmrR0isYpwHVb1uK2C7eETKnGE+YInP5PPsGpN98ER+aEa/mUSq3ovPNQTtE4klItqZdbOo+CwKh3DMeGTmJv3yEcs51E91gfSjOKkEVfPCg1F+FLKy5VXksTAkIguQRE6CSXr9J7d3f3PIwiQwgBISAEhIAQEAJCQAgIASEwnwR6hjupRskhHO1ujLrAvEFrRHXBKmyo3KTsjVRXQVrqExgm0dIzfAoenxvDDits6jZmxYhrKGELaO07QhJnPGh/+SRiWMZEanyPFeeU01YGizkflfm1tM+Tey0SuAR+3kcP6V977TX09/fP6rWBitZfcMEFMBgMCRxRukokgX39x/H0J7ux53APPCPhJarFbMaashLcvKkBZ51RDJNBG3QqfocDI1Q/qfPZZ+Fobw87XY3JhNxzzkHxVVcho7o6kUuTvlKMQGlpaYrNKPh0WOQ82vg0XjzxLvjncO2conW4vuYyXE9yR5oQEALJISBCJzlcp/UqQmceIMsQQkAICAEhIASEgBAQAvNOwO/2Ytzjgy5reUgJl9eJXpI4HYOtMUmcbGMu6srWk8Q5d0EfrDtG7Mo9Ys7OnPd7ZakPGEr4uL2uqGWf2+dC+0DrFCqtPx0+zWm5k2nMQqmlchrKQHlTklOBwuzSBb3Hlvp1DrW+jp4e9FgHce7adejo6MBzzz0Hj8cz7XC9Xo9t27Zh7dq1yxVTyqy7b2hSwhbl5k7Nqd8+gueOfozX9hxHb48nbDSOLl2L1ZV5uGj1Gbi2YR3ysicj6oI1ljhD+/Zh4IMP4Hc6wzLIrq9XRE7BhRdCQ6JI2iQB/ruGxhBfdGKqM1wMQue9zt148JNfRRQ5M1mz0Ll/83eScgmeeuoppS5ZqJadnY0tW7bgpptuQmFh5C9CJGWSETq99dZblSP++q//Wkm/GU27m1IujoyMTB369NNPR3NaVMe8//77yMrKAn/pQFrqExChk/rXSGYoBISAEBACQkAICAEhIARSioDP5UHbewfQ83kL/PQzt+pLzkL1xWel1DwTMRlOpcaF5hvb96GxbT+Gxgai6rY8rxrrKY3aWtrKqT7JQrZDH+3Fnh2vwTs0+a3aNJMOZ3/5cmy6+qKFnNayGztSajdOr3a0sxHFg3lY2VcB3bhGYWQ1jeJ4RTuyC3OxZfWlVO+mku6tjZSWzbzg99ayu4gzFnzi1Cn8j1//FscHvPCTgONWkeHEhTOkKT+05RRrXDdH2sIReJXqGT30/Ks4ZXXD50uDVjuBrfWFsOvTsL+pC+PO8NKgMCsbl286A/defkXYlGpcG6f344/R9vzzSnq1cE2XkYEySqfGKdWya2sXDk4Kjmxr60Hr65/C3mNVZpdTU4KVV25CZkleCs52aU7pEYrKefRQ/NJgtaUGv932ILJ0GQkF9Mtf/hIPP/xwxD5Z7DzwwAO47bbbIh473wd897vfxZNPPon169crEZ2R2v79+3H99ddPO6yzszPSaVF9rs5lx44duPjii6M6Rw5aWAIidBaWv4wuBISAEBACQkAICAEhIAQWHYED//U6hk/2YIJSQ/m9/qn5l5y5ElUXn7no1jNzwhyJ097fiuNdlE6NNje9jtQMlDqt2FJGadRW4oyytcrPqdAGuij10z//EfDRdZqg/wek81p901bUrFudCtOUORCBUdcI/vTM75Ddnk6Xii8WvZnG/09TInUuuPfLqLSsEFYpROCuf/939Npnp9jKM7nQkKlXZlpSUoKNGzdCp1uaEQYpdDnCTmV4dBQP/OkdEm/0h2pGyzV6MeQKfn04hVp9aRFuPqcBV9Dvy1Ap1bhLW9NhDOz9FL0fvg8vpVgL13LXrEHBxnNRctHFEo0TBNRQazeOv/zx1CfaLyJ0NEY9Nt37JRhyEisIFst9PJ/z3HHsJfxy/3/MeUiWOo9f/dCc+wnsQBU6LEN+9KMfzer76NGj+NOf/oTGxkaw1HnhhRewatWqhM5hrp1xRMxXv/pVpZv33nsv4vxU6bJ161Z85zuTkU+Jki8cLbRz506I0JnrVZ2/80XozB9rGUkICAEhIASEgBAQAkJACCx6Ar0HW9G44y147U64RuiB1Yx6H5YVpUjXTkYWLKbG0RHDVA/FRrVSvD6PUow+UtOkayhKwoQsYzZyMvLAr1OljdN1cdADxeMnWpDu8mNigu3A9OZPm0BmdlaqTFnmQQRGRoYxbqB0T2mn7z8WOhqvHuNpWuSY5Xot9I3imUiDjaRAo9mBPWmT0iZYy9J4MOoP/flCr2O5jZ9ndsPqCF63KD19nP5TNhlhpbayzHScqc/G1aZi5OimfxZ43ITHDfvR/XB0NFMU5OyaSYHHpusMyFqzEYaKldDnpmYaqFS5L4bbe5VUa0pLT0feytNfkig+ayXqbtiaKlNdkvPY23cI//DhL2JOsxYKxiXlm/HQhd9PGCtV6LDcCJV2jGuY3XDDDWinmlUsQ+67776EjZ+ojs4///yo57eGJDCnW3vkkUeiTtEW7TxF6ERLKnWOE6GTOtdCZiIEhIAQEAJCQAgIASEgBFKWAKc+GTzSgZPvfYbRU6EfWmWWFkCfGbqeQCotkCNxRp3DtI3EJHHMhkxkm7KRacpJCYnjdrvh9XrB+zFK9cN7FjrcRoZHoEPoh5H6LDOtIfTnqXS9lvpcnF5KX+iYTGHo1/gwQQ+ZuaX7tUinh83udD8sWTlLHUNKrU+VNzZKp2YliWPzazA2ngYv+VFfeT86faHrnBQZ7OhzS72qVLmg2SYPRpyhBZtZN44J+rNWl2XA9sxCrIyQIsrdewrOU81wtBzGuNcdcpkscfR5hTDVroOZRE6aPrhUShVOqTIP6/FTp6cyQ+hwdM6Wv7slVaa6JOfxzXfuB0udRDaO0uFonUS0aIQOj/Pggw8qAiSU+GlubsY777yDN954Q5kWR/NceeWVSr2zcLV3OP0Zn/cxpVZU27p163DZZZfFFDXz6KOPKinhqqqqsItSQoZqXDOIhRQf9+tf/xo//elPlUODySyO/OE6blzPjRvPa9OmTUElEK+D+zp48KAiizjiKScnB7fccstUmjoWY2+//TZ279491ediqFGUiPsslfsQoZPKV0fmJgSEgBAQAkJACAgBISAEFpAA560fPNaBwaMdUznsndYROAdPF2SdOb1UFzoOtx1jtLHEcXkip1Lj9XHkTU5GLiwUhaPT6BdM4rCkYXETSt4Eu1X4H+i6ieDCRiJ0FvAPV5Ch/XR9PaOh0zS5NH7kZorQSdZVC5Q3fb502EmicSTOzDaePgFbpheGrGEMhBE6BVpH2M+TtQ7pNziBHIrQGQ4RocNnXFuYiRuMFTBoZl9ztcdYonE0GST9V66TaJw4b0hrS9fpCOAZQodr6Zx111Vx9iynRSLwXudufI+icxLdEpl6LVqhc/fdd+OVV14JGqHDkoRlCv89aWZTxUlDQ8Osz9TUZ6H43Hvvvbj//vujwsdC6ZJLLlGOffHFFxFsPP4scB0sZ9RUbTNr6ISbWzCpFZj2LXDCakQTC5877rgjKCM+PlXT2UUFf5EfJEJnkV9Amb4QEAJCQAgIASEgBISAEEgkAZ/Lg87dTdMkTmD/PkqBMkKpUKYaPWjR6CZTjaVRqjWuo5NKKdd8fh8JnFEMjvZRSjUb/RxaRgWuM8OQjfysQuTRZqT6OFrN7DoZieQ+sy+/3w+Xy6VE2/DDBt5c9LPf54tpWDvVjTC6Tz+gTEs7/bNHN4GC0uKY+pODk0vA2tkLbRCJwKP6s7TIzZVi4Im4Ah4KfuqlPxdDlNGpl4IrOOLG6gn9IF8dc8RIUsBEfw4pXaGO0uJ5J4KnWeQUXkUmP0VVScq1RFyvRPRhhAfdo8Hr5BRkjuPX6y8KOsy4m34PD/TAdmA3nJ0nKQ2YK+R0NAYjDAUlKLjwKuiyLUin19LiIzDU2gXHwPDk3y3o7xnZFadT1FVfchaqLz4rvo7lrIgEWOaw1ElGe/76X6M0o2jOXUcjdNSolmDS4aWXXgKLF24sLzg1G9fYYYHxq1/9SpFAwc5Tx+XPHnrooamoFxYzv/nNb/Dkk08qfUZTE0eFoMqaUCIoUPpwv11dXUGFjrpeta6QWl+H1/q9731P+XskC6x77rlnFv9gKdc4Mof74PNuv/12/O3f/u1UnZ/APvmzhx9+eM7XVDqIjYAIndh4xXV0d3d3XOfJSUJACAgBISAEhIAQEAJCYD4IcJ760RO9GDjQCjfVxZnwhJcGHqqf4yfxw+m6WN6kadIpjYwWFZefjZzakvmYctgxOJVa20AzjvccwtHug3D7Qj+AC+yoKn8lagpWYVXJOpTklM/bOljaDA/Tt/0HBtDb24tTp04prz2eyfRb8TS9Xo+ioiIlZcjAa59D6xqnMgR0nb4QOunZRmz7n3fAnC0poeLhm6xzrF19+PDhyQdCgc1cW4Qrvn17soZd0v063T40dwyhe8Cu7AeHnbCNhk6RFQzGsGcUnc4+2H1OEtd+pJt80Ji8yHX70Ts8PWpKoxnH5asK8H/d9ZdLmutiXNwtD/0r+mzT64lpNRN48GZKk3TWmdOW5Kbfx4Mffog+Sl/kGRwMu1wzpUHKO+cc5F94IQmdgsWIJuXmzH8vOf7ke/DZp//321yej+prN0FjCC7nUm4hESZUWlqaclO+4cW/RfdY+HpQ8U76voa/wVdXb4/39KnzAsXKhg0bZvXH6ca4dk6oSJtItWtUwTFTVqjnhapjE+nzYAtX5RJLoqamplmHqGnZrr32Wjz22GMIjKoJjNCJFI3EKdtCpZ4LJnQCBdFrr702a16RPp/zRZYOwhIQoTMPN4gInXmALEMIASEgBISAEBACQkAIxESAH5Y46duvgwdOwN45GFHisLAxFeYg/8wVyKQHKnyu7cgpShHlhCk/G5b6CuXzhWoscVjgHGjfTQ9YO6OSOAatEcUkbupKN2B1CeUNN+cmffqqvOF/hNtstoTLm+LiYhTQA0XOgW4wnK7VsOfZt9DX1Kasz1JdjIbrLxGZk/SrHd8AjhE79r/4HmxtvdDQn7v8leU496bL4+tsmZ3V2TcK64hrSt6cotdujz9+CiRvetGN7olT0OY5oc11kszxktSZrG9UYy7DWusqvH+wE3YK+zGkp+FLZ9Xjr665Nv4x5cykEvjJU0/icPcgXL5xlGWb8c2rt2Fd9QplTL/DgbG2NrQ/8QTc9O10vzN0Wk6NyYRsKlJedtNNyKiuTuqcl3PnfXuOKX9H4d+FmRUFsNRVLBmZw9c11YRO91gfbnjxW0m75e5ZdyvuXX/rnPtXhU6kjljo/P3f//1UPRg+nqNwrr/+euXUzz77LGitnHCShc8PlRpNFSNqyrJI81M/DyeCZn4WSuio9YI4QoejjDjiSG0cbcNfFoo07x07dkyrAcTn8ReMAvtS+ww1j2jXLMfNjYAInbnxk7OFgBAQAkJACAgBISAEhMCiIcDp1Oy9VBfnSAd6Pm9RomzCNY1Rj8ySPBTUVaKYUqlp6XUqtU5rOw6370cjbVZ7P5ye0PVH1Hmb9GasLKnH+qqNWFfVAH6drMYp0/jLXT09PbBarTh58iSGhoaUVGrxNqPRqDwAKikpQW1tLSwWS1QPhPY1deHIiT44XF5Ul1pw5flnxDsFOS/ZBGw0wH/SdoA2C22cWehryR50cfXP9/HA0BgGbA509NjA93c/vXbS+/E2k1GHwtwMVJbkKH9GPvftxVMdz2JCMztiUa/R4Rvrb8Nf1d+EkRdb0f+fn2DkcCuy19ai7IeXw3TO3FMKxbsOOS88AevvD6J3x8dwdfYp12vln74KKxUE76Xi5l1vvQXv2FjYDvIpGqDovPNQfvnl0GZkCO5kElB/F/J3EfhnLjUivwuTSRzHbCdx52vfS9oYl5RvxkMXfn/O/atCR00vNrND/rvX7t27p1KgBaYzUyNLQkWrqH2Vl09GaoerbcOfc0o0ToP26aefgqNpOEVZrEJHXc/MiCBVPrGY2rVrlzKfUCIlUFTxcczm6quvxmWXXRZS5KhrDRahE+oi8fjM94033lBS03GbWctnzhdYOohIQIRORERygBAQAkJACAgBISAEhIAQWNwEbG09isQZONoO93D4h1W8Ui44zBKnoK4KhpzUemDV0nMErT1HFYnTaZ2MOInUWNqwwNm0aivK8qqSInEC5Q3/w54lTiLkzYoVK1BWVoaamhqoMifSemd+/q9PfKQ88A5sVfTA+sFvXRFrV3J8sgmcpAEuo433gY3rKz+Q7MFTs/9AecNS8ujJgYTJm7qaAkXi1NUUooD2ZpI6b3bswiONT+HEyKmgQG5YsU2ROUXmfLTd/Tya//cT8Hqn/17d+PMfoej756Um0GU8q6YrH0Xbm89PI2AyFcF3jgteS+j6ajoSNyxxqqnORjaJdGnzQIAFDv8u/GzGWJfS63fmYfxlOsTevkP45jv8H5zktHOK1uG3lz04586jqaHDg6jpyvhnta5NtOeqQmdm1AoLjeeeew6NjY3KFqzFKnQC6+QERg1xP1yXJ7C/cJExHFn04x//WEk3F9g4nRvXzrnrrruCRiSFEjocofPss88q8uYgiW+WVcGaCJ0539IxdyBCJ2ZkcoIQEAJCQAgIASEgBISAEEh9AvYeisQ51oHBox3gnyM1jsTJJ4mTv7pSicpJlcZRN10UiROrxCnPqyaJ04C1tOVlFiRU4gTKm8OHDysRN3NNs6xG2qjyJjc3V4m+mUvjB+HPvn0If3qjEU5KsedyTUYapGvSoNdp0LCmHH91fYPyILvAkrxIpbmsYcmey8FkA0G239B7R0Kseh29n79kiSgLGx+fgNfnVyLJeM8RN15KjeWn9+NtGkqDZqB0TQa9Bjqq+cXShvfp9H5gc1KtLa4bwfVygrUMnZmKeRciSzcpuW22o9h78P+Gd2J2ZKA2zYjcorUY18cfMRTveuW84AQ0o3qqn7M36Ifm9BI4LD2zPsvPoGicbIrGsVA0jia1vtyw5K9zC62wM8Qq/4Pe/9qSJ7AgCxwlOb3tv/86aWNz/RyuozPXFq2U4XFUMfPAAw8oUiPac4MJHTW6R50/R/lUVlYqY2zatAn/9m//hp07d8YcocP9qVKF53fbbbeBZcrFF1+sSBRVRvFx0aQ642gdjhhiEcPzURtH7QSrhxNM6PD4f/mXfzklrThKiNd6HkcofhG9xHV5uInQmesdHfv5InRiZyZnCAEhIASEgBAQAkJACAiBlCTAKdU6dzdFLXE4pVrFljUpK3E+bd5JkTj7okqlxheEU6mtoo0lTjlF4iSisaw5ceKEEnHT2tqaEHnDKdNY1qjyhl9z9E28jR9+t3fblNRTnHaqo2dYeSDOPze19GF4RlFpdRx+oL3hjJKpYfNJ6nCqKTX1VL5lUvSI8IlwZfiZfTA5E/ge11QPfB05UC7e20HOSyABH8bgoCo6LvRhFCcwglY46WcnvWdAHuzoCDlaJirDfp7AaUpXURDIQDldzVCGACDlBx/c0CEDNbgRhdiCbEg0ThRo5/+Qm2jIP8//sMthxGQLnUTX0ImUNo2vmSof1CgXVYgEpjGbeW0DI2ZUWRH4niqHZp4Xbw0d7mdmKjj19bXXXovHHntsaqhohE7gvNQoG54zt5kRR/xeMKGjRgcFq8nD58Q6j+Xw52c+1yhCZz5py1hCQAgIASEgBISAEBACQiDBBFjicBQOixynzR5VXRxOp1a+eQ2MlsyUqYvDkTicTu2Dw28oETnR1sPhFGqJkjg2m22q5g3LG06Zxu/F21jSqJE2LG/q6+uV1/HIm8C0U4O2MUXWRJN6io9xUXROqLaehA5HMETbOFUbS54lLX0iyZmZoib+WyRa7HJckgmwuGFZw9KGBY6d9l56j8UN74O1LHrsPzorN97pIyN9nuQlSfczCJhBUTiYHYWjHlaIjSjAOaR9KBqHpI60FCZwNs1tfwrPb5FPjVOuceq1ZDROt8Zp1+baoo2yCZQwjzzyCLZv365Evpx9Nt9EweUGvx9Yo0eNaIkkMAIjamJNuabyWLNmzVREzs9+9jOlRo0asaMeE2oefBxHjf/jP/4jVq1aNQvx+eefr6Rii1boRJJTKiMeSCJ05npHx36+CJ3YmckZQkAICAEhIASEgBAQAkJgQQmwxLH3WtH5SRNsbb1RSRxOo8YSx1JdnDISZ8g+qETgcCSO1d4fk8Q5d9WFWEeROFwfJ57GKdJY1qiRN/yao3HibYHyppZqLHDNm3jkzcxi70dO9E9F28RT8L2donaGhp1Bl2U06Kh2SEG8Sw56XspF+QzTNGMRNHystCVJIDDahqNsWNwMgdIRhpE24UBEEgSZpAbsYSJCliTkFF5UJqroekyvK6FOVwczaZynUnj2MrVpBL5GrzjtmrSkENhx7CX8cn/iAXO6yrdv/kNC5hyN0GGZ8+1vf1tJGcY1ZFiEFBYWKuMHRp/88Y9/nFZXhtOV3XHHHYpYCZQpgSLlxRdfRENDw9RaWOawgOF6N2r/ajqyWBb84IMPgsUTz+/hhx9W5t3U1DSti1BCRxUwt99+u3JuYOM1XX/99cpbgenb1GPUc1Xpxe+r782MEOLPeA7f+MY3pmrqiNCJ5Son5lgROonhGLaXuebTnocpyhBCQAgIASEgBISAEBACKU7AT1EWzoFhjLb2wnqkAxOeyXoooVoa1YwwFeYgp7YElroKaOjhfSq0toFmdAy24mh3I3pHQqe/CZyrQWtEdcEqnFt7EYpzymHUmaJeitvtxvDwsPKPzoGBARw/flx57fF4ou5j5oF6vR45OTmoqKhQUqdxOg9+bTAYou7TOuKClURL94Adg7Tv6p/c20bdUfcR6UCuGZJh0uPA0V6qGZIOHdXN4b3b41dOXVlhoYLwZrScmt8Qk7LCTORlG2E0aJGfY0JuNm1ZlMCKfub3Q97TjjSkD6Uj3Rr9RuEVKdkm9BMYzx3HeN44JvLpZ9rzpjmpgeHd2ffRRMYEhn47BN6nUnN7/RgYcij3bmunTbm3BkIIxGjnnWnSoYjuywLaygoykZVhQHaGPtrTSXA74Bruh5s2R287htsPw0fvuW39JG1HMeAewpAneGFnfboOBQYLsnWZEcfTGTKQub8YY45Ts47NLT4Thf94TcQ+5ID5IzAx7MXxB/6foAOuuOIuFHzr8vmbjIwUkYD+Ez2yfp4167jx7HFYn7HCuy5Ff7lHXNn0Azjlaqo1Trt24wvfAu8T2RKVbo3npAodFh4bNmyYNU3+ex6LHLUFigp+L7A+DPdx3XXXKX+X4wgXjorhFkyMqFEufA5/npWVpUSnvPzyy8rfMzk9GY8bb4SOGlHE/XN/9957L+6///5p6wsldAKlDaeT+8pXvqKcFzi/YP3xMYGC6+qrr1bqAfGzbFVKcWo7rp3DjSOWeI3qWtUxEnmvSF+RCYjQicxozkeI0JkzQulACAgBISAEhIAQEALLloC9cyBqicOQzOX5isTJXlECXVb04iNZgF1e+v77cGfMEifbmIu6svXYUHkuLOa8qCROoLzp6OjAqVOnEiJvioqKlG9vxipvnG6fIm1Y3thGXTjVNzolblSpkgjuLG5YjLAMKS/KQm051cEhWcKChPedNO7vuvbxvwAAIABJREFUn/98Shbx8ddeUIuLGiqnDc/z5GNd9FB+aMSpPKQfovcSLZp4UK0/HVlOwxebEZlOeninvDaiwGdG0Tg9LHcYlM1s18EwokW6Kz0RuBLfB01LFTJT+y9kzaz3vxA3E1mhxUzGoxnIvj97ap784HL4n4cX/AEm38/NHUOKhOQ9v2YROZemyj31vuU937PRNL/DgbG2Njjpz7qLvh3tpFQyvPcMcsGi2a3XNYBORx98E+NBPy83FaLMXIQ0+p/aNCYTDPRn31BQAD1tRvo5s65O2WvMZkz0utDz9T+hb//7U+dYKtai6oVvIq04/rpY0axfjomdgOfNLpz421/BNdavnKzVmVH+lb+A5aFLYu9Mzkg6gWC/C+3ftcN1TfzRtEmfdIwDpKLQ4SW8eOJdPLj732JcTejDSzMK8fjVD4GjdBLRAtN9heuPRcR3vvMdXHzxxbMOU6NqVBmjHsAy5Otf/zruueeeWeewNPnpT3+KnTt3TvuMx/nhD3+IY8eOKRKEZYeaqi3W9bJQUWVUsGiacKnf+LOf/OQn02QWjx9uTfx5YFQSv1ZlFnN+9NFHpyJx+DOWTcyG16kKrpnCLNY1y/GxExChEzszOUMICAEhIASEgBAQAkJACCSVgL3HisFjHUptHP45UuN0avlUFyd/dSX45/lqXOeG692sLKmfNqT6vppOLZp6ONwB9xNtPRxOj8Y1bk6ePAmr1ars+fVc06bxw5WSkhLk5eVFnTaN06S1d9swYKNIBapvM9c0aaGuH9etqaYaNpUlORRZk0F7qmdDe65pE7FREI7toAuePh8yt5Mkob5ibby+Aardw+vtoFRu3HitIDcx2OKAjqJnWMCwmMl06CeFDIsaRcxMChtlT69N7tjHj3W+cR+fS2dyJrpgW36Q9/m9ZLR3qVMLbZOp/ue18bXme5qvM1/jNvo5npR/6qTVmkt8r3Idpob6MuXejXQf+sbofuvthauvD07a+Och+mawk/Ze+iyaNuQeRttIF33b3BH08EJTLmqLV6GgogYmkrfZlDIxlx7GaTNofsWUopL20TTr7w8i+5paaMuiOz6aPuWY5BBw7u2Dt9sO80a6vnK9kgM5kb1+9kVnNV/8Tkxk39JXSAKJqqXDEuf+Ld/GJeWbE0abI1m6urrC9hdM4oQ6gUUIN464CUylFur4wPG57o2ayo0lkZoiLZbxA8cJ7DuUiIo0RuA8ol0TzyEUh1DvswgaHR0F14kMVrcnYRdcOppFQISO3BRCQAgIASEgBISAEBACQiAFCLiHx9BzoDlqiaMx6lGxZc28SxxG1UkS543PnlPq36jtvNWXoL7iTBxq36+8H43E4fo3ZXlVESUOSxqOeud6N8mQN/wPUZY44WresMRQxQ1Lm34SG0dPDij7uTzonnnrBT745no0LG7qagqjevgd8jZ+lz75G9pOBhzB6fG/FuIMdjWR6s5wEETgMSnwZyjYFLzGcXgtfoqgmUAapc7XFqfDUEYRIDNlTaCoiS5AJEVXHPu0VBmZDHlTv6IwqvtXFTejJ04o8sZ68KAibGIRNzNX7vK50TbahT7naSnuN2gwWpyB4cIM5JVX40sX3YoL129TRI40ISAEhIAQOE2AU6598+37ccwW+JeH2AixzLmv4W9w/YpLYztRjhYCQiAsARE6coMIASEgBISAEBACQkAICIEFIuBzeRSB07m7CU6bnWo/hK/rwhKngCJxyjevgdGSCS29nu/Goua3r/6CpE4bOJ2aw2WHzTEEr8+DDEMmKgpqwk5JlTjrqzZi06qt4NeBLVDe8LcvWeIkMvJm7dq1MBqNCJXmhKUNR6FwhAI/4FYfdidL3KjRNixtOFohmqiFmK45f7P5MtqClcm5mt7nEgUz5U348kwxDZ/Ig32acYya3bCbPZN7k5v2HnpNe9MXe/Vz+oyP82on6wUFaxwpwhEjqkTLt0xGO0Ud9ZTIxc1DXzPv7X1NXXMWkiq7upqCiPKRpQ1LmtHW1rijbaLBpKOImlbdKD71tmMsWw+XxQhrZTZcOQZ4KZ2bQaPHN9bfhrvqb4ymOzlGCAgBIbCsCcQbqZOMyJxlfSFk8UIggIAIHbkdhIAQEAJCQAgIASEgBITAPBJgiWPvtaLzkybY2nqjkjicRo0ljqWa0sMskMSx2gcwRNvOprfw2mfPKgLHPz77YfkZpWuh005Pp8XShtOpscDhvSpxAuVNKz3ktdlsCZE3K1asUNI/1NTUhJQ3arQNSxuWNR09w1MROIm8HTjKhtOkJSzaJtrJcQTNR7R9j7Zj0Z40j8dxOZwQac3GMjzo14xhLIPkmpYi10C1h8ZH0OkcoZR2wdNmJWPm6rVbjMInUN4cOdGXkGiymSn/QkWOBaZJ44ibkS8EzlyibYJdXxY3JkqJlkV/3jk1GqdJ+2TkKP7Q9zZaPH1Bb4mbaq/AvSRzOM2aNCEgBISAEIiOwI5jL+HRxqcpdWV0qS7PKVqH+zd/G6UZEv0YHWE5SgjERkCETmy85GghIASEgBAQAkJACAgBIRAzAVXiDB7pQM/nLVFLHI7GKT5z5bxKHI7AYXnTbaXIIYrCae05Rq+p4Di9z63H1gnrKId0BG+VFKGTZcpRpA0LnE2rLkReZgHSxtOn0qYdPnxYqXXDadTm0iwWixJpo8ob/pmjb9QW+FB7vtKkcdSHUtvmi0iPSDVC5rL+aeeeoFdco5clDu8/T1jP0XXEpZtY0ASrMRNM3Myh1FPIWj40/FxrvUS32NNHJVP68P0bzf2j3udHT/YnLBVgoLypKs1FFdVtmhk9xuKGZQ1LG65tY6f9XNOkBeOv1rUxUlo0FjcscLjOTWBtm+OUEuh3jU/hvc49QS9hQ+EaReRsKlof6yWW44WAEBACQuALAix23uvcjb19h2YxWW2pUerkXFqxGfyzNCEgBJJHQIRO8thKz0JACAgBISAEhIAQEAIxEDhBDwNffvllJUKDGxcl3b59eww9pN6htrYeRCtxePY5NSVKSrWCuioYcpJfWFuVN609RxVpM1PeBCM6MNyDPto8DqpL4ptQtjSKttCbtcjIysD1m76CS9duh9vmU9KlceRNIuQNyxoWOMHkjfpAu52ibFjccBF3fi8ZadI42kZNk8biJilp0qK5lTmVmipwWOKcjOakKI/hNGzhaswEEzSaKPuep8NY+nC6PL4PVJnH0T18T6R6lA/fvzteOTB1/25tqMbdN5+rkJsZWZaIOk7h5E1gtI2TatuwuBlqbJxTbZtgt4AabaPKG5Y2qsAJFDczz3X7PYrI+a8jzwW9s3INOUp6tVtWXTVPd54MIwSEgBBYHgQ4Wqd7rB9ZOjMy9Rm0T/7fW5cHWVmlEIhMQIROZEZzPmKu3zyc8wSkAyEgBISAEBACQkAIpDiB/fv345133lFm6fefTuNVUVGBm2++OcVnP316jm4rHF1W2E/2wTUwEnHuxoJsZNYUIbO6CPxzshrXu+kf7UbfSDeGqUh4x+AJZc/vx9J8fh+a247C7yWRkwakk81Jw+SWZbCgTrMZfs94LF1OO1av1yMnJwfZ2dkopm/j19I38fm1wWCAdcQF67AT3QN2DNK+q39ybxt1xz3ezBMNeg3yc0zIyzYilzb+ubbcgjzam6j+xoI0qmmj36OH/lPaaK/bo0P6MOcsm1tzX+CG8y4nxvPGp20Thom5dbwIzlbvJafbp9xP3Jo7JmXyqb5RuD2ha+8kenmWLAMqirJgpPvL4fLhowOnKG1hOm0aSm3oh4vmwn/W1q8sVO73ucyN728eq6wwU+mP7+lyeu13OODq74dnYADOjg6MNDXBR++56T2/M7bfEeH4aEwmZFRXw1RVBWMhjV9ZCY3ZrPzM+1jaGz278MTJlzDoGQ562o0Vl+GO6utg0pyO2oulfzlWCAgBIZBsAqHq+SV7XOlfCAiBxU1AhM48XD8ROvMAWYYQAkJACAgBISAEFi0Bt9uN3/3udxgdHcXg4CA8Hs+0tRRRmp3MzMyUXp/On4YsRxoynGkweOnJa4Tmp2fxw5njGDNOwK1L/MNzP3xwp43BBd7syt6b5gK/H2/TgIqJT2RAP5aJoeEhOCxco+L0WtMnNMgaKkNtcR202ujEhypvCulhLsub8vJy6I0ZGHONK/JmpriZy4PsmesOFDf8QJulDT/cXlBx88Uk04fSp8SNKnEQhyPzbvDCs8kD/T6SQAem1zXyXODB0O+HMJ4dR8fx3kSL7Dy+BztJ7rBQGRpxKjJliN5LtEQMxHKs3QqfL/g1KcnPUO7PaBvf42dU5irCRr2/C9LdiqRhacMCx9nePily6HdvohpLGwP9mTYUFEBPG8uazLq6uKRNsDkdGm7BjraX8bkteHGoTXnrFJGzKqsqUUuSfoSAEBACSSEgQicpWKVTIbDkCYjQWfKXWBYoBISAEBACQkAICIHUJcCpuF555RU888wzYLETrLHM4Qf9qdbS6ZmrmcrKZI1MQEOeRBPhuThLHCd9AX00Ow0+8h1UUiYhjSWNc2KUNjtpGxs8Ey44qYj8XBrLm8y0XJiQiYw0C/T0kz5t8lvuLN0G6Fv8Pp0bXoMdXq0LOp8RBmcO0v1aVNI37s1BvmnPtW1yc3NRU1ODvLw8FJdWYNSVhlGnn1JjDaGD0qXNV5o0rgXCNW5SprXSTNTaN7yPp/6Nns67gLatAfucgBX+J/18gLaTtN1I2020WVKGwKKcSLhaPvGkdnNSerhjbaHrU+VkGlFTnhuUlVrLh2s4nVGUgXwSN2nDVnCaNLXOjZPSpXGNm0S1mWnSctevV+racJ2bcGnS4h3f6h7GI5Re7Znm14N2UZlVotTJuabqoniHkPOEgBAQAkJACAgBIZDyBETopPwlkgkKASEgBISAEBACQmDpEeB6OYcPHwanWnNQWp/jx4+HXCTXTeHojVRoLHF0nglkUyY1gys6ieOhB+0scdzkQ+YqcVje2CeG4CJ5M0r7cYq5mau8MSFLkTWqvDGlZYGFTqimCh2H34RB72Rle22aF3m6YRjoITLLtwL6Vj5/6zQ3vwgafSZMWfnwjmswPOZFImp+zJwb1wAp/ELS8INt/rmupnBWEfdUuIeUOeynjcWNKnHa4phZIZ0zU+DE0Y2cklwCsdTy8Y9PoPF4DwlSD2q6DqLIehJOQxZ682vQWbQaqtBhacNCsjLXgEqKxMudoDRsp9php9+rLGySIW6yKfVhJtW1YVnD9W1MtOd6N/PVuBD3bw8+CYcvePq3u9d9RamVI00ICAEhIASEgBAQAkudgAidpX6FZX1CQAgIASEgBISAEEghAixy3n77bXBKWo7OUVtLSwulGTqdDiw9/XT4SjXVW+B6KgvV0vwTisQxDfthHJugKJTwKdLGNWkUuUICJzMdjqx0TNDreJpvwovRcfqG/fgoRmjvHnfCQ/om3qZN08EAM/TpRphJ2li0xRR5YyQZMz0VV6T++brtOjSAAc+kzOGWxnV06Jqdke/A5VdejQF7Ojy+iami7pH6jPZzVdxUluRMSRszyRyOuOF9SjYvzSow+mYnvbbFMdOVdE5g9M36OPqQU1KOwMwon/9+4nVUvPk4Rf25MT5BdapoxvzbcCy3BOVfvg3bCn0YO9qUFGmjShojiRoWNxxxk6xom2gvxM7uffgdReU0WVuCnnJV1YWKyKnKKo22SzlOCAgBISAEhIAQEAKLmoAInUV9+WTyQkAICAEhIASEgBBIfQKKANi1S4nICVVb0G63K59xejVOx2UwGJSFNTQ04JZbblmQRdraejB4pAM9n7fA75pe1yfYhHJqSlBQV0lbFQw5GTHNudPajiH7ALqtHWjuOYIueu30UD63OJtJb0ZeZiFyM/OxsqQetSV19LoA/P5c22dHunHfT5/C8MiwUuuDHzpPUGQBN50pC2evrZ3TECxtWM5UUxTCooi2mblazpgVKHD453jK1Gyk8wIFTuWcsMrJKU7AR5E1DkqJ9tYP/k80ffI5xv1+um/G6c8WbfRnzEjReCtWliGr4LRIjWdJapo0jrJRpU0y06TFM0c+55S9V0mv9krb+0G7qMtdoYici8o2xTuEnCcEhIAQEAJCQAgIgUVJQITOorxsMmkhIASEgBAQAkJACKQ+AZvNhp07dypp1QKjcWbOnGurbN26FSvoAeNbb72FoaEhpdbK2rVrFaHDn89XY4kz3NaLwaMdsPdYIw6bWZKHfJI4+asrwT9HaixprCRuVHnT2L6fXlNh8gTIm7K8SpTlVSVU3vB6uK5Ne7eNUqX1Y19TFxqbe3Di1BD8XifGKYpgYtxL0Tk6aHQmpGsNWFmZj0wzF3QJ3wLTpHEKqcqSyTRSKR1tE2xJXP+Go25UiXMw0sqDfM7+ktOnBaZQC6x/E0eXckpqEmBxo9a0YYGjpknj9yZI4gzs20d1sNIxDB2lVtQo0TlZlNIwI80HsyUH2WecEdXCOB0ap0lLpWibqCZOBz126P9TonKCNaPGoIicv6y/Idru5DghIASEgBAQAkJACCwpAiJ0ltTllMUIASEgBISAEBACQmDhCYRKqzZzZixwFkLazJyHe3gMPQeao5Y4GqMeFVvWRJQ4gfKmhaJuWnuOJUze1JasViJwEhl5o3JhgXPkRD86emyKwOHi7lysXW2dfcMYGAodPcRF27nWh9pY3HC0jZomjcVNyqdJC/fHiOvfqAKHJU689W8Co29Y5EhbMgTUaBtXXx+ctLG4GWpsjJgmTRU6oUDos7KQU18/9bEabaPKG466UQUOR90stvZG+05F5LSNdgWd+k0rr1BkToExd7EtTeYrBISAEBACQkAICIGEERChkzCUoTsKlVpkHoaWIYSAEBACQkAICAEhMC8E3G43uA7O3r170d/fH3JMvV6PIvrm+KWXXqrsF6r53V7Yjp7CUFMH3CMOTHhO1+8JNqc0vRY5tSXIP3MF9NlmaAzT67W4KFrF5rCiY7CV9oNoH5jcu32n6wTFulaD1ojinHLaymAx56Myv5b2eTBSJEwiW2ffKFo7bThF+65+u7KFayNjHpzqHZl2SHp6GnTadLC8uf6ilagqzkZtuQV5OSaYDNpETnde+0rz0rr26KD/VA/9Hr3yc/rI6fpO0U7GV+OD91wvPOd64Nnkga8+/P0Wbb9y3MIS8DsccNHvO2dHBzwDAxhpaoKP3nPTe35nfPWuRig1pd8zPcUj16fSmkwouOACFF91FUyVldCYzTAWFir7xd5a7afw+MmXsMfaGHQp63JW4Y7q67DBEl100mLnIfMXAkJg+RAoLZX6X8vnastKhUDiCIjQSRzLkD2J0JkHyDKEEBACQkAICAEhsCAERkZGFIlz6NAheGY8hAycEIucTZs2KRE52dnZCzJXljj2zkEMfn4Czv7hqCSOqTBHkTiZ5flTEifZ8qYkpwKF2aVJkTdOtw8scLoH7DjY3K9IHLeHanXE2E52D0OTlgYjyZosSq/GMkejScdFDRW46dLVMfaWOoenW9OnxI0qcTBZHiim5j2T5A2JG+/myb2/LHbGMQ0oByeVgJtkDUsaFjeKwGlvV/aewcGEjashYWMgQTNBv0cHP/2Uft8YoKEoG96naTTQ5+djw49/vCQEjgrNPe7BE20v488dbwXlmKvPVkTO1aUcziZNCAgBIbD0CIjQWXrXVFYkBOaDgAid+aAsYwgBISAEhIAQEAJCYIkR4LRqH330EXgfrj7OQqdV87k8sPda0XugBQNUF8dPr8M1TqfGtXAKqC5O8Zkr4U33ocvaTluHki4tUWnTuNYN17xZX7URRr0Z5fQ6GW1m/ZuZ6dOiHZNr3NTVFKCqNBdVJTm0t+Cx/96Dnfsn841xZM5fbFuLrQ01Sjq1RdNaaKZq7Rvex1v/Rk2fptbAWRhnuWiwp+JEA9OkjdLvNU6Txnsn7b1U9yZRbWaatNz168Hp0czFxcqeWyfVEmt+4gklXRsfz7Vw1v/934NTqy2V9ueWN/EIpVcbcA0FXdKddV/CvZRezUyRitKEgBAQAkJACAgBISAEThMQoSN3gxAQAkJACAgBISAEhEBUBFjcNFFKIRY54SKQjUYj+BuH1113nbJfiGZr68HgkQ70fN4SUeLw/HJqSpC9sgjeci16x7qnSRyuhRNvM5GsWVlSrwgbrneTTHnDc4xU/yaadQTWvNm4plyRN+EkzYDNgQLLIkn7tI8IBAqc9miIzDiGn6mr4ob3Uv8mDogLdwqLm5HWVkWW8N5O0oaFTTLEDYuYTKprw7KG69uYaB+LlOG5cluM9XBCXeH9/YeVOjl7+w4FPeSisnMUkVOfW7twN4mMLASEgBAQAkJACAiBFCYgQieFL45MTQgIASEgBISAEBACqUCARc6uXbuwc+fOsNE4LHK2bt2KhoYGWCyWeZ86S5zhtl4MUiSOvccadnz/OKXAsmjhKUrDSU0HHEY3Oq3xVLc/PUxuRgHK86um5A1H4bDQSWZr77bh6Ml+tNG+o2cY/DrWpgqc+hWFaKgvQ0EuRQsspiibUAvmYKxAebOTXg/HSoeO57IdqrjhSJx1cfQhp8wrgcBoGxY3HG0z1NiYFGmjShojRc+wuOGIm8Bom3ldeAoPZnUNKyLnv1teDzrLyqxSfINEztVVF6bwKmRqQkAICAEhIASEgBBYeAIidBb+GsgMhIAQEAJCQAgIASGQkgQ4ndphKtC9f//+lE2r5h4eQ8+B5rASh+WNw20H176xp43BUTqBU/ouuDPir2tSnleN3Mz8eZU3avq0jh4b9jV1KRLH6fLGfO+wwFlD8oYFTl1N4dIROP2EIlDg8M9x1L/BOXSemkKN9xUxI5YT5onAzDRp1oMHkxZtw+KGo2xUaTMzTdo8LXlRDvP40ReU9GoOnyvo/O9ZdytF5dy6KNcmkxYCQkAICAEhIASEwHwTEKETgvjtt98Om82Gn//85zjrrLPm+7rIeEJACAgBISAEhIAQWBACHI3D6dRefvnllE2rxnVxeimVGtfFcdrs01KqeX0eRdzw5nCPweVxwkN1cMbyPBgudcFrGMe4Nvqn/Bxhk5dZOCVv1lY10OuCpEfe8MVPZv2bBbm5Ej1oM3XI0kaVOI1xDMDlOQKjb/hnqX8TB8jknqKmSVNr23CaNI664eibRDWuVcOShtOkSbRNYqh+2L1XETlN1tagHXI0DkflcHSONCEgBISAEBACQkAICIHoCIjQCcLpF7/4BX7wgx8on3zwwQe48EIJ+47udpKjhIAQEAJCQAgIgcVKQE2rtnfvXuVLLaGamlatvr4+afVxWo40YmX9+mlTYIljo3RqnbublHRqfnrN0kYVOKq8UVKpUfOTtPFQBI6NJI4z2xuVxAmUN1z3hmvezJe84TkvRP2bRXW/cv0bTpumSpx4698ERt+cv6gILOnJLkSaNJY3HHWjCpylVKtmIW+W9tFuReS81v5h0GlwfRyuk8P1cqQJASEgBISAEBACQkAIxEZAhM4MXgcOHMDZZ5899W4ihE64osGxXS45WggIASEgBISAEBACiSXQ0dGB5uZmHDp0CB4PFx0J3ioqKnDGGWdg7dq1MBgMiZ3EF719/PqL6Pq4CWneyQgaU20+zrnwcipa3g9r8yl4nRRt43PD7hqF1+/B+MT4tHn4teNwmX2w57phy3OGlTgGrREWcz6qCmqVfWU+7/Ng1JmSsrZgnXb2jaK104ZTtO/qtytbrM2g16CiKAurKnOxrrYAeTkmmAzaWLtJuePTPGnQ7dFB/6ke+j200T5tJC3mefpW+ODd7IVnk0fZfHW+mPuQExJLwO9wwNXfDyf97vEMDGCkqQk+es9N7/npz3iimsZkQkZ1NUxVVTAWFsJUWQmN2az8zHtpySGwo+1l7Gh7JWjnJo0BX62+DjdVbEvO4NKrEBACQmCRESgtlQjFRXbJZLpCICUIiNAJuAyDg4PYsmULrFYrhoaGlE9E6KTEfSqTEAJCQAgIASEgBBJIwO12o49SFb377rvop4eooZper0cRFfq+9NJLlX0yG8uc7g8OY4Ikzfj4OCZ8foz7x+FN8yHLnDNL3gTOZSzbE1bisLwpzimnrWzB5I3T7QMLnO4BOw429ysSx+2JvYYPC5wzSN6wwKkttywZgZM+mD4lbnS7J0VOPM171hfy5lwPvOd64S+NnXE848o5swm4SdY42trgoX9jscAZPXIkKdLGQILGUFAAPW0sazLr6kTaLMAN+X7fXjx+8iV0u4L/N+Xq0q24g2ROrl5yGi7A5ZEhhYAQSFECInRS9MLItIRAihMQoRNwgb71rW/hN7/5DXbs2IGvfvWryieJEDopfg/I9ISAEBACQkAICIFlQiCV0qqpyJ0eB441f453Hv4vgKTHhH92fRuP2Y8cjWXaVXLm+CiVmodq43jhptRqauO0aWV5VbRVojyvGqW0n8+0aeo8ElH/xmTUoTA3A3U1BagqzUVVSQ7tp3NYtLeuWv9GTaEWb/0bNX0a177hn7MWLZFFOfHANGlc32aktVWpa+Ok+jbesbGErYnr25iKi2Eiscxp0nLXr1fq3ZjpPUmTljDMcXV0ZKhVSa/2QdfeoOefU7ROqZPTULg2rv7lJCEgBISAEBACQkAICIHpBETofMGDC/9u374dt912G5588kmkpU2mdBChI39khIAQEAJCQAgIgcVO4AQ9aD18+DD2798Pljqh2gqqJcEp1RoaGsC1cpLRWOAcb2tEZ2sLTh5uwninA85hOzT26enTAsd26bzINebBa/BjtMg9JXEC5Q3XvMnNpJRjtPH7890SWf+mfkUhSZxCRd6YSeosicbPern2jSpwOuJYVTGdo4ob3kv9mzggxncKixuWNSxtHCRr7LRnYZNoccPChiVNJv0u4j3Xt1FFTnwzl7OSRcDpdysi549Hng86RIEpVxE5N9Vekax/Q3kZAAAgAElEQVQpSL9CQAgIASEwzwTULywdOdmP9m4bBm0O5FvMyt9XC+hLSBc2VKPAkjHPs5LhhMDyIyBCh655K/3jZNOmTcrVP378OPLz80XoLL8/C7JiISAEhIAQEAJLigCLG67jx19aiVTPj0XOtm3bwGkfEi1yOq3tGLIPoLnpc3QfboW3YxgalwYa3+l6KD5QnZPR0LUzRi0koRpyUFRajtLiKqyv2ggjSZtyisRZqMb/iD1K/5hto31Hz7Dyj9pYG0fgVJO0YYHTUF+m/EN4UQmc/6QV/wttJ2m7lLa/pu0m2ty0qeJGlTgjsdKh41fTFihw5Av+cUCcPIWFzPEnnsBQYyO8drsS5VJ/zz1KxIvaAqNtOMqGxQ0fn2hpExhtY/wi4obFjUTbxH155/3EP7e8gd+RzBl0Bf+9d2fdlxSZY6J0l9KEgBAQAkJg8RNgkfPsO4exc/9JOJzesAuqo7/Xsti5sKFm8S9cViAEUpSACB26MNdccw1ee+21adE4EqGTonesTEsICAEhIASEgBAIS2Ah06px9I2V5E1rz1F09Z5Ef8spOE4OIsOqnyZwgi1gZMwG3bhm6qM0TTrStSR+tFqsv+tyXHLJDQt25dVvI3b02LCvqUuROE76h22sjQXOGvpHrhqBs+gETuCC/ye9+OcgBOrpvSOxkvnieP5+lZpCjfflcfYjp00jwKJm9z/9kxJhw23C74ef6milpaej9stfhp3q3CQj2obFDYsjljYsayRN2uK/Mff1H1ZEzr6+Q0EXc1HZJkXk1OWuWPyLlRUIASEgBISAQoD/7vvvf94TUeTMxLWVpM7dN5+bFIqcdeCnP/1p1H3/8Ic/VDIQPPjggzh06BBuueUWJUNTstt8jxfLen75y1/i448/RnZ2tsKykOoQLnQLxSuVOS4Us2UvdH7xi1/gBz/4Af6J/pHzk5/8ZOo6iNBZqFtSxhUCQkAICAEhIATiIRBtWjWLxYKtW7cmJK0aC5wuisBhgdPS0YSBU51IH/Ahc0gPvV0b9TL0ZhMcJreSfk2j00KjYbEzGcFTuLEWt3zz21H3lYgDpf5NCIrd9P5R2p6i7bdzJG2i8wOjb/hnqX8zR6jBT2/8l3/B8ccfh8/hmNrUI40FBUpas3gbSxuuYTNT3Ei0TbxEU/O8AeeQInKebX0z6ASrssoUkXNVFZtYaUJACAgBIbBUCHBUznNvH457OZw++AdfvyThEejvv//+VO3zaCbHtdIvvvhi3Hrrrdi5cye++93v4r777ovm1DkdM9/jRTvZ5uZm+rLcJcrhKptoz03mcaF4pSrHZLKI1PeyFjoHDhzA2WefraRb27NnzzRWInQi3TryuRAQAkJACAgBIbDQBOY7rRoLnJaeI+i2dqCxfT9GewaRPuhTInD0Y9PTqIVio0nXQKfVI7MkFxWrV2PFxg3IryiD1qhHy5FGfPbuexjpHYTWoEPNmetw0XXJj8yR+jczrhZH2LC44X3gz0NzuOO5/k1g9M15c+hLTg1JILDWTR9965Kjcvp271ZETrCWRvK0YOPGiEQD06SxvGEJpEbesNCRtnQJ/PHo80qtHKePcynObixy7l73laULQFYmBISAEFimBF7fdRw7Xj4w59Wz1HnwW4mtpxYodFhIRGpr1qxRIlDmWwxwJNHo6CjKysqwatWqSNOct89ZaHH9eI7SmY9IpWgXFur6pCrHaNeVjOOWrdAZHBzEli1b0NLSgs8++wxnnXXWNL6JFDp793IVWGlCQAgIASEgBISAEEgMAY/Hg6amJrRRqiSr1RqyU71ej8rKSqxbtw55eXkxDz4w1otRqpHQNdyG7uEODI30IcNuQM6IESannjZdxD7T0zTQa0j4mKg+TGEucspKkFVVDB3Vi1mo1mt1or3Xju5BB/qGXODXsTaDXoOSPBOqSzKxujIHOZl6qutzOmVcrP3N9/EauwbGk8bJrW36HuNzn42ryoWxs8dgP9MO+1l2uFZQHSRpCScw7nTC3dkJF/2bxn7wIHz0+8BP7wU2J302TjW1QrUM+v2gNo3JBEN5OXT04EFPdUX1tE+n93T0+4P30pYPgc/tx/GC9QN0eHqDLnpz1jpcn3cRinS5yweKrFQICAEhkGAC55xzToJ7TEx3R0704193fBRzmrVQozesKcPf3cHh2IlpgUKnk/4eFG2bb6ET7bzm+zjml5WVpWRsSKUm1yf6q7Fshc7vfvc7fPOb30Rubi42b948ixjX1OHG0Tv59I+Zr33ta7j99tujJxtwpAiduLDJSUJACAgBISAEhMAMAj09PYrE4S+ksNQJ1TLoG/Pr16/HypUrwVInmub2uTDqHiZx064InP7RHjidozC6dMhkiTNMD3U9Wmj9k6nQQjUWOEadiSJsjMgqLqRIHErpRAJHk2FAuj76NGzRzDmaY1wevyJs+oacONo+jB762U3vxdpY4NSQvGGBU1WcuWgEjr6HRFMQcaPriyzjYmXEx4+bxnHs18cwtmEsntPlnAgEWOA4KU2GgzaWOMEEzswu3PR7w0dfZlMbR+Wk6XT051EPAwmbQqqjY6TfFSJt5PZjAn1eK54ffB+f2puCAqk2luJLJHLWm1cKMCEgBISAEJgjgVQVOj/7/Xs4SlInke3Bb1+BqhJLQrpMltDhVGTvvPMO3njjDWWeXF/myiuvxLZt24LWmFFru3CNnq6uLvzhD39QzuNz7rnnnog1ezjyhMfjWjZq4y/iXXbZZUqKuJktcLyKigo8++yzU3MNd57az1zWxwLocUrhyzWI1DXedNNNYWvvxDpeKKETroZOf3//NA58zTiAgxmmUlRUQm78gE6WrdBRa+dEC/TnP/85vv/970d7uBwnBISAEBACQkAICIGEEIg1rdoFF1yAFZwOyWgMO35g/ZtmSqPGtXD4PQOlTjON6KJOo2bUk+ihCJxsUzZMWdlYsWkDSZw85NdVKmnU5rsty/o37PaCpUjj9+wJvAJc46aetjraOAA92PPe++n9BxI45jLvilOmDTU2KqnTRk+cUPaxNq3BgGF6QJGWng49fZlNQ69Z6nAatYYf/Qh5GzbE2qUcv0QJPHLoaTza+HTQ1Zm1JqVOzh111y/R1cuyhIAQEAJCgAnsa+rCvz7xUcJhJDL1WjKEzlNPPYUHHngAIyMjs9ZeVVWFX//617MiWlQBwQEAnMJMbVyv9Omnnw6b4k1NexYK9L333ov77+e/WJ9u6ng8T06XFmyuodKozWV9ocZjefLEE08EjfSZy3gzaxyFS8V2xx13BOXAc3vooYewffv2hN/LqdDhshU6keAnMuVapLHkcyEgBISAEBACQkAIzCTAImfXrl04fPgwuru5Gn3wxuKG80KzyCktLQ153Mz6N1Z7vyJw0n1pXwgcHYwOSo9mDx1Fo9a/MRuoCLopB+YsSjVWVghLdTHyV1cqIme+m1r/5siJPhw9OYD+oTE4Xd6YpmEy6lBN+b3rVxSirqYQ/A9OM72Xco2/KBlM3DQneKYV1B9LG1XeqPuqGeM8QK/5i4g22mpo+z9o+1qC57KMugtW/8Y7Fnukk6moCFznhkVNLkXqmYu5gBH5t0cfRedbbykihz+vu/tuZS9NCLza9oFSJ6fD3hMUxs0rr8Q3N9yOXEOOwBICQkAICIElTuD/JZmzn6ROMtr/+u61KLDMPe1yooXOSy+9BBYo3Fgm3HDDDUp0B0fQ/OpXv8Irr7yiROu88MIL06I+VNHA56kChqNSuG4OpzMLJSJYujz88MNKn4HSgc/9zW9+MyWH3nvvvZDjcTaGH9EXcziSh6NUfvazn4U8LxHrY6nFwQ48Hs+TxwvFZa7jRSt0zj//fLS3tyvX7K677lKihQIZMl9OU74UmwidEFdVhM5SvN1lTUJACAgBISAEUp8Ay5t9+/Yp/4BgqROqWSwW8Le/+B8LwaJxOiniZsg+gBaKvmntOYZOa5vSFQscA4kb07AWmUN6aFwaaOi9YI0FDkfgsMDJMGTCQKnU8mrLpwSO0ZKZ0CgcNbqmo8cGE0X3sGApsJinTa2920biph9ttO/oGQa/jrUFCpyG+jIUUD2flBI4LGiCiZtEZr7gcj8zhY36Wp7ZxnpLxXW8KnA4AqeXUm04e3sRq8BhOWMiYcPihuVMFkXnRZI0PK6WzpMmBJqGWhWR82FX8Jqvm4rW416KymkoXCOwhIAQEAJCYJkQ+IdfvoyBIUdSVvvV687CVeefMee+A4UO/3soXONIGbWFEiyBYuC+++6b1V1gJA6LmJn9sVxRS3cEnhxpvEceeSRoBIk6n5mfq/2xqGAGLDACW6jz5rq+UJE46nxmRhPNdbxohA7/W/n66yejhoPVUVLnsGPHjqDp6+Z8Ey5wByJ0QlwAEToLfGfK8EJACAgBISAElhmBE5RO6e2331aiccKJHE6ntnbt2mkihyNtrCRvWnuOorF931T6NBVhtGnUWOCYSdwY9VT/hiJwOJWa3mxSBE5BXVVS06gN2BzY8fJnSpoHtfnHJ/AX29Yh06xT3meJE2v0DfeVT1IoMAInJQQOB14coS2YuAldHin2PxUcNBVK3MTem5wxBwIsUqwHD2KQNpY48QqcwOgb/lnkzBwuyjI91eF14nckcp449mJQAoWmXEXk3FR7xTIlJMsWAkJACCxPAgO2MfzDw68kbfE3bluLmy5bO+f+A4VOpM4CH/YHEyyBYuCzzz4LWhNGjTiZGfERSmiocwoldPhzHpe/mBeshTovlFgKN14i1scp5QJFljqeyoWjdzizhLouVbTEyzMaocNRSWeffbYyJqeE45pFgY3XzXWGZkqvSPfLYvlchE6IK5VIoRMuTcpiuVFknkJACAgBISAEhEDiCbjdbrRQYfO9e/cqofKhmp6KlxdRGqVLL71U2bvoYVzvcCc6BltxcqBZ+dntOx3Nw1E4RqcW5lGqbWMzUF2c4OnDDFojSRuql2PMgp5+NuqMSNNrYSrMQWZ5PrJqipWf56P9x/Of48CxPrg8PjhcPoyMueH1jWOCBl9ZkUvzS49qGga9Bvk5JjrHgvKibJQVZNCei78sTNP0UgTUcQ20LVpom7/Y6GfNKQ6RSVzzV/nhW+WDbyVtAfvxovHEDSI9RU3A73DARX+m7UePYqytDQ5KB8FbrE1jMiGjuhrZlFYxh6Px6JuYGvP0qLVY+5TjlzeBV7t34om2l2HzzK4RwGRurrwCd1RfB316CqadXN6XTlYvBITAEiQQLl3yQiy3naLk7//Vm0kbumFNGf7ujgvm3H+g0OEIjHCNU4SpLZgo4VovHJWj1r0J1Vd5ebny0YsvvjglYsIJGz420ueBY3GqsK6uLnz66ad4lNLkcn2caMRGYB/JWl+oSKJAqaKKs2TwDMXxbkofzGnfuLFsu+6667B582Zs27ZtyYoc9XqL0AnxJ/XDDz9UPuGc9Pn5+XP6ZSNCZ0745GQhIASEgBAQAkuOAP8FnSXOoUOH4PGEDsdgkbNp0yasXF0Lq7sX/SP/P3vvAR7nWeV9/6XRVI00GvViFcuyLbckSmwnISGJUzakEGApKRveZYHAR7l2Kd9Slu96Idf7Ur+FDRds4A3swrdACp0UZ00gdoKdmLjIjqtcZBWr9zZVo/nOueVHHo1G0zQzGknn3uvZZzTzPHf53eMgzW/OOV1o6jqOYcdAWIGT5eY0arMFSGZGJqVMM4ElDgscPnNEDjdTYS6yywuQV78KhlwLFU1P3Qd5TvckTl4YwHd+9lcMj7sxRVE5wa3IbgEfoRoLnFUkbOoq7aitYImTA7Nx/jpASXkzkTOZETaauGFpQyInczQ6ERXNvPwm/4yw8dXNFjj8mrTFI8ACh8UNC5xRytXNj31OZ8wTMtDfHZrAsa5fLwInZoJyw3wE3hw+o0TOyZHzIS/Znr8Ff1dzD1Zbpz+wkiYEhIAQEALJJ5BuQuf0hT588z9fSdrC11M65S988OYF95/IGjpaPZtohU5gCq9Iwibc67yGP/zhDzhOUdt8hGqJEDqJWF+4tGWa6NKuScR40a47uHZQIEPez09+8pPLMt0ar1OEzoL/MyIdCAEhIASEgBAQAkIgOgKcVu21114Dn8OlVSug6JKyqmJk2fwUhXNhpv5N4CgchWMdNMA0moVsOgfXwQmsf6OlT9MEjo7q02hp1PJqSmG0pbaeBtfK4T8Y9zW24BSd+wYncL59YF6Idoq4qSrNU68vav2bIZqAliIt+JxIn1JK46ynQ0uVpj2W+vXR/UNLwVWLVf8mBUuTIZYZgT7noKqT8/vmP4dcWU1uBT5K6dVur1z4N6aXGTpZjhAQAkJgxRHg39E/8dU/JG3dd7xlLR6668oF97/UhY4WxaKBYPlQWVkJliP8Zb7vf//72LdvX0IidBIhWKIROlp6tUSMF63Q0fix2HnjjTdU+nL+W7stICp+vuiiBb8JF7kDETqLvAEyvBAQAkJACAgBIbC8CbC4OUXf2OdfLkNF7VKcBTxwwZM1Aa95AtZCE6CbawdY4BgdOphHsmAdoto247OjUELVvwkUONbSfCVxCtZVwpRnRRZJnVQ2/gORBc7exlb0DU3MqoXDtXKOn+0OOR0zRQttWFOE+++8AutripCS+jctNJVQ4uZyeZ/EoFtH3YSqb7Ow4PDEzE16mUVA6t/IG2IpEvh507P44bGn4fbNjQTNQIaqk/PhTe9ZikuTOQsBISAEhEASCCRb6CSjhk5gjZxISEJFzGhyKLAOTHA/nA7t5punI4si1eQJvDfUeIF9har9wvdHqqETLDy0MZO1PpY0999//xy8gfV5NC7J4BkpEip4YjyvL3zhCyryKVLkVaT3TLq+LkInXXdG5iUEhIAQEAJCQAgsaQLDw8Pqm1X8C2VgNA4LHKd/DBP+YYz5h+DVOZFrz1F5f/X62anOzBR9owkcnYvTqGXMMDEZzFT/hmrkmHNhpMcmvXkWLxY4tioSOPWVsJbkp1zg8GTauobReLoTh091qsfhWkvHEEbGXcjMzECOxYhcq4micbKQb7Oo1AxVZdMROglrburpNB2hxM1EwkahhM7UV2C0TaDASXFmuASuall3xfLG0dODIfojcLS5GWMUUcfnWJs+Oxu5tbXI37IFRddeC0tJCbLoOWlCINkEXu04gP9DUTlnhltCDnVXzU0qKqciuyTZU5H+hYAQEAJCYIkR+AalXGuiCPpktM/T7/T1lHZtoS2RETqBdWDmi0TRok42b96MXbt2zUw/kmgIJ1i4k1AyiufDdX8SVUMnEeubT4poXO666y78+Mc/VlwSMV40ETr8Hti9ezdycnJUDaTgFm0tn4W+FxfrfhE6i0VexhUCQkAICAEhIASWJQFOp3by5MkZkcMCZ5zEjcs/jhF/P0XjOMHPmanYOf8CarPZSGJM11nhKBzzqJ5SqPFxOY2alj6Na+Dkmm1UC8c8U/9GgxiYRi27xA4WOqlu/K0+FjdNLX1RSRxtfpxGbfvmVWjvHsHZtgFa27S44ucfuvsq3NhQHf9SeunWUOImdBmJ+MeppFtDiRt+XlpaEwhMnzZ47JiSN16SOrE2ljfm4mIlcOz0B78InFgJyvULJdA61qlEzktt+0J2tTG/Tomct5Q1LHQouV8ICAEhIASWKYE/vn4WT+08mvDVWcx6/Pu/vCMh/SZS6PCEWCA8/fTTYGHz85//HEVFl6UTfznvoYceUoIlOFJloULn+eefR0PD5f9NDq4JE43YCAQ633wWuj4eI3jtgVyCRdhCx4tm3dp7gL8U+eSTT87iyPP98Ic/jBdffBEPPPAAvv3tbyfkfZdOnYjQSafdkLkIASEgBISAEBACySHAwSEJDvAInGhgWrXmrrPw+J0YJXnjJInjxNjMpSxujEYjSuib+nyeL41auPo3WmcscBY7jRrPRZM4h091KIkzMOyIag854ubqDeVoqC+fFX3DfXj6fMirNKnnLSR1ompn6apQ4qY/qruju4gjakKlSGORw5E40pYEAal/syS2SSYZAwG/34//c+IZ/MeJX4e8K5u+BMAi58F198bQq1wqBISAEBACK5EA/27/z9/ZCYfTm9DlJyrdGk8q0UKHRcrDDz+sUnSxILj77rtVPRv+kh5LAW6hxEA8Qof7uv7661WdFx6L++Uv+XG0zs6dO5U4YrHEc4lGbARu0nzzWej6tDE4Emfjxo1qrizAuH3kIx/Bl7/85VnvlYWOF+26NWmj7Q/vGTeOotL28rnnnkNdXV1C38vp0JkInXTYBZmDEBACQkAICAEhkBwCR6jbf6CjhQ6WOu+k49/oqEnMcEOjg3h575+w542X0OfuoEo44yr6JrixyMnPz1e/tFs9lEpMReFQHZyJ6TRq4erfBPaVDmnUeD78h95pSsWgSRwn/RypcbRNNQkaTrMQLHFm7t1Djz4dsF+furRf2gXsxgJTpAU+nlsiItKU5n+da9iEEjdc80bakiMg9W+W3JbJhGMg8N+tf1FRORfHQ9che0/dnapWjt0o1jkGrHKpEBACQmBFE9hLdS//47cHE8ag0G7Box+/I/ovakUYOdFCh4fTomM0qaJNgWvrfPCDH8QjjzwyZ1bxCh2Obvn617+u0nMHNk5t9sUvfhFnzpxRacQSkeJN638h62Npw+2JJ56YmW44LonmGU5UPf7440ousQgLbCyfuI7OcpQ5vE4ROgn7z9P8HYUqgJyCYWUIISAEhIAQEAIrmoCuXYfCOwqROTqdzkxr/hw/Bp8ahK/cFzMfl9eF/rEunGg+iqb2E+gavAivf36TwFE4OUYrCvx5sI2ZYHRlweCkQ2ektGlGVfdGn0XPZxlDziVDr0N2qR2mAhJBlYXqvFjN5Z7E0bO9ON0ygK7+cXi8UxGnYtBnoqzQivqaAqyvzkdejmneeyxPWmD9V+uc16fyp+Dd4kXWuSzoOnQRx4zlAl816be6SUyuoSPgPFUUeW2xjCPXpo6Az+GAi75lOd7UhInWVjjo2498xNp0lBIxu7oauRs2wEapMEyUekNnscTajVwvBJJG4OxYK55s3YlDgydDjnFF3jo8VH03NtrWJG0O0rEQEAJCQAgsjEBZWdnCOkji3YmqpcOp1j70rm0qMj9RjeXEqVOnVHdcbybaxiJlbGwM5eXlYT/oZ2HEjSNnAlOiBY8Tqb9Ir587dw6dnZ2q2w30O6eW6m2+9UXqL9Lr2vyjXV+wSNHmFYlLMKdox5tv/tGsS7smmGW0742ldp0InRTsmAidFECWIYSAEBACQkAIBBDQXdTB/ogd+qNRpusSesuWgN/snxY2l6SNr+6yxPGb/Mt23StlYSxwWNywwBmlP+z5sc/pjHn5Fvr2pbGwUAkc6/r1SuZIEwLpSMAx6VIi59mO3SGnV2DMw9/V3IPbS65Lx+nLnISAEBACQiCAQDoLHY7I/+Z/vqLqY8bbWOY8eNeVVA+zJt4u5L5FJBApAmkRp7bihxahs+LfAgJACAgBISAEhMAyIPAmreG1SwdHrjcvgzXJEmIjUEqXh0qTtjq2buTq9CYg9W/Se39kdskl8Otzu/AEpVcbcs9OK6KN+j/q36lq5Rh08mWG5O6E9C4EhIAQWDkE4o3USUZkzsqhnh4rFaGTHvsQahYidNJ3b2RmQkAICAEhIASEQCgCnA2L5Q2LG+08IKhWDIH184ib/BVDYEUt1Nnbi7HmZgwcO4YhKg7r7OmBd2IiJgb67Gzk1tYif8sW2KnILD/OouekCYF0JTDmmcBTZ57HKx0HUJ5djMqcMhzrb8KR/tMhp3zLqu2qTs5am0SWpeueyryEgBAQAkuZwB9fP4s/7D4JhzNy3Uxe53qqmfnhv92Kwjz5fWsp77sInfTdPRE66bs3MjMhIASEgBAQAkKACQwFiBstCieKvyV8mZPQTWWFZOg1euG0TMBP/xfc/H4/pnxTs1+jyzKRQcUHM6Dz86NM9XNmJv1/OsK1jAy6j67J1NGRpaPHGVTFkI5FbLxGn88Pt3cS3klaK/0cTcvKyoRep6O6P5nQ0XoS2rie93xljT5Pr72fDo7ASWwZnYQuQTpbGAGOvnGQsGFxM0oSZ+zCBXWOtbHAYXnD4qbo2mthKSkRgRMrRLl+0QicGWrB/7X7yxjzRhaXq3NXKZFze+X1izZfGVgICAEhIARWDgEWO4dPdaLpQt+cRVeV5aGB6uRwrZyq0ryVA2UZr1SETvpurgid9N0bmZkQEAJCQAgIgZVJoJWWHRh9cyQODORxdt7za+z477thds8uZD5hGsM//T/vR16FfabjqakpDA0NYXh4GJOTk+p5q8eEfHcuip1UV8NjgWnKRDLDgIL8AlitVhiNxnknpjMZkFddgsL1VShYX4ks+nmxG+fB5j/A9jW2oJVyYTvp50jNbNKjmv444z/M1tcUgf9QS1rbQz3vCNH7B+i5nyRtVOl4EQkEpk8bpAgcljexRt/w9FncmIuLZ0XgLOKyZGghEBMBronTPdGPXmc/uh39+M+Tv0HXxNwPyrhTVu/8dQD+QgGLnA9tek9MY8nFQkAICAEhIAQSRYD/tugfnoCF/l6w0N86fJa2vAg0NjZibGwM5eXlqKurW16LW+KrEaGzxDdQpi8EhIAQEAJCYMkT4Po3msDhCJzYv5APcLqtG+h4y/T5fO1pfOsP/4IREhcP/PnDuOLCNQrT6xv24PfXPwmXxYH1FZvhoILq4+PjGBkZQeZkBnK92ShyFaDEmY8cr0WLw4HZbEZOTg5sNpuKygluLHCspflK4hSsq1SP06FxEdOmlj7sbWxF39BETBLnBipeyiInpX+csbx7lA4+19DxDjo+QEcSPVI67NNKmYPUv1kpOy3rDCTQ6xxEDwmaHueAEjYsb7odferMzw0H1sPRjE0YhHfX3Kzq5HAqNmlCQAgIASEgBISAEBACK4+ACJ2Vt6Dhs80AACAASURBVOeyYiEgBISAEBACi0eA698ERt+wwImn/g0XutcEDkucKwGnx4G9J1/C8bZGdAy2oqnjOHxTPuSOZ8M2blVrnjC5MJg3rL7mnDOZD9O4HiXuYhQ5bLD4LNBPTadT0xqLnMLCQphMpjkih6UNR9+wwDHlWdMiCofnfZpSILDE4WgcFjrRNI7EYXlzI0kcjsJJqcSJZoJyTVoS4IgaTo/GadI4rVn1fffNmie/7qIaOFL/Ji23TyaVAAIcXdOjJM0lYaPJmkvihoXN5NR01GdULYLQuaJgPf7j9q9G1ZVcJASEgBAQAkJACAgBIbA8CYjQScG+dnV1pWAUGUIICAEhIASEQPoRyByhmitv6GE4aIDhAB10RgyfbWkr8m7ywrvNC882DzxbPfBVThdbcXmd6BnpwIHmv6C1/xzc9OGa1nr6OlDWmofysUL1lPqcjP5fl4W+EW114JqhK2EIUWOHa97k5ZHUsFhmpVXLMGTBWlEAW20ZclaXQGdMj7QCTvckOnrH0NwxjGPn+tDZNx7VG6G8yIo1q/KwbWMZ8m1mmI2h6w1F1ZlctOII9Pzxj7j429/C53RO//vy+VStqJI774SPIt8cbW3qiLXpSKLmbtiA7Opq2BoaYCoqgo7+LUoTAotBYNAzgj7XEPrcg3TQOejx2GTkOjeJnPeD1Xfhweq7E9ml9CUEhIAQEAKLSKCsrGwRR5ehhYAQWKoEROikYOdE6KQAsgwhBISAEBACaUFA166bkTf6A3roT8QhPcgraOKG5Y13uxdTNg7tudxGHEM41n4ATV3H0TPaEXLt5jezUDBA45PE4ZoDqrHVoZ+80KEwa3ZaNJ1Op0QO18fhxyxwzEU2JXFyakrU43RpmsQ5cLJLSRy3Z1pwRWoscOoq7dhUW4iK4pxIl8vrQkARYEHDzdXXB09/P7yUovDc974Hn9utjimSOpN0+KkWlc5gQO7GjVGTs1RVwUhRcCxxrOvXK5EjTQikgoDL574kaS7JGhI2/e7hWfLG54/uv60Lma8uU4diYz4KjXkoMtrh9nmxr79xTpfFpgJ89+rPIzvLvJDh5F4hIASEgBBIIwIidNJoM2QqQmAJERChs4Q2S6YqBISAEBACQiDtCBylGXHaNC2N2oU4ZlhA91yqfTNznlumRqVU6xxsw7NvPI3B8T71c3AzTuhgHKFjLAu6U0CWPxNegxv+DIoe4P+jlGpZXiP8/gxYc6eFRmBatdzyQtiqqA5OPdXBKclPmzRqPE8uPMrp1PY1tuAUnZ30c6TGqdSqKYVa/eoiNNSXq3Rq0oQA17LhNGncOCWal37WnuOz9pyX6kvxz/x6YHPSveNhom/smzYhK0RUjT47G2ZKzWbfvBm5tbUU6bZanaUJgWQQ6KPaNdM1a6heDZ/pUOnRLqVDG/GMJWPYOX3mGXNRailEiaVAnUstRSjN5p+nHxeZ7XPuee7Cbjx95gWcGW5Bjj4b6+w1+J/bPyF1c1KyYzKIEBACQkAICAEhIATSm4AInfTeH5mdEBACQkAICIH0IcBfVA6UNyxxBuOYHn9+ywJHkzhXhO+jgyTOwXN7cby1EUNUn0BrmZMZMDpI3kxkwUKROJkjfui9Wcjw6Ujk6DExOgEdiRut+SnfWsaln330uHxVBQpKi1FWX4PC9VXILrGD6+KkU+sfdqDxVAf2Nraib2giJolzA9XD4bo4Ug8nnXY08XPRhAvLl2A5w6ONX5i2rCxlWMRojxcyE5Y5Wl+h+rHV1cFgt4MFDgub/C1bZiROFj0nTQgslICD021SfZpZwob+96HHeVnYpCK6Jouia5SgYTnDksbMkobO9Hj6uSKYdcYFLXfMM4Ecg/y7WRBEuVkICAEhIASEgBAQAsuIgAidZbSZshQhIASEgBAQAgklwLImWODEk33mKurnBjo0gRNFRiWOvjnffRovHXkWHYOtalmawDGPUC2bIQMyOEDH7Ydv0kfihtK7wUiJ1C7XgRkdHYWeInRmNfI7mZROzVCYg4f+1z/BlGdNqygcnmtb1zAaT3fi8KlO9TiaxpE4GygKhyUOR+OIxImGWvpdEyxneIZOiqDh5z2XhE3gNaGiZ1KxKs/QEEbOnZszVAb929Ln5OCKT38aFXfcAQtF44jAScWOLL8xeh0D08ImILqmO0DYjLhTFV2TM1fYRIiuWX67ISsSAkJACAgBISAEhIAQSCcCInTSaTdkLkJACAgBISAEFpNACw2upU7jM6dTi7VxyZzA9Gn8eG42mXl7ZYlzvO0wReTsg9vhhHmUNM1EphI4OpeOBM4UpqZ8mJycpPRprG8MMGQYKZna3BxtE/QN7gwHGSglcSjVmoGieOgD50wq3N7w/rdh651vjXV1SbmeU6mxuGlq6YtJ4hTkWVQEzo0kcQrt2SJxkrI78XfKsoUbpzbjx3ywnAl8LlJqs/hHT+ydHGnDjdOlcTNSran2XbtU3Rydkf790b8rTrHGR8l116HhS19K7ASkt2VFgKNrVPqzOcJmOjUaP++j/84nu2VlUHQNRdBo0TUqsoYibGaiayjyxpy1sOiaZK9B+hcCQkAICAEhIASEgBBYeQRE6Ky8PZcVCwEhIASEgBCYJsDCJlDgtMQBhuvfBEbfsMAJUf8mXM8cjXOirRGv7f8jRtt7YaA6OCZKpWYY52gbisDxXZY4/ilKq0aROPoM06xoHK1/H43tMdAHz6V5KN1UC1//OHr3NyEj41LqNb0OtTsacNv/eFcci03cLZrEOXwpnVo09XB4dK6BwxJH6uEkbi+i6SlQzvD18dSdiWacVF3DgoYjZ/RWK8zFxeoxHxxRw41r22iRNfNF2Yw2N+P4d78LPmutgFKrscyRqJxU7WR6jsPRNdM1a/qoZo32+HItm1HPeEomnmecHV3DqdGKzVTH5lI6tCJzeqXYTAkUGUQICAEhIASEgBAQAkJgyRMQobPkt1AWIASEgBAQAkIgCgKTdA2nTwtMoRZv/RtN4LC8iVD/Zr6ZTbo8OHXiEM6efhMdx84gc9QPHdXEmW7TEsfnm4TXyxOn10jjhIrGYYHjNk1LnIJ1laipr8OGLZtQVlY2a+iDu/4Cc44F1RvXwpqXGwWwxF/CEuf0BY7C6VCRONFIHE6lVk0Sh9OorSSJw5KAa68kq0VTd4ZrznBLVN2ZZK0lkpwJJWwSKVzaD7+BsZEBrKpen9Q9Sxa/ldYv12PhFm9NFsckRddQ6rM5wiYgNdqUfyrpWPWZWSixkJwJrF9Dj0tmhI1E1yR9E2QAISAEhIAQEAJCQAgIgUUhIEInBdi7urpSMIoMIQSEgBAQAkLgMoHM4UwYDhigP6BXZ8NBMh5xZLDxbvbCu80LzzYPPFs98K2KoxOals/thbN/BCNt3Th/9AhGBwfhdbpmJuz3+2dSqbHMYYnDadQM4Egc/Uw0jlvvh9PgVwJnypKFvFXFqKqqQi19+F9MkQbp1pzuSRw82YU3TnRhYMQJtycyP6NBh1XFOdhSV4StG8tgNl6uC5Ru60vkfHwOB/r37sXF3/4WPkrlxc1+9dWo+ru/g7GwcN6h+L5JPrjOTH+/us4zMABXX9/0Y3ou8Bp+rPWfyPknoi+d2Qwdpy6jaBltzYZLazcVFanXDAUFM9dwijN+bjHaBH2w/+Pm32J/31FM+Kb368Hqu+i4ezGmI2NGIHBs+Cx+fP43uDDRoa4sNhXgw7V/i+sKZ1v5Ac8w+lxD6HPT4RqcPgc8Hp/k4mXJbza9FYVGO4ouHYUmfpxPz+XR3PORb7AlfxIyghAQAkJACAiBJBMI/hJakoeT7oWAEFgmBETopGAjReikALIMIQSEgBBY4QR0bZSijKSNJnH0J7mYTYyNbtHEDcsb73YvpnLj+6Y1C5zxjgG4B0YxdO6iEjij9C3+cdcYtG9vs8ThKByuhzNFqdQ0iZNJ+oZFDugb2B59BjxZfkxY/HDTOctkUOJm8+bNWLNmDYxUvyPdWkfvGE409+PYub6YJM7aSjs219Ha1hSuGIkTuHedv/89Lv7ud/D7fCQA3ZjyeNTLWSYTVn/oQ0rQsIxhQaMJnHSXMzx/I4kYdSYxk65yJtZ/QyxzvnbyR2BJENxuLLoG91XcHGuXcn0SCQx6RvDdpp/D6XPPGaXBvgFe/+SMvElFdA3XrlGihsQMnzVZM/0c/WzIg0mXfv9tT+IWSddCQAgIASGwQgmI0FmhGy/LFgILJCBCZ4EA5XYhIASEgBAQAotC4AiNGpg+rSWOWXDQA6dNC6yBo2U9i7G78e5Bir7pAZ8neobUmYtaD473Ycw5Cpdn+hv8U1PTqdSmJc5lWZThz0QmfYA3ZTTAR2nGnJYMTFJgyhSlVDPxB/pU0+NqitbgM/+cbo1TqTW1cDq1TrR1DUc1PU6ndmNDNR01KLRT/RL6eSU2jqwZOnECr33qU3CStGFZw1InsFkpCst8qb7LYjHi1GbaHOKtO7NYc0/0uHsuvoF/3vetebtlPRvnf0oSPVXpbxEI2I25l+rUTKdAK1E1a4rooDM9ZoEjTQgIASEgBISAEBACQkAICIH4CIjQiY+b3CUEhIAQEAJCIHUEuIzMPjoCa+AMxTH8GronUOBsiaMPuoXr34z3TIub/qb2aXlDz3FjieP2OtE32qMkjm9qUtXDmaLngyXOZCZF3hi90FvyMUkyw5+VpQQOt7y8PGzYsEFJHLvdnnYSh+vhsLjR6uEMDEeXhqiK6uFcvaF8RdXDCX6XscAZPHYMYxcuoGf/flWjxtHdjeHTp+d9Qxrp/ZC7dm18b9gQdy123ZmELSTFHfVTKq6dLa/gqabn0e8KIy7F6KR4ZxY4XAz7xbVrpsXMtKApDqhZw7KGn5PomgXuh9wuBISAEBACQkAICAEhIATCEBChI28PISAEhIAQEALpRmCAJhQYfcMyJ57MZw10X2D0TVV8C9UEzkhrDwZI4DiHx2cEjtajd9KDYccghieG4J10K4mjReJwajVu4wYXhg3j8BooqZoxh9Kl5cOQcTnahlMObNy4EfX19UjH9AMscTgSR5M4Tvo5mla/ugh8NNSXg4XOSmujzc1w9fYqecMSh38ObhyR03/48LxoODKGo3RCtWA5w9eYLtVTstB9XI9Gi6jRW63Qrl9p+7CQ9e7tPISdra/gpTb+DxO3CAYgBkGwkHnJvYknoKJrLgmbEjqXWAokuibxmKVHISAEhIAQEAJCQAgIASEQNwEROnGjkxuFgBAQAkJACCSIAH++HRh982Yc/RronsDoG34cpztggTNM8maConDmEzg8Qy0ap3u4k6JxqNA8fSjPUTiTkz54MyeVwJnIcqI/exROvZe+tW1DSeZqmGFVC+TUaSxuamtr01ricBq1fY0taKWInGgkDqdSq9YicTZUoDBvcYrWx/EuWvAtHH3DwobFTS8JHH7speeiaQNHj87UzcnQ6ZBlsYDPOqqTVPOud6GIorVEzkRDMjHXXBzvpmicV1VETsdEz+xOwwgbfaYea21V0GXqEjMR6WXBBHoc/eh1DobsZ33eanzyyodn0qFJdM2CcUsHQkAICAEhIASEgBAQAkIgqQRE6CQVr3QuBISAEBACQiAEAa5/o6VQ43NrHJS4zjpLm0CJE2fRilD1b8LNyOEex6hzBMPjg3B73CRwvPBkTGJM78SwcRwDZqqZk+XFZKYP2WSVbBlFyM8sA31EPyNxOBKnoaEh7VKp8bo5lVrj6U5VD6dvaCJqibOBo3BI4HBKtZVSD0cTOEPHj8+kT4tW4AS+x3JJ6ulI8HW9+qoSOXxorfq++7DhkUfi+Ecit8RD4E/trymJ8xeKygnf5lqdHH02/uf2T+CWVdvjGVruSSKBv9v1f+PMcMusEdbl1eCHOx5FjiE7iSNL10JACAgBISAEhIAQEAJCQAgkkoAInUTSlL6EgBAQAkJACAQT4KxcgenT+HG89W+09GkscZJQ/ybc5nE0zjhJnN5hqndCQsc55cGQYUwJHD40gcN9sLhhiVOYWamicTgSZ/Xq1SqdGtfF4Z/TrXEqtaYWTqfWqYRONI0jcW5sqCaBU6FSqa0EiROq/k2sAodTnrHAsdJ7ouS669Rjjrzhxv23PvusqrHDzxXT6xW33RbNdsg1CyBwfqRtOhqH0qr1O8P/B4olwN01N6ujj9IsPnX2BXRN9GIdRXrcW3ML1tlrFjATuTWZBLj20SudB9QQVxdtxIPr7hWZk0zg0rcQEAJCQAgIASEgBISAEEgCARE6SYAa3GVXV1cKRpEhhIAQEAJCIFUEDK8ZYNplgq5dh8lNk5h4ZAJTudNFbjKHMmE4YID+gF6dDQcpF1oc9W+8WyjqZasH3u3TZ1+FL67l+dxeOPtH4OgcpPRX3XCPOuD3TEbdl8NDBewpVU+vtxe9mYMYyRxXkTjjBuecPix+G3JRCJu/GGaDBZs2bVKHzWajejnGqMdM5IVO9yQOnuzCufYhmIxZqKvMx7aNpeDnO3rH0NwxjGPn+tDZNx7VsOVFVmypK8Km2kLk28wwU5/LuU20tsLT348hqm/jaGtTR6xNZzYju7oauSTzbByVVVQEXUAETqz9yfWJIeCnOjh/7v4r9vQewJvDZ8J2mpWhw46S7dhRvA2b89YmZgLSixAQAkJACAgBISAEVjiBdKwbusK3RJYvBJYEARE6KdgmETopgCxDCAEhIARSRCDn2zmwfnu6BozW/GY/3Le5oTuvg/6UPuaZ+PX+GXHj2eZRAsefy+mMYm8scMY7BuCgY6JzIGaBwyNOZvrRM9WLZk8L2vwXKaBoTKVPC9U4GqfAX0FxOAWoLKzB2rVrVU2cxZQ42jxZ2vzk2Tdx/uJ0xI3PN0W1fiZVOfcCkjFuT3SSbM2qPBJBdiVxKopzYt+UJXKHz+EACxxnezuGDh1Sj33OueIu0nJY4LC8YYkjAicSrdS/fma0Fbt731AiZ2Iy/P7W567GLSRxWOaYdYsjZVNPSEYUAkJACAgBISAEhEBqCCw5ocN/VnH68FcunVvoXEMH127l899fOqcGn4wiBFYsARE6K3brZeFCQAgIASEQM4Hf0x3vivmuuTdo9W+0FGp8jrPFWv8m1DA6E0UcFeaiy9eHI6PH8Wb/YTj983/Qq2rhsMLJLMeWmmuwvq4e9fX1SLc/SP6w+yR+86cTGHe40U+1cBwuL6ampkVZod1CcsYWkjqnUqumFGpcC2d9TZFKp7YcWyLr39g3b1ap03IojRqfpaUXAcekS9XF2dn6Ko71N4WdHNdTubuaU6rdhI35dem1EJmNEBACQkAICAEhIASEQOoJsMh5lI6f0hEpO/UtdA2LnQ+kfpoyohBYKQRE6KyUnZZ1CgEhIASEwMII9NDt76XjL3F0w5+Jct0bTeBsjqMPumXS5cF4zyAmeobQ39QOljk+ei7WZrRlw1qaD0t5Pi46+vHHY8/j/NAZjPnC185gkVNuqMXass247sobVD2cvLz0kx39ww40nurA1//jFYyOu2YkTiCnzMwMbFlbOvOUJnFuaKhRImc51sNJdv2bWN+Hcn3yCRzuO6lEzgsX9mDSHz4ibVvJlunaOCRzMjMykj85GUEICAEhIASEgBAQAkIg/Qnwlxr/gY5IIid4JR+gJ36S/OU1NjZi9+7d2L9//8xgnPZ769atuOeee8JO4JlnnsFvfvMb3HHHHXjnO9+JIkoN/aMf/QgvvfQSfvnLXyZ98tr44QaqrKzE9u3bceutt6r5LWZ79NFHceLECbz73e/G/fffv5hTWfFji9BZ8W8BASAEhIAQEAJhCbxAr/6Mjmdi4HQNXcsCR5M4lTHcG3CpJnBGWnswQALHOTwes8Dh6BtznhW2qhIlcSYyvDjb24KDx/fj7OAxDHv74MP8NXVY4liz8rCdPujdfsVbcNUWqoFiMsW3oCTedfpCH5pa+nD4VCfauqb/2jh2tjukzOHXWOhs31Kp5M2NJHE4Cme5SZzR5ma4envRQ3/cjF24QDWUmmPeAX12toq4yd+yBUXXXgtLSQmy6Dlp6Utg0DVCkTgUjdPyKs4Ot4SdaKHJriJxWOSssVWl76JkZkJACAgBISAEhIAQEAKpJ8BROV9ZwLBX0b276UjCdwD7+vrwiU98Avv27Zt3glVVVXj88cfRQHU8gxuLm6985fLicnNzcffdd2Pnzp3g+3bt2rWAhUd363e+8x18+9vfjupint+TTz4Zci1RdZCAi973vvcp3p/97Gfxmc98JgE9ShfxEhChEy85uU8ICAEhIASWL4ELtDSWOHyci3KZ7Dh+QAenZAudyStiRyxwhknejLR0Y6StJ26Bw+Imr7oENjqsJflo7+pAS0sLDh87iNPdRzAw1QVvhivsfEyZ2biqejvuvfE9WF+7Ie0kDqdPY3ETLHECF3W+fYDSrc2OYDIb9ci2GLBtUwW+9JFbl43E0dKnsbjpJYHD8sY7MRHxPRd8AQscljcscUTgxIxvUW94ratRRePsatsbcR5vLd+qJM7tlddHvFYuEAJCQAgIASEgBISAEFiBBB6jNX86AetmqdOYgH6Curjzzjtx/PhxsOh44IEHsGPHjpkrDh48iF/96ldoa2tTrz/33HOoq5udSpjlRDvVDn322Wfx8ssv47HHHlPXc3viiSciRvckYkWBQuepp54K2WVTUxP4utHRUbWWV199ddEidUToJGLXE9OHCJ3EcJRehIAQEAJCYDkQ+DUtgiXOs3Es5st0z1diuy9R9W80gVOwrhImisaZxBS6urqUxHnzxFFc6DqLzqlz8MAZNhon22RFTWkd7r/5g9hQszltJc5hSqe2t7EVTpI64RrLHJY6VhI4LHFsVhNY6HB6tX986C2oX724IeuxvVtmXy31bxZCb/nc2+Xom66NQ9E4bWOdYRe2ylo6E41TkV2yfCDISoSAEBACQkAICAEhIAQSS2APdcdfVIw1zdp8s3gnvfC7xE3xhRdewEc+8hElOOaLWuEInocfflhJHxY+wZEwnKqNW2D0DsuS8vLyOfIncTOf3VOg0Ono6Jh3GJ7rvffeq17nqKJHHnkkWVMK268InUXBHnJQETrpsxcyEyEgBISAEFgMAidp0P+ig0VO+M9DgSvomtvoeImO45cmy+HjLHM+QEeYUPLA9GkchbPQ+jd5NaUqjRoLnCxKq+ZyuZTEOXz4ME6dOoV+ZxdG/H0Y8neHlThmsxm1Jevxls234I5t98JssCzGLsw7JkficDq1fY0tOEXnSBKHO9Lq4bCwyc024VcvHZu5j1/78N9uU6nWllKT+jdLabeSP9eX2/ertGqvdByIONjtlW9R0ThvLedckNKEgBAQAkJACAgBISAEhEAEAhzssifBlNifcLROApomQm644YawtW64Rg2nBmPxw38jB7f56u9wtM9NN90070zPnTun6vZwrR1u3D/X4Ym1zk20QofH0GRKqDXHuo5ItXDmez2S0EkUlwS8RZZ9FyJ0UrDF/AGbNCEgBISAEEgjAn760P/XZnUY/2IMPzE94PhbB5zvccJzw+X0Xe7mMWS2ZsB4TS6mcqfm9OFze+HsH4Gjc5DSX3XDPeqA3zN/rZpQk8gwZMGYa0F2eQHMRTYYC3LUWWtut1uFibPE6aVaKU6PA+MZgxhAB1wZ4yHXlUHFzo1GI4kOG66o2YpbrrgLpbaKNNocwOmexMGTXXjjRBcGRpxwe8IXc+fJGw06rCrOwZa6ImzdWEaROFmz1jQ46lJSp4KuWQptopUikGhvR+kPDweF/vMRa9ORrMuurkbuhg2wUd5oExXR1FnSS9jFuqaVfH27oxu7ew5gd+8bGHCH/7pkjbUctxRtwy3F25BvjDMH5EqGLWsXAkJACAgBISAEhEAKCJSVlaVglBiH+D1dz9E5iW4JTL2m1b/hWjevv/76vDPlKB0WOaGibrgOzNNPPz3vvRwB9OUv8zc3ZzeWRBwlwynQglu4mj2hBkqE0IlnHZHEzHyvh7svkVwS/dZbjv2J0EnBrorQSQFkGUIICAEhEAUB/VFKt3VJ5GSOZIa9w3uNF453k8h5txP+HDJAl5qzbwQdLx+Fq//yL3AFV6xG8fZ1GO8YgIOOic6BuAUOCxtrRQEs5fkwF9qgoxRhgY1/cTx//rwKHR8ZGYHH44EjYwSj6MdIRm/IaBxN4uTk5KC+cgs2rroKWyq3wqQ3R0EtNZd09I7hRHM/jp3rQ2dfaBkVPBOWOGsr7Urg1NE5WOKkZuYLH8XncEATOEOHDqnHPqcz5o5Z4LC8YYkjAidmfGl7w55ekjg9b6Bx6HTYOWZmZGJHyXbsIIlzRd66tF2PTEwICAEhIASEgBAQAkJgmkBaCh2WOSx1ktG4Vm3NwjvmSJC3v/3tSqpwxMrf//3fx1TzRhMpHFnzr//6rzP3cr8/+MEPZkTPK6+8Miv9mpbqjVfAIuW+++5Tr3OEzL//+7/jxRdfnLdmT6hVxyJ0rr/+elXjJ1A0xbuORAudRHNZ+Dtk+fcgQmf577GsUAgIASGwsgk4aPmcTo3Tqr0WAUUuvf7+S8e1c6/ltGl//d5vMelwwef1YdLpxqTbA47G0ZuNsBSFybkWYmgdpUoLrn/D6dOC2wUqdM/1cE6ePKnSqnGj0TE41aVSqjkxNueezMxMWCgaw263Iy/Hjh1b7sLGqgZU5FelxfuBU6m1dQ2jqaUPh091qsfRNE6ZdmNDNR01KLRnw0I/L7Um9W+W2o6lfr6nh5oppdqreOHCHox6wgvOTfl1KqUaH1a9RGClfrdkRCEgBISAEBACQkAILCMCq2ktLUlaz79Rv59KTN+hIkJY7lx33XXYunVr2JRpmhx54oknQoqg+V7XnmeZw6ncgpsmSkLV7Am16miEDkcZfeMb35iRTM8///xM3Z9415FooZNoLol5hyzvXkToLO/9ldUJASEgBFYugVdpj+x0NQAAIABJREFU6Sxy+HBHwMA5gjWRMztTl7pRq39z4eXD6Nh/iiSOF5iam2bNXluODN38kT8sb4y2bATXvwmenVYPJ1ji8HXj/qF5a+NkZWWBo3BsNhv0ej3Wlm/E5qqrsbXuhrSojaNJnMOnOpTEGRhm2xa5VZXlqZo3DfXl4MdLrUn9m6W2Y4szX7fPg50tr6jjSH/4aBwLRdfdXX2TOrYUrl+cCcuoQkAICAEhIASEgBAQAsuLQAsth4VOstpXqOO5WcziHk2LqHnttddU9EpwY7Hy8MMPzwiQwNc5qqaB0lKHaqGEB19/7733qsuPHDmCIkpnHdy0SJX5avYEXx8odFhGBTfOyMGZObQWKg1crOvgvhIpdJLBJe43xAq6UYTOCtpsWaoQEAJCYNkT6KcVahKHiy6Ga6X0Ikuch+m4YvaFmsAZae3BQFM7nMPj8FF0zlhnP7wTrnl7zVlVpCJ1uHH0jTnPCltViYrCyS6xq/N8TZM4HIXDvxTxz1rjaJz+qXYSOf1zonHMXCclOxtWq1XVxjEbLLhp49+kTTQOS5zTFzgKZ1ricB2bSI2jcKpJ3NSvLlqSEme0uRlD9Is3n8couorPsTY97WlubS3yt2xB0bXXwlJSgix6TtryI8DyRhM5LHXCtWuKN6lInLtI5OgzQ9jn5YdHViQEhIAQEAJCQAgIASGQKgJHaKDQjiMxM3gndfO7xHQV3Av/DX3w4EGcPn0awYKHxcn9998fdmCWQ52dnaoPrtHD6dwCI3E4Ioijcli8/PKXv5y3r4qK6fq0gZE0810cKHTCTW7z5s344Ac/GHEN3EekdfA1iRQ6yeCSnHfI8upVhM7y2k9ZjRAQAkJgZRLYRctmkfOLKJZ/D13DIifg9zkWOMMkb0ZaujHS1jMjcIJ7c/QNw0VyJ2SjFGdVN25BwbpVsFWTxCnJR6j0aYH3srThdGqHDx9W52CJ4/SPod9/UUXlsNThxqnUWNwES5xySqX21o13YE1p/aJH47DE2dfYgr2NregbmohJ4qhInA0VKMxbGqmjtPRpLG569+9X8sY7MRHFG3H2JSxwWN6wxBGBEzO+JXcDp1FTEofSqp0aPB92/najDfeolGo3YW1ezZJbq0xYCAgBISAEhIAQEAJCYIkQ2EPz5OwVyWq3UMe7k9X57H5fffVVfPWrX1URLhwx89xzz82qh8Ov/+EPf1CvB0bBBPYSKHQ0+RKt0HnqqafCpn3jcQKFDl8fqm2gGqmhooG0a2NdB9+XSKGTDC6peYcs7VFE6KRg/7R6BykYSoYQAkJACKwYArpOHcy/MsP8azOyzof/prqvygfne5zqcJc54Rl1wNE1CGffCFz9o+qIpvk8Xkx0DqpLMzIykGnUk7Shg6JyrNXFWPPuuWHSwf263W5VC4d/aeQQao9n9jfyvZQfbiSjB6MYgCtjWh7xWIESR6fTqedzTXZcVb0dWyq3wWaxR7OEpF3T0TuGE839OHauDwMjxNnjiziW0aDD2ko7NtcVY/OaQpiN6R9x4HM4MNHaivGmJgweOgQ35TT2OZ0R1xp8gaWqCjn19ciuroa5slKdpS1/Ao1Dp7G75w3s6T0QcbHX5G/EjpLtuKnomojXygVCQAgIASEgBISAEBACS49AWVlZek2ay5om889Krp/DdXQW0LQ0a+3t7WEjZXgIrj9z3333qXRsX/nKV/DII4+okbWoEm0aLGkq6W8yjq7h+jvf//73sW/fvlkROskQF9HU0AmHKp51cH8idBbwBkyTW0XopGAjROikALIMIQSEwIohYHrRpCQOnyM1170uTLxjDINXdcNBIma8Y0BJHL9nOtollmYqzIU+x4xJpxvjrX3IzNLN1MvJMGSh9p3Xw1xkC9llb28vmily4+zZs+qXyuDG0TfujAl0g6I7MlwqGoclDqdT45o4JpMJmsQxZplQYqvA7ZvfgTxLPkxUS2Ox2rn2ITR3DCuJ09kXvnC7NkeWONs3lWHbxjLk20jIpbnEYYEzeuoUnPQHQ7wCR8dp8VjckMSxX321eqyzLI0IpMV6by2ncQfcw9jd+waJnANod3SHXVqJqYAkzjbcUrwN5ebi5YRB1iIEhIAQEAJCQAgIASEQRGDFCZ2vEIAE1NDR0po98cQTuOceTsExfwuWFyyEbr75ZnVDoOQJ7CGU8OBImAcffBBV9Dfd66+/HnLAwL47Ojoivt8XInTiXQdPKpFCJxlcIoKTCyBCR94EQkAICAEhkP4EmmiKWm2cubUOZ83fv9EP19vHMbC9Hb0DzfOmTwu36Ej1b8a7BzFwph185ro4Fds3zEmvxinUWlpaVDTOfGLfiXGMTlFEy1SXEjmcTs1ms6lDr9ern7XGqdQ2V12NrXU3LFpKNU6l1tY1rOrhNLX0q8fRtCqqh6NSqdWXo9CeDQtFNaVrk/o36bozS29er3QcoJRqr+Dl9v0RJ3/rqutUbZybK7ZFvFYuEAJCQAgIASEgBISAEBACSSPAKdf2JKl3Trd2y8L71oREpPRn/GXKm266SdXD0eSPJiB4FqGkS+A9gSnX+PmrrrpKTX6+dGqaoOGaN7t2cV748G0hQifedfCMwgmdwHUGrn+++5LBJRI3eZ2yuPipCQghIASEgBAQAmlJ4Ema1X/REel3oQxg7LZ+dG85h96yFvioJk4sjQUOi5k8qn0TTf0bLrjIdW+45k1paSluu+02FUXD4oYFzimK6BgeDi07OPqGa+L0TLXAiTGVSo2jcKxWq3oc2MwGi5I4N1JtnAqqkbMYTZM4e6kmzuFTnVHVw+F51q8uUgdLHBY6i9W4xk3rs8+ih+rbmIuLYaJjw6VQe6l/s1i7snzHbR/vUrVxXrjwCrocc6PxAle+OneVqovDIqfYXLB8ocjKhIAQEAJCQAgIASEgBJYOgcdoqp9OwnT5T8KhxPQbKDNY6nzyk5+cU6+G/2b/whe+oFKdB0bVBN77/PPPo6GhYWZSLCe+8Y1v4Omnn1bPBQsN/plfY2Hz85//fFZtGx7voYceUvKIRc399wcU7Z1n2YkSOrGu40c/+pGKTmIuz9LfyoE1erQ1hlr/fCIo0VwS8y5Z3r2I0Fne+yurEwJCQAgsPQKNNGUtGqc//PQd1cPo2nQWPVeex6Q5eonDAoflDUucgnWVMOVZ50TYzDfyL37xCyVsuE1NTcFBKbnGxsZQTKJAS4sW6l6WOCP+Poxm9kFnyER2dnZIicP3LnY0Dkscljf7SOK0UhSOk36O1MwUdVN9KRJnfU3Rokocba4sbPb94z/CSSnvuPl9pNNov7IoBZpt3To4e3rgpWtibbm1tbDTL/F8zlm9Wp2lrWwCu1r3qmic17r4P2Dh213V0xLnutIrI10qrwsBISAEhIAQEAJCQAgIgdQS4O8lrqYjumQM0c/tK3RpAtKtaQMG14/Jzc3Fli1b1MtcX4fr5nDj55988slZ4ub6669Xr/NrDzzwgPqCJUfr7Ny5UwkZFjYsgoKFDgufhx9+WL3G9959992q7g5/qfPFF19U43F/3/72t6PishChwwPEuw5O1/b2t79drZWlznvf+14131/96leKC0uy4BpC/Pp8QifRXKKCt8IvEqGzwt8AsnwhIASEQFoQcNMsNInzavgZ+QyT6L2ymSROM0arpj+oj9RY3Bht2cirKYWtalrkxNNY5PzsZz9TEmdwcBBut1tJHW6cHm3t2rWzuuVonFF/P4YyujBpcM1E4nA6teDG0TicTm1r3Y2LEo3D6dMaT3cqkdM3NBG1xNnAUTgbKlRKtXRLpXaCilmeo29QcR0cN0VM+Wi/WOpwMxUWKhkTqelJvLGwsdK1Jdddpx5n0XPShMDZ4RaKxnlViZxB10hYIBvya3F39c1gmWMz5gg8ISAEhIAQEAJCQAgIASGQvgR+SlP7hwROr4b64u89JThxA0fFcKSMFlETOGNNuHCUTmAECl/D9339619X0iKwscj44he/iDNnzuAzn/mMEjvBqdO0KB5N/mj3sxj54Ac/iEcuZYOIht5Chc5C1sH3fvzjH58RXzxfXsM3v/lNHDx4UEmpaFKuaetMJJdo2K30a0TorPR3gKxfCAgBIbCYBF6jwVnkcFo1R/iJjNT0KInDMmcqa/pD+VAtUv2beJbLqdU4ndpPfvITNDU1zUic4L5q6cN+ljUcjePIGobLNAKjxaBETmA9nMD7FjMa5/SFPqqF06ckTrT1cDgSh+XNjQ01KgonnSROcP2bC7/7HaY8oSO3MnQ6FF599Zy3gyZw8unbXUXXXgtLSYkInHj+0SzTeyanfErgcFq1Q70nwq7SqDOoSBw+riqsX6ZEZFlCQAgIASEgBISAEBACy5JAomrpsMT5CR3vTC4lFhScOYMb//0dmEptvpE5UqWzs1O9vGHDhhnxw3JCy8rBNXjma5y+LZbxgvsJHD/cOJHILWQd2r2BzLTnysvLUVdXNzO8xjj4+eD5LZRLpPXK61JDR94DQkAICAEhkGoCHLrNAodFzsHwg3stbvRedV6JnPGywZAXx1r/JpblXrhwQYVP8y8uLHV6KEUX18bxGhwUceOET+eFzmuE2WGHH1PIraR6ODUGeLOcqqbOfBKHo3Fu2vg32FjVkNJoHK0eTqwSh8UNSxyuh1Noz04LiRNN/Zt+qnOkReQE77smdFjgsLzhyBsROLH861hZ1x7rbyKRQ9E4JHIck66wi2d5o4kcljrShIAQEAJCQAgIASEgBITAkiPAf7ez1DmygJmzzPk3Oj6wgD7kViEgBOYQkAidFLwp+Fvd0oSAEBACK51A1ss6mJ4h4fG8jYqZhKcxsKYdXZvPqSO4ZRiyYK0ogLnIRvKkBIZcC3TGuSnM4uXN+XY5f+7Zs2fB38wJbJxj9qLzHJw5A5jKmI4SysgEsqZMyHYUorQhB3qaX6hmzDKhxFaBbbVvRXVhHUx6c7xTjOk+p3sSHb1jOHCyC8fO9cHtmT+6KbDjNavyUFdpx6baQlQUL36KKE6bNtHainGKkBo8dAhu2huf0xmWxQQJOc/I7FRYOqqfwynT7Fdeibp/+idkV1fHxFMuXjkEJiad2NN7ALt73sCZsdawC8/RZ2NH8XbcUrwVdTlVKweSrFQICAEhIASEgBAQAkIgbgJlZWVx35uyG+ON1ElRZE7KOMhAQiCNCIjQScFmiNBJAWQZQggIgbQj4HN74T3lgOlpA2wvFcLSlRt2jq7ccXRtOauOiYLLH8KbCnOhzzHDuor6KMtXIifRjUUNR+KEkjiBYzkyRtDkPECVcSaRqcsgL0X/55+uoWO1WrG6as2cqeWa7LiqejvqSjehlIROKhpLnHPtQ/hLYzsuksyJRuIYDTqsInGTLhKHBc4o1SxykmCLVuAEs82gukZjJIAySeLobTZkWSzgyByWOvWUG1lkTirejUtvjKPDZ5TIebn7r+rfeLjWYK/HjhIWOduW3kJlxkJACAgBISAEhIAQEAKLSmBJCB0m9Bgdj9LBUTvRtFvoIk6zVhPNxXKNEBACsRIQoRMrMbleCAgBISAEQhKYdHkw3NqDiZ5BTP7Sg7xXS1FwrDIirf4NbZRWrRl8Tkb9m/kmwCnUOJXaYUrLFU68+0jecE0cX5YbY+YeDLh74HZ44XNPf9CbkQHoLTpkmXRYW7YR+iw9OKVaeX4V7tv+IPKthernZLf+YQcaT3Vgb2Mr+oYm4HR5Iw7J9XCqKZ3aDVQPh1OqLWY9nOD6N/xzrC1U/RsHpck7/t3vgvvTXl//4Q+rFGvShIBGYMA1jBcu7FFp1c6PtIUFU2wuuJRS7Saszl0lEIWAEBACQkAICAEhIASEwMogwGLnD3TsCbHcq+g5rpPzDjr4sTQhIASSRkCETtLQSsdCQAgIgeVNYLx7EK6RCYy0dGOkrQe+k14UH1mDkqO1MA1Zwy7eWThKdXHOo//adujrTcirLoGNDmtJPomR5NWcYInDdXFefvllDA0Nqbo4wc2JcYxP0Wt09ma64Dd7YbfbVU2c3tEuDI71X77FT1KHjc6ltn3tW3HbFfdic9XVsFsLkv4GOH2hD7HWw2GJs2F1Ee64fi24Ns5iSJxo6t9EAy/W+jc8LqdbkyYENAJ/6Tyk6uL8qf21iFBuWbUdd1XdhFsrr4t4rVwgBISAEBACQkAICAEhIASWNQGO1mmhg1OraceyXrAsTgikDwEROumzFzITISAEhEDaEuDoG9fwuBI3LHImeobUmVvR8RqUHKlF/pnI31Tva2iF4230m9/bgIJ1lTDlWZMqcHh+LG04AocjcU5RCq9AicPRN07/GB20Nn+fkjj+zCkYjUbYKEVXTk4OMiltl9b6R7pJ6vTM2iddpg4WoxVFthL8rwf/Pakix0FRN21dwzFLnII8i4rAuZEicQrt2SmXOJrAGTp+HD3798NJUTNekiuxNo6qsW/erKJrclavliibWAHK9YpAx3gPReK8QiLnVVwc7w5LpSqnnKJxbsJd1TehPLtYCAoBISAEhIAQEAJCQAgIASEgBISAEFhUAiJ0FhW/DC4EhIAQSE8CLHDGKXXaCKVQ4zRqLG989JzWsnvsSuIUH10Dw7gp7CJcNeNwv5MiIx4xIHujPWUL5kgcrovDadU0iaMJnAn/MAmcfnjgBD/HzUx1VVjgsMgJlDiBE/ZN+XCu6xSlVTOQxMmGSU/3mG1gqfPWjXfgHdsfSvj6NIlz+FI6tWhSqfEk6ikKh4+G+nIViZPKxgJn8NgxjNEexCtwtPRoVhI3Jdddp+SNRNekcheX31h/an8dL7TswV6KyonU7qy6UaVVe0tZQ6RL5XUhIASEgBAQAkJACAgBISAEhIAQEAIpIyBCJ2WoZSAhIASEQPoSCKx/M9DUDidF4wQKHJ55xlQGpVNbQ2nVapF3oTTsYvwGP6Ye8EH3oSzgptStmyVOS0uLEjkclaPVv3GpCJzZAodnxRInm1JwWa1WFZUTqmn1cMrzK1UqNU6x9vSrP8bQxOXUa9vqblT1chJVK4clDqdTY4lz+FRnTPVwFkPiJKv+jQic1P3bWa4jcT0cjsThtGr9rqGwy1ybV6Oice6uvhn5JttyRSLrEgJCQAgIASEgBISAEBACQkAICIElTECEzhLePJm6EBACQiBeAsH1b7T0aaH6y7lYqEQOR+To3PrwQ95ALz9Mx/vpSFGpkuHhYRWFwxKnuevsTP0bTqPmxNic+WZlZSEvL29eiaMJnLrSemysakC+tTCkqDnedlg9b6KjIr8q3q2YuY8lzr7GFuxtbEXf0ERMEofTqd1A6dRSUQ9nserfLBiwdLBiCExRbavplGqv4EDPsbDr1mdmqUgcTql2TfGmFcNIFioEhIAQEAJCQAgIASEgBISAEBACS5OACJ0U7Bt/S1yaEBACQmCxCPjcXnhGHXB0DcLZNwJX/6g6wrUsjx5lx9aqw9YRvm7ElG0Kzvc41eG90puSZbrdbhw51oiDx/eja+giRtEPd8bETPq04ElkUFQNp1PjIzgSx5hlQnVhnToqCyj6yJKvUqmlonX0juFEcz+OnetDZ994VEMaDTqsrbRjc10xNq8h2WSkKKgkNp/DgYnWVow3NWHw0CG4+/rgczpjHtFSVYWc+npkV1fDXFmpztKEQCIJnB1rxe6eA9jd+wYmJsO/R9fn1GBHyXbcSodJFzo6L5Fzk76EgBAQAkJACAgBISAEhEAwgbKyMoEiBISAEIiZgAidmJHFfoMIndiZyR1CQAjET4AFjrN/BI7OQYx3DCiJ4/dM14mJ1PJbyy+JnDpKsZYZ9nL3W90zIgcZkXpe+Osj48M4drYRfzn0Mrod7XBNzS9weDSWOJxSjWviGAwG6HQ6NYmS3ApUFdai1LYKRblldK5Y+ORi6OFc+xCaO2gtMUqc7ZvKsG1jGfJt5qRKHBY4o6dOwdneHrfA0XEqOxY3JHHsV1+tHusslhgoyaVCIDoCLp8HL/f8lUTOG2gaawl7U3aWGbcUb1MiZ12OCMXoCMtVQkAICAEhIASEgBAQAskiIEInWWSlXyGwvAmI0Fne+yurEwJCYAUQiKb+TTgMhnETSk+so7RqtTBfzA1PrJxe5nRqfCQ5O5HT48Cptjeplsxx7Du2B92DHfD43GHnl5mZqSJwWOJwNE62yYpySoem1b/hx4mqcxPtW4tTqbV1Dc/UwxkYdkR1a1VZHjiVWkN9OfhxsprUv0kWWek3mQQO956gtGrTtXG8U+GF9baSLVQXh2rjUGq1zIzwojqZc5a+hYAQEAJCQAgIASEgBISAEBACQkAILJSACJ2FEpT7hYAQEAIpJhBL/Zv5pqYzGVDesw7FVBcn+89RyIL7qCeWOO9J3mI7BtvQ3N2E1t7zOH/xDM53NmFkZARTU1MRB+VIHBY4JYWlqCxajUj1byJ2uMALWOKcvtA3I3Gc9HM0rX51EfhIlsRJdP2b/C1bYN+8GZaSEmRlp6hoUjQg5ZplSWDIPaoEDtfHOTPUEnaNhWY7SRyujfNW1OVJNM6yfEPIooSAEBACQkAICAEhIASEgBAQAiuQgAidFbjpsmQhIATSj8Bwazea/3gQzuFxWEvzUbi+EhXbN4Cjb1z03EhbD1jkTPQMqXOsjQVOXnUJ8lCKooM10P/WhIzzEfKk1dEoWjTO6lhHDH89R990ksDpHGzH8bbD6vHAcD+cVJtlbGwMXCMnUmOJY8/Nx+bVDbhq7TbUlq5HvpVqyhiSm9qLZc3vXz6BppZ+9A1NYAMJmHfs2IhCezb2NbaQxOlEK0XkRCNxzCY9qrVInA0VKMxL7Nw1gTN0/Dh69u+Hs6cH3omJSGjnvJ5bW6vEDZ9zVq9W56XSxjwT+M6Rn5IAuIAxr0MVvn9k03tRnh2+NtRSWd9ym+chirz5TuNP0DXRh7LsItxcsQ1bCtfjhQt7sKttb8Tl3lh+De6hSJzbK98S8Vq5QAgIASEgBISAEBACQkAICAEhIASEwFIjIEJnqe2YzFcICIFlR6DjjVM4v+uAWpefolEmqQbOpNONLLMRJnsOfCR1Ym0shYy2bOTVlMJWVQLr3nzgZ9TLs1H0dD9dwyLnniiujfISTeBwBM7xtkYMjveBn/N6vRgdHY1a4uQZC7FlDQmc9Vuxqe5KVFAKtVS37z35mpI23Jy0VyPjLoyOuVFVngeTISvidFjisARqIIHDKdUs9HOiGgucwWPHMHbhQtwCR0+RNixsrCRuSq67Tj1eqtE3nRO9eHjXP5PImS2xcvTZ+K+/+ZZInUS98RLUz/MXduOxI//fnP2K1P0qaylF4nBKtZvAj6UJASEgBISAEBACQkAICAEhIASEgBBYrgRE6ATsbHNzMzo7pz+ku/HGG5frnsu6hIAQSCMCHIGz/7FfwzU0BufgKHxeHyjH2MwMc0nGZBnDf+DP0TfmPKsSNwX1lbCW5COLnsNJ6oYlDh8dERZ9Bb3+MB0schLweSjLmvPdp9GlInAuCxyeBadQ41RqfISLxNEhCyZYkWuw4/pNN+OW627H6qrFiQzR6uDseu0sXnj1NFwkcnw+vxI6WsvMzMCWtaHhscS5saGaBE6FqoeTKIkj9W/mf197fF58dt83sb/rSBr9i5epxEvATzcGxxTeUfUW3FV1E95asTXebuU+ISAEhIAQEAJCQAgIASEgBISAEBACS4qACB3arr179+IDH/gAzp8/P7N5drsdX/jCF/C5z31uSW2oTFYICIGlQYBFznjPIJpfOoS2vcdmSZzAFViKKOqDZE1gY4HDETicQs1Gx4zA0S5igfNfdPwpAgsOJtFSqu1YGDet/o2WRq1jsHVWhyxxHA4H+vv7VVROqLo4msDJybCjyLwK62rqceftbwP/99hkMi1sglHczdKmn1Ko9Q87KP3bhEqnpqVV09KntXUPY2jEOW9v66op5duliBsWNxyBw/VwOB3bQiWO1L8Jv4lcX+Vo/2m82d80c45i2+WSdCEQytiEmNsaW5WKxLmb0qoVmuzpMnuZhxAQAkJACAgBISAEhIAQEAJCQAgIgZQQWPFCZ+fOnbjnnum8QnfeeSduvfVW9a3xH/zgBxgaGsLHPvYxPP744wvajK6urgXdLzcLASGwPAj4KJrD2T+CseYeDJ5uh98zCa/DDWfv8LwLNORYYC6zw1pRAHORDTk1JTDkWqALitrRH9XD/GuzOjJHMsMC817thePdDjjf44Q/hz9Fja25vE70jHSgd7QLTV3H1GP3pGtOJz6fDx6PR6VTm6BUYH7/7LFY4Fj8NlBiOFhAZ30OyorLsZlqtaxZswZGozG2iUV5tdM9iUGSMp39ExgadeJc+xBF2kxigJ5zeyhCKkzrHhine+euVbvl9mtrsKWuCJtqC1FRnBPljEJf5iMBNtHaivGmJgweOgR3Xx98VGMolqajOkPGoiLk1Ncju7oa5spKdV4OrcvVj5PD53F67AJOjTSjzSH/W7uk9zWC0Km0lOGjde/BFXnrlvQyZfJCQAgIASEgBISAEBACQkAjUFZWJjCEgBAQAjETWPFCp66uTkXm/PCHP8RHP/rRGYBHjx7Fjh07lNR56qmn8MADD8QMV7tBhE7c6ORGIbAsCIx39MPROYjR5m64+kdnrYlr5oy19c16Tkd1WDJ0pDvMBlS/fTsKNteE5JDhzJiROIYDlGItTGNx43y3U4kc7zWX04RFA1gTOO0DzSRwjmPYMRBS4HBfmsRhgcMiR5M4LG/0fhOJm1yYkQMjaRyTP1sNv2rVKqxduxYbN25MqMQZHHWho3cMw2MuJWs6+8bVeZjq3cTb+N7OvrGZ2znNGtfNyck2wJ5rwr995rZ4uwYLnNFTp+Bsb1+QwGFhk7thA6zr1yt5o7NY4p5TOt14brwdp0cv4OQISRw697uHFjQ9Tt+VkRGcxGtBXcrNCyFAQmcK8wvmf9n4CK4r5NyQ0oRkNEDgAAAgAElEQVSAEBACQkAICAEhIASEwPIgIEJneeyjrEIIpJrAihY6WnQOfxP83Llzc9h/6Utfwte+9rWEROmkemNlPCEgBBaXwHj3IAbOtGOgqR38OFxzj1K0zMAIjLZs6LPNMzVzKrZvwJo7t8299S/0lJZWLZKb4FRqnFaN6+OEL8UzM45W/4Zr4DR3n8HgeB/4uXCN06k5KXqEJQ7XxQlMn5adkQdzRo56TmurV69GbW0t6ilyZCG/xAamSWundGhtXcMqZRqnS9PSpCXincBp1IoobVphngVvHL9INXQmodNlwKDPgo6kDrcP/e02VScn2ib1b+Yn5Zny4mgfpU8boPRpl84TFBkWa1tlLcXF8e45t+Xos/HDHY9inb0m1i7l+iQS2HPxDfzzvm/NGeGa4k1qv6QJASEgBISAEBACQkAICAEhIASEgBBY6QRWtNDh2jkvvvgibDZbyFo53/rWt/D5z38e999/P55++umV/l6R9QsBIRCBANfF6XnzPHqOno8ocbgrroVTesUalFy5BhM9Q+ime1n+mKlmDj9XQq9l0TWqDdDBdXFY5DRGmEgJva7VxoniC+2R6t/MNxqLm/HxcSVxJt0+mGAF17/JzSyCgX4KFDjcR15eHq655pq4JA6LG03WtHUNob17BPxcMsRNNdW+qSy1KYFTWZqn6t+wyAlsT+48gsOnOtUc+Po7rl+r6uXM16T+Tfj37JB7BEcuiRuugcNHPG1jfh2uKFyPKwrW46qieqrFlI8xzwS+c+SneIVkATeWOP9z+ydQnl0czxByT5IJnBlqof36CQ71nsC6vBrcW3ML7l29AzmG6Yg+aUJACAgBISAEhIAQEAJCQAgIASEgBFYygRUtdMJt/MDAAK699lqVjm2hKdeW1RushVbzezq45Mctl45ltcBltpg9tJ4jl9b0TjrXLLP1pcFyWOIMt/ag7dWjcA6Pw0c/h2sscfKqS1B905UwkbiZETb8b4r3i/+N8T7xfnHbRQdLnF9Esdi76RoWOWEyRHKkTedgGx3tON52WD2OFH0TOPIUpYjjOmPusUnApVP1b6yZ9pACh+8zmUxoaGjA1VdfHTESJzDaZmB4Qsmappb+pEgbLdqmgEQNP15fU6TEjYUicaJpzt5eqoXUjLELF2Cnmj/5W7bMuk0TOEPHj6Nn/344e3rgpTR0sTR9djbMJSWq/1yKZsqhqCY+L4fWPtaFowHRN80j7TEvy6gzKHlzZWG9Ol9FZ3OWKeZ+5AYhIASEgBAQAkJACAgBISAEhIAQEAJCQAgsFQIidAJ2iiXOKapfwFE7P/jBD1T9nI997GN4/PHHl8p+Jneej1H3nPEksH77LfTz7uQOK73HQYD36NN0/DTo3i/Tz1+Joz+5ZRYBljjjPYMqEqefUqpFI3GspfkqGqdgfeVliaP1ytLtH+jQ5Bs/z59LcwBBWwT4q+l1LaXa2rnXagKnubuJBE5jVOnTgnsx6IzQ+QwY63Eiw6VHptdAdXCs806MJQ6nVLv11ltht9uV1AlswWnSTl/oS1q0zXSUzXS0DUsbFjaxiJtQi+z4859x+kc/miVorJWVWPPe98LR3b0ggcPChuWQJnGySOosh3Zq8PxlgUPRN71ODjmLrRWY8mYJnC0F62LrQK4WAkJACAgBISAEhIAQEAJCQAgIASEgBITAEicgQidgA7UUa9pTW7duxTPPPKPqPKz4tocIvIuOQJmjQdlID+5Y8YTSC8B+ms5f55nSvfT8mvSa7lKYzZTPB6/DDdfgGCb6R+CnnyM1Y262isKxFNmQqdOFvpxr4DxPx8VIvQW9/h76mUXOfbOfj6f+TfDIZoMFxbnlKDCWkMRxoYuEC6dUC9dY2nAtHI7E2bBhg5I4Wpo0rm3D0TacJo3PA1TjJlGNa9uwpOG0Z/FG28QyF657s/8zn4Gzvx9THg8mqXaQdhhycmCjmkDRNo7A0QROEUWEWigaZzkIHI/Pq2rfaCnUuAaOYzL2+jfV9B7k1GlaFM7q3FXRopXrhIAQEAJCQAgIASEgBISAEBACQkAICAEhsCwJiNAJ2Fauk9PWNv11+CeeeEKlW+Nvl3OEzgMPhMlhtCzfGkGL4uiBn66EhcoahUAaE2B5qtXGqZieZ7z1bwJXyQKnPL8K1QVrkG8oQxelkDvx5km4XK6IMCoqa1BeSfV+KlZjzDFd0ybZadKqVI0bqm1D6dIWGm0z3wI5ZZqD0qS5OLUapVVjkcNp1voPH8bI2bPzcsm/4grojMaQr5uLi2cEDkfgLBeBM+gavixwKPrm2MCZiO+bUBdw/RstfRqLnGJLflz9yE1CQAgIASEgBISAEBACQkAICAEhkHgCWmrxwWPH1N/J/Dcy/53LX0zkc8Xtt6uzNCEgBJJLQIROGL4f//jHVeo1ljoHDx6MO1Ln0KFDyd3FFPS+4aENsJyZXRQ8BcPKEEJACBCBgbsHMHjPIPqu6cXARA8dvbhAERD82D0ZWboEQ7QaKAVZTinKbdUos1XBMezCUP8wzpw5g4l56rxMTmXA49NhwpsFs9UON6VcM5qtcE1mwu2JHK0U7UYaDTqU5ptRbDfBnmOksxkmes5mNahzotuU0wl3Rwc8nZ3wUNpNL5199Nzk4KA6Bzd3ezsmR0fnnYappgY6+mVWZzYjKz8fpjVrYKyomDkSPf/F6K/XO4jzzos47+5Q5y5Pf8zTMGTqUWuswBrzKqwxrUKtqQKmTEPM/cgNQkAICAEhIASEgBAQAkJACAiBpUrgmmuuWRJTZ5Fz7sknwenHI9WG5RTiFbfdpg5pQkAIJIeACJ0IXPPpAzmupfPDH/4QH/3oR+PaheUgdCq/U4niJ8Wyx/UGkJuEwAIIHPvHI3j9lj0kcM5gzD0cs8AxUpH4HGMeiZtKFGaXosBaQucSDJKwaCc50draqh5rzc3SxqMjeZOpZM2Yx6DOyMiC1WpVqdQMhoV98M7SJo8EDR+52XolbqpKrEmVNl5aI0uaSfrvOYsbF0Vgzidtwm2Xt68PHvoWUnDLoJR6mcSm9P3vRzZF6bDEySSpsxxaq6sL510kcFwkcOg8PDkW87JyddlK3GgCZ7WpPOY+5AYhIASEgBAQAkJACAgBISAEhMByIrAUhE7v/v049thjEUVO8L6w0NnyqU8lfbsaGxuxe/du7Kd5am3Tpk3gMhr33HNPQsd/9NFHceLECbz73e/G/fffn9C+F9KZNq8vfvGLaGhoWEhXcu8SIbDihU4zpdHhNl+dnLe97W3YtWsXvvnNb+Jzn/vcEtnWxE9z8E0n8q8M/eHkuYYBlL0vRw2qz9LBoE/8t+gTv6Jl3uN/0/r4CNU+SU/WLfP1R7m8Ka8PzqExDJ3vgNfpBv8crmXSe9tsz4F9TQX0ZiP450S0wW/2Ib+raE5XvfYufO9//284LdHXnNHSp9WV1qO2dL1KpcbPceMUavzLzl8PHEZLew+c3gyMu/nIVI/58FEkjtYyMzNhs9nUYZwnjVi49XN9myJ7tkqNxmnS1tcUqXo3qUqTxmHg/O0hJ6VOi/Qtomj3kWsnDRw9iiyLRaVW47Oeaufw41V/8zcp+YU12rnGc53b58GblDbtaP9pOprU47jq3+SU48qi+pkaOFL/Jp7dkHuEgBAQAkJACAgBISAEhIAQEAKLR4Cjcs499VTcE+Casdu/9rWk1Irtoy9bfuITn8C+ffvmnV9VVZUqo5EoyfG+971PjffZz34Wn6HauunStHk9RXt10003pcu0ZB5JJLCihQ7XxXnmmWfwL//yL/jqV78aEvO2bdtUurWFROgkcf9S1vWTO4/A+cNJfOi5rbPGfLbmFP7t6r2o2WifMxf+MJcbf4CbbZ7+Rj8/5oPbfK+bTXOv1e6xUD8zjy/1kzIIS22gT9OEHwuYdB49/jIdyf+CRFqTmnR5MN4ziJ6j59Hf1A4f/Ryu6ej9aC3NR+kVa1CwvhJZl96fsSzS6XFgcLwfLjoPjQ9g+uc+dA62o3+0Fy1vnMWXfvH/orZ7/Uy3zaVN+MWOJ3Dh+jPIzymcd7hAgbOxqgH51sIZgeNweXG2pQeHj53Fa28cQc+gk+ZAEitI3AR2zhLHQpKisLAQer0e/HOkVkDChsVNZSmlclNnqm9zSeREujee17W8vZyzl+vcjF86c/7eRDU95wAuKVH5f010cL0bre4N19NppP/NCJREBRRW3vClLyXlF9VErSlUP4OuESVvWNwcofPxOOvfbKL6N1cUrp+ROEVmqX+TzH2TvoWAEBACQkAICAEhIASEgBAQAskk0Prsszj1ox8teAiWOm/57ncX3E9wB3feeSeOHz+O3NxcVfd8x44dM5fw57i/+tWvVJ10fv25555DXd3Cv9ksQifh2ygdxklgRQudp59+Gg8++KCqkXOWilwXFBTMwrhz586Z8LzzlJ5nviieONkvqdu+9+RrOHyqU8356qZy+C8Ar9vb0JTXp57bUFu8aJE5LIY0ycPiKFAa8dy01zWpxM/xNfOJI5ZG2jVav0tqswInewTwHPDBUESRJFfRCzVLdiULmrgmcQZOt6P7zfNRS5xCEjglJHIiSRxN2AyRtGFho8kal8epHvPr87WRiSF0DLapl68/tQNWVw568jpx/v9n716gLKsKO+Hv6nr3+0V3F82zW54iTURaXWKMMRMYUGa+L7oAZSb5gjpiXE5eagLJTGYUVD6dyTg+EiJrJetTATVxJIqiM+MYNCpgAr54NW+aopt+v6u6qvs7+1Sf4vbtW1Xn3qo6nHvv77CKW111ztn7/Pa55946/7v3Hngo7O3bHVYsTIZIW7RqfPMl85aH1ctOCmuP9MDp61qUzHtzOGzZsS9s3bE3PL99b/jFo5vC04Nbw6bNW8OePXvCoUOHJvWLoU1vX29YtHBRWJD0NqkV4lT2tokBzkkDS8JJSYBTRG+bGNTE4GZ78mZtJnvbRJTK4Ca+0YyhTZzQMQY48XGyJXY9j3WL28Rtm2F5avez4wFO7IHz+K5n6q52X2fveHCT9cLp7+qtez82IECAAAECBAgQIECAAIHyCcTRLqo/xDidWq581avSD0DO1PL1r389vPOd70zDmi8kvYhq9cCJPXiuuuqqNPSJgc/HP/7xaRcv0Jk2oR3MkEBbBzrRMOuBE8dW/K//9b+GCy+8MGxN5lf48pe/HOLYg3H+nMl68MxQO5R+N7GHzrd/sGG8nr94bHM4WDE81TmnrQqdc14Yqqn0B1RnBWeyt1EsOg2dZrm30YOPPx9u+cb96Q3+/UlPjZefdXy48pLz0uGv2mXZ8eRzYeeTm8Jz920IQzv3TnnYi05ZFRafvDIsO/3EtFdOXCrDmhjQVPauyRPYTFXo7v07w9Nbngi7tx4fdu9YGQ4emB865oyE+Ys3heNWPxnOOfHl4VVnvi6Z++bE0NuxLCSzz4Snn9sRYvvGHjhZ+8bQJg6pFgOcnTt35g5xFsxfkA6ploU48Vw/ORkeLet1U9QwabG3zYEkHJmNYdJiG8TgJoYu8089NQ1rFiSPWQ+cqdqomX//i20bjhpC7fn9L8yXlPe4lvctGQtwkh445y47I5yz7LS8m1qPAAECBAgQIECAAAECBJpM4O5kJKP4t/lMLq9JeuksmKEPQv6X//Jf0oDmNa95TfjiF784YTXjqExxaLQY/DzwwAPHrDfR/Duxt0+toctqBTpx+LU4P/Fv/uZvTjhnT7bOe97znnS/9ZabVfwf/uEf0vmC4jw+8Zj+xb/4F+lcPlMNubZhw4Z0u29/+9vprrJtf/VXfzUcd9yxw/9Xzsnz7LPPhr/5m79Jt4vlveMd75jJ08K+GhRo+0AnhjdxnpzYHa/WIswZU4m9c2IvnWzZuHlXODB0MP3n0kVzw0tOGuvdFG8wx/DA0pjATPU2enzj9nDbN38SDo4cPSdMX3Kz/s+ueUPo7x0b9q4Vl72bd6Rz4mx79Nmwd/P2KQ+xb9mC0LV6fji8ojvs6xsKO/ZuDc9t3xiGDh4I25PvY2gzm8voodHw0wd3he2bV4eOjjlhTvLVEeIwZ3PCgvkHw6+e/+qwb8+8pPdN7V4++/btC/v37w87duwIIyMjU1a1f25/WLJoQVixfEk4a+3xRwU3s9nbJg5PtjsZqqyo3jbVw6RN1dtmSrgmWCHOf5MNn5YNobZ/5EDdNT9l4eo0uMl638R/WwgQIECAAAECBAgQIECg9QXiSBT/NMG0FNM5+pkceu2vkqHg/uzP/izEOXJ+8IMfTFit2EsnBjnHH3/8MUOuxZAljtw00RJ7AP3H/xjnLXhhqRXoZHX5l//yX4bPfvazx+wuhimve93r0p/fd9994SMf+Ujd5cZtY8hy0003HbP/2PsoBkpxbp9ac+jEUCta7dq165htJ5pjKDvOuO9Ko6kCtOmcH7atT6DtA52MK56gMel8LLnhGJeYUr75zW9u62HWqk+l6l468fdxovMP/Pbrxoc8q9wmhjvxKy779g+/8H32syOP+5M5TLL19lasF4Oh8e2T7+Pv0n0JjaZ8lj/0RDJfy5HArXrlJYv6k6Gy4oQ6rbMcTnqnDO3al3ztDaMVx3348OFw6PChEB/Tr+S/+O/432jv4TDUfTCMdBwdes2GSueczqQHTGfSi60zdHf2hO6u7tCTPPb19Ifhg4fDE89uCUOHtsTajRcfQ53ukIQup5w8Pt9U9suhoaG0J87u3btD/H6ipXPO4dDffTisWDo/vDTpdXT+uaeHM19yUiHDpMUeN3GumRjgzNYwabGXTTa3Td5h0majfV+sfW49sCPc/3wy/83Wh9JeOD9tcP6b2OMm630TQ5zYI8dCgAABAgQIECBAgAABAu0nEIda25SEOrOxvO7mm9N5aqe7xJDkTW96UxpSxJBhst4xtcrKevjEniof+9jHxnvWxP1+5jOfGQ8xvvvd7x4VBNUKdKoDm+oeL1ngE8OR1atXpz2L6i03G2IuHksMZ/71v/7Xac+auO94LFlYUx3oVG4XA6zLLrssPZ7YQ+hTn/pU+MY3vlFzjqHsOGN5WbAVjzPeg6o1vN1029P29QsIdOo3q3uLwcHBurcp6wYbN+8OP39sS9i6c394yYlLwzlrkwnYe7te1OruHxoJ8SsuMQSq/HecAD4uMdzI1on/TkOhI9scqNw++T4LkeLvh45s/6IeYJ2Fjx46HB56YuuEW3V1zQmnn9T8E5YfHj0UhpMhxoa27wmjB0fC4dHRJKyJgc1oEoyEJMBJgpz0uyNLMiLgaFeyTW+yXhJ0HJ7BEQLjcGXdc5KgprM7dCVf8TEGOD3JvCJpmNMxFubUWnbtHQ7PbNqVhjmjYU/yOJL00OlK4pz+NNI5bsnc9Gs0Ob74Ir036ekyPDwWbmZLDG7m94yGeclXDHDm9RxKn5evfPlZ4aUvfWlYMQNvmCrLG016Be198smwP/kUyIHkEy/7k4kGR5KfDSXfjya9hWZq6UnmNZt38smhZ/ny0Je8Wek/MRl2LnnsTf7djsvG/ZvDg7seD7/Y8Wh4cPfj4el9z9XN0JcEiWcuODWctWhNOGth8pU89ibnroUAAQIECBAgQIAAAQIEihUYGBgotsAcpX336qvTD2bOxnJWMlzXyUmoMBNLrZ4nMdx5VTJfT5xWo9aQaVm5r371q8NTyX2M2OPl0ksvPaY6E/1+ojl0sp/HcCUOgVa5XHTRRek8PrGsD33oQw2Vm9UnhjnVQ55VhjbVgU62XQxz4tBz1UtlT5zKOYayn5+TzBd85513zkRz2ccMCwh0Zhi01u5aJdA5cHB/uPexu8JDgz8Lvd19YeWi48P6Na8Li+a2/qe5xwOjGP5kPYsqgqBawdFkoVE8T7Lfz3RoNFWgM7e/O5wysKiAM396RcShyA4mQ0iNjB4c61UT/z0ynMwxMxQ6DiQ9WYaSsCYJcCZdYojTmUQk3aPJVxLwNBDixLAmDWSSr8rApid5DsTh0WKPm4nCmjwCWaBzKB7nSBKGJMcZYgiU7LcjmXx+wdyk/NH94fChg6EnmVunLwmlepOvGNws6htNv+9KAp249PT0hBOT0CO+aMd5cXp7G5+oPoY2MawZ3rIlDCdDU8bvdz/44IyHNp39/eMhTQxvYmiTBTidc9tnvqda58rDu55Ig5sY4jyw87GwdXhnnlPqqHWW9iwaD2/OXHhqOH3ByXXvwwYECBAgQIAAAQIECBAgMPMCZQt0YpATA53ZWl5y5ZXhJW9964ztPutR84//+I9pUFK9xF4xV111Vc1eJbGXykS9TaYKbqoDkmyunuph12IZb3zjG4+aw6fecrN9xGOLQ7bVmvMmC24qA50822VhUPUcQ9nx1xp2bsYaz46mJSDQmRZfe2381//7v4efPfVPxxz07132n8LqpSe1F8YsHW2tYeoqh52LxVYOURf/XWuYuh/e/1TYvG1vGEmGIqte4oT3cai8F3sZPZT0gErmqRk6OBSGk3k+4vf7hpIh05JAI34/kvw+Lh1JVtE5kvRZOZAEKgeS+WWmSGUOJxscSsKOg0kvlYP9SW+dKUKcrjldaUDZ092bhCPJV/J9Z/Kzub3zksfY4yb2rpm9XmgjSU+ju+5+MAmqYu+cpL2OZFSHk55GnUl9zj3hUFg271DoS44pC24q266vry/EN4Evf/nLw1lnnRXiv+tZRpIeP/s2bQoHkjducZi0OPFhnO9mNoZJi2Pmzj8yTFocLq0dh0mbqG0OjA6lw6ZVDqG2r4H5b05deMJRw6edvOD4ek4H6xIgQIAAAQIECBAgQIBAmwrEeW+//+///awd/cqk98wvXXfdrOw/BhhxfvQHkw+iVgc8tXrOVFcihkPPPvtsuo84lFkcIaU6uJko6Ilz9Zx33nnpLitDl2zem8mCkanKzUKXyeavefvb354On1YZ6GQh01Tz3sRh4OLyta99bTzgmug4Z6Xh7LQhAYFOQ2ztt9G9G74fbv3eC5N7Pb3libT3ROyZ0NfVH96w7o0pSn/P2Cfq49wgc3vmHfl+7lE/f2GduRXr9I+v0366M3/EW3bsC+/7+B3H7HiyOY9mshb7h/eFbXu2hO3J14Hh/enjvuG94dltyRBdyb+37UmG6UrWmWzp39UV+nd2hQWbe0P3UO3hyiq3378o6T21cDjsXnEwHEyGVcvOx77u5DxLwpkl85elX0vnHxeOX3pico7OTb5Phgw8cs7O5PFPta8DyVBx27dvDzt27AibkyDlrz739+EXm/qTXkgvzPcT97Gke0d41ZkLQ3d391G7zEKcs88+O33BzRPiZHPZxNAmBjh7jjzOZFfq7nnzQv/KlemYuH3JVza/TXyM4Y3lBYEt+7ePz30TQ5yfbXukIZ44/8265WemIU58XNb34oe1DR2IjQgQIECAAAECBAgQIEDgRRWIH/C8+9prZ60OS1/2srD+hhtmbf+VO47zpF+fzAcUhzuLPVD+/u///qj5cOLvv/rVr6a/j1+1lryBTtw2rhvnZ68Mj7KeM5VhSb3lZvP9TBbMZOtUBjp5tov1zgKdym0FOoWcotMqRKAzLb722bi6d85jmx5Ob8xnyxmrz5nWsFPVkvEme7wRH5d4Mz4GRNmN94lCo7huul3FuvFn8cb9C+FS+wRHsWfP//jfP0/m09kS5vZ1h5efdXx4zS+dkn4/3aUysNm+Z2sa0NQT1kxUfu/ezjBvW3eYv70n9OyZulfM6MKOMGd10r6nLA2LV69Iw5p4DgwkgU1s8+pzYbrHnWf7GNbEr/3JXDIxsIlf27ZtC88991z68xjkxMds2bNnT9i4cWMYOtQbNg8vD8OHutKh1RZ27Q6Lunal898sWTI2rOGpSa+WNUkvlxjiLF587I37yt42MajZlXy6JgY4s9HbJgtuYq+bJcm4qnrbTH52PLFrY9oD5ydbk6/k8fFdz+Q5nY5aZ25X33hwEwOcc5edkQTqjQ+rV3cFbECAAAECBAgQIECAAAECLSsQ7yn8z2SYstlaTknmzzkzmUdnOks2zNrTyZy+X/ziFyfdVew5c1lSZhyOrXL+maz3SrZxDEvi8PUx3Ijz73zyk58M3//+93P30In7yXrSZMOuZUOenXTSSeEHP/hBWlQj5cbeQrHuAp3pnDWtt61Ap/XadFaO6DPf/Gh49LkHw8IHd4X5j+0KBzZtCc+vmhMeOmdsfKjTBs4O3V3TDwpmpfIT7LRWaBRXnSo4qgyUytzbaPf258O9f39LeO7Bn4b+hYvCqa/85bDu9VNPPjcTvWvqacc5yXBqiwd7jwlxYu+vOclXfIzz1MTzqyd57F+wICx/6cnh5AvOCctPHOsaWuRS2bsmC2viz2JgE0OcLNDJW6cs0OkcGQlLkxCmZ2goHOrqCluTIGc4mQPn5GRemThJ35lnnpkOrRaX+CYrhjVZaBN72xQ1TFoW5OQ9vlZd78ebfx5+vPlnYXDflnD6opPDlWeM9VLMlp9v2zA2fNqREOf5/dvqplgxd2ka2mS9b85e+pK692EDAgQIECBAgAABAgQIECCQR2C2A52ZmkMn61Vy0003pfdLJluqe5vEQOh1r3tdukllyFO5j3rn0Mm2jcPgx6Ha4rBrn/70p0OsX1ZGo+XGHj1XJnMPVc9zU6u+lb1ssu0qA6Vqp8o6xQ8aZ4seOnmeLS/uOgKdAvwHBwcLKGV2i/j2z/5HeO4vvhQW3vtEWlCc5yTO9TG0uC/8479aFAZOcqNxohboTT5V35sMSxeXGADFOVr6usf+nT3Gn/Uf6ZEUf96b/D7+rufIp+9fWC/pYXRkvcr9VJe9d+fW8O0P/X7Y+5NfHPWrpW/4lfD63/vPYce+bWFn8rVrf9KDZN/WsGnns+m8NfH7oQbm7aj37IshzrLdC8OKrYtC38GkN86h7iS06U4DnJ7Eq3POnDCnYyzMiUtHT1eYv3pZWHHB6aFn4RzCg3UAACAASURBVNzQ2Ts74eFQEqbErxjKxBfh3bt3pz1s4qc64s937twZhoeH6z3cSdePw6xt+vnPw9qHHkrmCBrrudPRkcwZlMzds/WCC8KvXHJJOD4Zcu1AUofdyViwQ8njaBIczdTS2d8feo87LvQuXx56kq++5Pv5ZyQ9P5LHzrljveQsRwvc/sx3wi1PfiPsHX2hHVb1LQ8XLHtpeGbfpvDArsfCgWRIynqXE+euCmctXBPOWrQmnLng1LB67op6d2F9AgQIECBAgAABAgQIEGgSgexDm2WqbhxyLQ69NhtLHG4tDrs23SULHKaaHybey/nlX/7l9P5OFv5kQUesQ2WIkdWpcpt6hlyL22dz5sThzv78z/887Rn03e9+Nx3qbTrlZkFRZWBTq76Vv6+c16fWdnH7bFi2c5JRV+68887xZhHoTPcMnf3tBTqzbxxaIdB5/KtfDz/78EeSKduTSduT5fDoWKATl+4VK8Oy1yaTf/V0JkHPSDK3zsH05yNHHuNcOyOjYxPcjxxK5jep+H38XbZu3NbSmEDnnK4kABgLOWJvll1PPR66n9qSBgNpex0ea6z4uP/MVaF3waLGCsq5VVafWJexnlBJENWZzKWUDCs2unlfOLw3aevRIyfQBPvsSAKN7vl9yTwsi0Pv0gVhTtfU8+hMVb2RpBdM1oMme4w/i71kDh48GOL3o/HcnuWlMzm2/iRIiXPfxIHldvzTP4WRpA5ZeyUNFZIJdZKh1+aEk5OeOXN6eqZdoyy4mZt0981CmxjYCG7qo73r+X8K//2hL4QDh4bq27DG2jG0OXPRqWmIc+bCU8OSnoXT3qcdECBAgAABAgQIECBAgEBzCJQx0Hny9tvDA8kwXzO9xDl335DMMTMTS2U4EkOd97znPWlwU7nEIc/+6I/+KJ0fp7KXSuW2lXPbxG1jCPKRj3wknQsnLvUGOpXDrMUwpzJwmk65WVAUg5fPfe5z4bjkA7jZks3dE/9dHdxkv6u1XazrW9/61jTsqpz3J+5HoDMTZ+ns7kOgM7u+LbP3O6+4Omz55x+nvThiIHMoufndkdxz7kzufc853BH6ly0dO9bkBnRX0nuiI3ns6OwInd1dyY345Ks76W2Rfp/vpnzsAXQo9gJKltHDY9+nvYLiv488pj9Lfpf9bHz95Eb4oSM/z3531DZHtm+ZxqlxILv3bAudw2PhW/VycEFPWNQ9vRvH6TBoXckwaBVDocXeNXHOms6kZ002VNrhpC1GhpIQb08yFNmufWlIMely5PzpmZ/0Gkl64sTzKO8Se7rEMCY+xnAm+4rBTfaz+FjEMiepd3fSq6byqzcZPi0GOfFn8ffZcjD2Akp63uxNQpw9yVesYfxt7MM1P1lvYRLAxGHO8i79yVBtcV6bvuRxbrJdnN8mPsY5biz5BIaTa9yTu58Ncd6bp448Prl7Y/rv/aOxF9VYUFpriTFlrd/2Jz3Pzlt+5lFz4PQmzx8LAQIECBAgQIAAAQIECBAoi0Acdu27V1+dDus+k8tMDbeW1al6Ppo4JNnLjvT+ifPrxEAlLvHnX/jCF9K5iLPl1a9+dfr7+LsrkjmDFiRD+8feOnfccUcacMQAJAZB9QY6cf/ZvuP31UFJo+XGoOmqq65K61RZ5y996UvjxxHrXR3oVG93STICTByu7he/+EX4xje+kXLE4//4xz9+VFMLdGbyzJ+dfQl0Zse15fb6P95wWdi38enx4zqwfUeIN+uzpX/Z8uTbfDfLY6jT2dszrcBnJoBrhUZxv40ER3GbsoRGo0nSNrR164REI/1dYWH/4gl/P9HcNTGsiUFNDHGyodAm2snB/UNpiDOcfB0ambrHS1d/b+ie25uEOPMmDP2qg5oY2MQAJw6FlgU5RQQ2lWFN/D4LaSYKbKY6V4e3bw87kzFcsyULdMafW0kYMz8JdSqX+MmWbC6bGN4sOPXU8QBHcDOV+Au/33ZgZxrcPJkENWMBzjPp49N7nsu/kwnWPK5/aTjvuCTAOTIHjvlvpk1qBwQIECBAgAABAgQIECBQgMDG//W/wk+TIcNmaokfPH3NJz4x4x80jb1MYo+VrEdNZX1j8BEDjNhLp7JHS1wnbvfhD384fP/73z/qEGOPmj/+4z8ODz/8cPj93//9NNipdyiyv0p6N8V5c+IS59KpLLvRcuO+qnsPZRWPoVNcYigz0ZBssddRFlZl28VeS7/9278d3vGOdxzTzAKdmTrzZ28/Ap3Zs22pPf/D714XnvnmHePHVBnodMSeGUtmdgiveIN/ur18ytIAL0Zvo0l76CzqCyv7j5uyd029fmlPnL1jIc5o8v1US5wHJ/bE6Z6XBEVJD65m7F0z1THm+X0cvnBLMuRarSUOO3fir/1aWHHhhWkvmxjcxMBGj5s8si+s89TuwWN62sTgZvvQrvp2lK49UR+csV39+3X/Jvzy6gvCSQuOb2DfNiFAgAABAgQIECBAgAABAi++wEzNpRM/kPqy3/3dsOJVr5rVg4phSZwHOS6xx01lj5yJCt6QfLj22WefTX8d56nJwpcYnjzwwAPpzyuHcsvKOP7449N5cWot2baT1aHecivLqaxbVudsf5XHUKtucdi3PD55jnNWG9POpxQQ6ExJZIUosHPDE+Hrb/y/Uow4D8vogeHk8VD6/aIz14UFZ5yd3Mwfm9C9iKV7Xl/oT+ZV6UyGr+pJ5lnpSUKBON9K7/y5SUDQV0QVSlXG0MhQGD44NqfH0MiB8MCPvxOe+vJXxufOGZubpSPM6esN5/8/7wqnv3RmXkhHh0fClgefDLueeT7s3zb2wllrSYdeS4KL0eRmeOfyeWF4XmcYSab82bZtW9rDJva2GR6ufxL5ehuhJ5mLZv78+elX/D5+xRfZpUuXpt9nP693v9Ndf8PnPx+2H3mzEPfVlcxt05kM0bbotNNCnDRQr5uphfcl5311T5s4RFoMbg7O4PxcC3vmJ8OuJefskbnAKmt25elvDL//S781dWWtQYAAAQIECBAgQIAAAQIESiwQh16Loc6uxx5ruJYxzDkz6QGy+g1vaHgfNiRA4FgBgY6zIrfAcz/6p/C9331fGN6+Ld2ms68/nPZvrgpn/9aVoW/ZkvRnQzv3hv07doeRAwfD3k1j6+14clP6uPOJ6Q9jlLuyyYqLTlmVzufT1dcT+hbPD32L5ofexclQVYsXhN5FrT+fyDc+9Z+Tiew+O042J+n19Ko/+pPwqn/1m/UwHrPuSBLmbX3o6bDx7geStt4TDu47MGnvmqHkZvq+7tGwc3FHGOlKBubLPy1O3fXs6+sLS5YsCYsXL06/YlCzatWqkP08PpZxiW+U4qSDsVtztixLxn49J/kUS+yabHlB4Pn929K5bCqHSIvfD+59fkaZjp+3IpyycHU4Oelpc8rCE448rg7L+haHh7c/Ef7w+zcmZW4eLzOGOe946VvCgp7Wv7bMKLSdESBAgAABAgQIECBAgEBpBRrtqVNUz5zSwqkYgVkUEOjMIm6r7vrhL341CUQWhpWvOG88yKnnWGPos/u5bWkvnwM794QDSShwIPnZge2700CoqCWGOvNXLW35wOebf/PfwolnvCyclHwtWHJc3bwHDhwIW57bHDY//kzY/ONHwu6NW8OhZEi1yeauGU1Cm+Fkvvd98zvCvrkzE+JUhjXx+xjWxMdmCGzyou/fvDns37Sp7YdVO5T0/hsLbGJws3E8wIk/2z08c9eI3mQ+qLHAJgY3qysCnNUh/m6qJQY7uw/uDQPzjgsxALIQIECAAAECBAgQIECAAIFWE3jy9tvDhi98IRmZJ9/f40uTD6jGYdZ8QLXVzgTHUxYBgU4BLTE4OFhAKa1TxMHd+8PQrr3JPCwjYWjr2BwXe5IQIS77jjwWdbR9yxeG7gX9yfBXydBuC+eGngVzQ9eCZGi3hfPSn5d5efrpp8NXv/rV8aHMTjjhhPArv/IrYUVFj48YysSvGNrs2rUrHW90x44d6WRrw0nPm/1bdobeXaNhwf45ofPQ5EcbQ5yh7sNhX//hsKv/UN09ceKQZ4sWLQpx4rr4FXvYLF++PPTGoceSn8dHS2sJ7BnZFzbu3xye2TeYfG0+8v2m9DEO5zhTy5KehWF1/4pwwtyVyePKI48rwqr+5TNVhP0QIECAAAECBAgQIECAAIG6BAYGBupa/8VeOQY7m374w7Dtpz89pioL16wJK175yrAymStnQfK9hQCB2RMQ6Mye7fieBTozjxxDn33P7wyHkzlchnfvC8O7kq/kZ8NJD5+RPcXN5dOVzNvTf9yi0gU+cUK0r3zlK+FQMndN/BoZGUm/4k3yl7/85WlwE0OcGOZUz13TP9wR5u1Lvg50hO7ROPfO5Mu+3sPhQPK1e+7hcLCz9k34yrAmBjMxrImPApupdFvj95v2b01Cmk1JaDMW1oyFOJvCtuGdM3qAMbQZC25WpaHNWICzIizoNgzajELbGQECBAgQIECAAAECBAhMW6DZAp3KA45Dx6cjjCRzFMfh1cz9O+3TwQ4I5BYQ6OSmsmIzCZRpLp84rFsc3m06c/nE8CUu27dvTx9jL5r4FZdt27al4Uz8d3zcv39/uO+++9KwptYSe79Uv2noGQ6hf9/hMHdfCPH7qZZ0OLVkKLX9czvSodWade6aqY7T7/MLDI8eTIZGe6ZiqLRnx78/MFr7XMy/9xfWnNfVX3OItDh0WueczkZ2aRsCBAgQIECAAAECBAgQIECAAAECTSEg0GmKZlLJ2RB4Mefyib1mDh48mB7WoZ5kOLNF/WG043DYf/hgGEnuSe86uC8MhdH0dzHEyQKdvA4PPfTQhKt2dXWFtWvXhjnJEGoLdk0d4syZMyd0d3eHrv7e0H3K0rDkJavDvJVLWmrumryu1ksCxAM7x4ObF+a5eTY8s+e5GeVZOXdZEtycUDHHzdhcNyv6l81oOXZGgAABAgQIECBAgAABAgQIECBAoFkEBDrN0lLqWbhA3l4+MZwZHU3ClyMhTeX3sdIxuKn+WVy3niX2ghnpSsKfZJ6a+Dja1REOdh1OH+O/q5dHHnkk9I92hlMOLQrzDneHkcOjYfucofD4nJ1hUXd/+KX+E0PnSEjnxckCmxjaZF9xOLTOzs7QO39uWHn2KWH1+rNC3+L5aS8jS3sIPLX72SS42Zj2sqkMbnYMjc1rNRNLV9Kj5uQFq4/0uBkLbGJPm/g4N+mJYyFAgAABAgQIECBAgAABAgQIECBA4AUBgY6zgUCFQOwJkw1blg1pNtnQZnG+ntFdB9JgpHPkcOiKIUny1XXwcK75Z2YKP85dc7C3YzzwGdz2fDh+X1/oCnNCx5yO+P8kDUoCoHA4jCzrDeesODUNbGKAEwOdyqUzCW3iMHExxFl88kohzkw1Ugn3szfpCVYZ1rzw/cYwcmh0xmq8uHfhMT1tYnBzUvJlIUCAAAECBAgQIECAAAECBAgQIEAgn4BAJ5+TtZpQoHLemSyomSycydaZyUMdC3gOJ8ObdSRz0xxOd907Nh1O6D/ymLe8rCdNXD8LYipDmfiz+O+47N20Izy3dXMYTXrmVC59XT1h1cpVYcHKpUf9PAtxlp9xYlh57lohTt5GaZL1Nu3bckxPm9j7Jv58JpcT5q+qGdws7Vs8k8XYFwECBAgQIECAAAECBAgQIECAAIG2FBDotGWzN+dBx8AlzicTlxjMZAHMtm3b0u+zn8XfNzLvTJEqfX19IX719/eHJf0LQvdwEvTM6QpzO3vC6N6h0NfRHQ7u2hcO7z+Yhjdxqe5JM1F9D48eCtsfezb99e6hZC6eZLL6jo6O0Jvse253b+iZ1xcWrj4u/f2iU1alvXBWrXtJ6F00r0gCZc2wQAzvag2R9sSuZ8Leg/tnrLS+zt6aQ6TFodN6OsfOVQsBAgQIECBAgAABAgQIECBAgAABAjMvINCZedNj9jg4OFhAKcUUsWHDhhC/hoaGwsqVK8OrXvWqhgqO28evGMTs2rUrDA8Pp//OetDEn2Xr7Ny5My0jrlPGpaenJ8Q5Z2JAs3DhwrSK8TGGNfHnCxYsSB+zdbLv8x7Lwd37w9CuvWF0aCQMbR2bv2TPxq3p474jj5X7OpzMz7P7qecn3H3vornhxIvODwtOWRn6j1uUtxrWm2WBx/dsDD/cen+Ijyv6loU3rHxlOHX+6mNK3T2yNzyzb1PYuH9z+jj2ffK1b/OM1nBpz6JwwtyVYXX/iqMeY90sBAgQIECAAAECBAgQIECAwPQEBgYGprcDWxMg0JYCAp0Cmr1VAp2vfvWr4dFHHz1KLIYZV1xxRYiPWTgTV9i9e3e6XgxoKsOZuE4MasoczsR6L1q0aDyEyUKaxYsXHxXQxACn3nBmtk63GPrse35nODw8EoZ37wuD3/9FOLB1dzh8cCQcSnrsxB46PUmQ09XfGwZe+9Kw4oLTZ6sq9tuAwA+3/CT8t4c+F/aOHt2T5l+tfn1Y3rvkSHjzXPq4fXgs1JuJpSOZW6k6sIkhzglzV4V5Xf0zUYR9ECBAgAABAgQIECBAgAABAjUEBDpOCwIEGhEQ6DSi1obb/PM//3P427/92/Ejf+qpp8LBgwfDoaQ3SAw1TjrppFKqxNBlyZIlad1iIJMNdbZ06dL0++xnsTdN9rtSHkidlRrauTf86BMvtFfstdMxZ046rNr573yTOXLq9JzN1XcP7w2Xfe2asOfgvprFxJmXOqZZgQU982rMbbM6nLxwdZgz7b1Ps3I2J0CAAAECBAgQIECAAAECBAgQIEAgl4BAJxeTlT7/+c+HBx54YBzikUceScOcbDnttNNyz/HSqGblvDPV4Uzc56pVq9JdV4Y48ft2XfY8ty08+Q/3h60PPR06+3rSuXLOuOw1wpySnBA/3fpwuPu5n4T//cwPw8M7npi4VnUkOgPzjqsKbk4IJy04PqzoX1qSo1YNAgQIECBAgAABAgQIECBAgAABAgQaFRDoNCrXZtvdfPPN4fHHHx8/6ieeeCIdOi1b1qxZE7q780+IXh3OxP3EkCb2nMm+r1ynlXrPtNmp43CPCAzu3Rx+tOkn4Z5NPw13J487hsaGJQx1BDZx9e45XeGUpGfNyUlQM/Y41tMm/ntuV/sGmE40AgQIECBAgAABAgQIECBAgAABAq0uINBp9RaeoeP7+te/Hn7wgx+M7y0OubZ//9h8HzHIOfvss9OhzWIoE5fssdWHNpshXrtpQYHh0YNHBTiP7nyq9lFOEei8cuW54dUDv5T2tIkBzonzx3qiWQgQIECAAAECBAgQIECAAAECBAgQaC8BgU57tXfDR3vgwIHwsY99LMTHuMTh1kZHR0NnZ2d405veFF796lc3vG8bEmgVgQe2PRru3pz0wEmGUou9cKa7nL/ipeH/fc37Q5wDx0KAAAECBAgQIECAAAECBAgQIECAQHsLCHTau/3rOvrBwcHwd3/3dyE+xiUOg/aGN7xBmFOXopVbSWDzvq1HBThbD+zIfXiLexeGC1a8LKxfdW5Yv/Jl4daH7wi3PPy18e1jmPMf1v9OOH7eitz7tCIBAgQIECBAgAABAgQIECBAgAABAq0rINApoG2zAKSAogopIs6ds3PnzrBo0aLQ29tbSJkKIVAGgdFDo+EnOx8O9+14KNy37cHw+N6NdVXrnEUvCeuWnBHOW3xGOGPhqTW3fXzPxrCib2mY19Vf176tTIAAAQIECBAgQIAAAQIECDSPwMDAQPNUVk0JECiNgECngKZotUCnADJFECiNwBNJaPPP2x8M929/KNyfhDkx1Mm7nDB3ZTg3CXDWLTo9nJc89nf25d3UegQIECBAgAABAgQIECBAgEALCwh0WrhxHRqBWRQQ6Mwirl0TINB8AtsO7Eznv/lRMg/OPcl8OJv2bcl9EHGumziM2gXJEGqvXHluOHGBT9vkxrMiAQIECBAgQIAAAQIECBAgQIAAAQKTCgh0nCAECLS9wD2bfhp+lIQ48fEX2zbU5bFu+ZnpPDgxyPml486qa1srEyBAgAABAgQIECBAgAABAgQIECBAIK+AQCevlPUIEGgZgcd2Pp32wrk7CXDi49DocO5jO2H+qrA+6X0Te+GsT74W9szPva0VCRAgQIAAAQIECBAgQIAAAQIECBAg0KiAQKdROdsRINA0AjuHdo8FOMkQancnQ6k9u3dz7rr3d/VWBDjrwqkLV+fe1ooECBAgQIAAAQIECBAgQIAAAQIECBCYKQGBzkxJ2g8BAqUS+KfNP0/nwIlz4fx068N11e2cZacd6YFzbnjFinPq2tbKBAgQIECAAAECBAgQIECAAAECBAgQmA0Bgc5sqNonAQKFCzy569nxACcGOXsP7stdh4F5x6Vz4GRz4SztW5R7WysSIECAAAECBAgQIECAAAECBAgQIECgCAGBTgHKg4ODBZSiCALtJbB3ZH/4yY6Hw/07Hgr3bX8oPLs//zBq3R1dYd2SM8a+Fp8eTplnGLX2OnscLQECBAgQIECAAAECBAgQeHEFBgYGXtwKKJ0AgaYUEOgU0GwCnQKQFdEWAg/uejwJbx5MQpyHw893bqjrmNfOPzEJb46EOEmQMyd01LW9lQkQIECAAAECBAgQIECAAAECMyUg0JkpSfsh0F4CAp32am9HS6CpBDbu3RTuTubAyebC2TW8J3f9j+tfEtavPPfIXDjrQvy3hQABAgQIECBAgAABAgQIECBAgAABAs0qINBp1pZTbwItKHBgdOioAOfxXc/kPso5HXOSAOdl43PhnLlkTe5trUiAAAECBAgQIECAAAECBAgQIECAAIGyCwh0yt5C6kegxQV+vnVD2gPn7ufuTx5/VtfRnrb45PEA54IVLws9nd11bW9lAgQIECBAgAABAgQIECBAgAABAgQINIuAQKdZWko9CbSIwHP7toR7NiUBzqafJF8/DdsO7Mh9ZEt6F4VXrhobRi0GOAPzjsu9rRUJECBAgAABAgQIECBAgAABAgQIECDQzAICnWZuPXUn0AQCBw+NHBXgPLLjibpqnYU38fGcZafVta2VCRAgQIAAAQIECBAgQIAAAQIECBAg0CoCAp1WaUnHQaBEAg/teHxsLpykB86Pkp44hw4fyl27UxedENYnvW/Wr1qX9sLp7+rNva0VCRAgQIAAAQIECBAgQIAAAQIECBAg0KoCAp0CWnZwcLCAUhRB4MUT2Da8M9y//aHwk50Ph3/e9mCI/867zO+aG85bckZYt/iMcO7i08NAv2HU8tpZjwABAgQIECBAgAABAgQIEGhOgYGBgeasuFoTIPCiCgh0CuAX6BSArIhCBQ6Hw2mAc/+O5Ct53LDn6brKf+mitWmAsy4Jcs5auKauba1MgAABAgQIECBAgAABAgQIEGh2AYFOs7eg+hN4cQQEOi+Ou1IJNJ3Ahp1PjQ2jtvmn4e5kKLXh0eHcx3Di/IHwylXnhjgPzvqV54b53XNzb2tFAgQIECBAgAABAgQIECBAgAABAgQIEAhBoOMsIECgpsD2oV3jAU6cC+fZvZtzS83t6h8LcNK5cM4NJy84Pve2ViRAgAABAgQIECBAgAABAgQIECBAgACBYwUEOs4KAgTGBe7d/LMQw5v49dOtD9cl87Jlp6e9b2KA8/Ljzq5rWysTIECAAAECBAgQIECAAAECBAgQIECAwOQCAh1nSN0Cu4f3ht0H94bj562oe1sbFC/w8PYnwsC848KCnnnHFP74rmfGApw4jFoynNq+kQO5Kxjbf/2RIdTiUGqLexfm3taKBAgQIECAAAECBAgQIECAAAECBAgQIFCfgECnPq+G1h4cHGxou7Jt9PiejeHPH/r/wuN7N45X7b2nvy382qpXla2q6pMI/M/nfhhufvTvwt7R/anHqfNWh3eufUvYcXBXuH/HQ+H+7Q+FwQNbclv1zOkO65acEc5bfEY4d/Hp4eR5hlHLjWdFAgQIECBAgAABAgQIECBAgECFwMDAAA8CBAjULSDQqZus/g1aIdDZO7I/vP1H/3E8HKhUeNvJl4azF62tH8YWsybwi52Phs8/+fWa+z+c/LQjZ8mnLTg5rEvCmxjkrEuCHAsBAgQIECBAgAABAgQIECBAgMD0BQQ60ze0BwLtKCDQacdWb+CYb/rZbeGvfv6lBra0STMJrJy7PMTh09avSL6SuXCW9S1upuqrKwECBAgQIECAAAECBAgQIECAAAECBFpWQKDTsk07swf2vu/dGP7Pxrsn3Gk9vT5mtmb2Nh2Brjmd4YIV54ZXJuFNDHJOX3zKdHZnWwIECBAgQIAAAQIECBAgQIAAAQIECBCYJQGBzizBttpu/9Pdnwpfe/w7Ap0WaNi5XX3h/37Jr6e9cGKI0zWnqwWOyiEQIECAAAECBAgQIECAAAECBAgQIECgtQUEOq3dvjN2dP/nmbvD+75/Y839Le5dGNYuOnHGyrKj6Qs8sXtj2Lp/R80dveOlbwnvPOfy6RdiDwQIECBAgAABAgQIECBAgAABAgQIECBQmIBApzDq5i+oVi+dBd3zwl+8/j+F05ec0vwH2EJHsHt4b3jbt94XBvduPuqofmX1+vAf1v9OWNAzr4WO1qEQIECAAAECBAgQIECAAAECBAgQIECg9QUEOq3fxjN6hLc89LXw8M4nw54kMDht8cnhytPfKByYUeGZ3Vlsr+8+e0+IwdvLjzs7XHnGG2e2AHsjQIAAAQIECBAgQIAAAQIECBAgQIAAgUIEBDoFMA8ODhZQiiIIECBAgAABAgQIECBAgAABAgQIEGgGgYGBgWaopjoSIFAyAYFOAQ0i0CkAWREECBAgQIAAAQIECBAgQIAAAQIEmkRAoNMkDaWaBEomINApWYOoDgECBAgQIECAAAECBAgQIECAAAECBAgQIECgWkCg45wgQIAAAQIECBAgQIAAAQIECBAgQIAAAQIECJRcQKBT8gZSPQIECBAgrrun/QAAIABJREFUQIAAAQIECBAgQIAAAQIECBAgQICAQMc5QIAAAQIECBAgQIAAAQIECBAgQIAAAQIECBAouYBAp+QNpHoECBAgQIAAAQIECBAgQIAAAQIECBAgQIAAAYFOcg489thj4WMf+1j41re+FR599NH0rHjFK14R3vKWt4Srr746LFu2zJlCgAABAgQIECBAgAABAgQIECBAgAABAgQIEHjRBNo+0Ln//vvD61//+rB9+/awZMmSsH79+rQx7rzzzvRx7dq1adCzZs2ahhtpcHCw4W1tSIAAAQIECBAgQIAAAQIECBAgQIBAawkMDAy01gE5GgIEChFo60Bn69at4bTTTkvDnGuuuSZ88IMfHO+NE3vtXH755eHee+8NF110UfjmN7/ZcIMIdBqmsyEBAgQIECBAgAABAgQIECBAgACBlhMQ6LRckzogAoUItHWgc+utt4Yrr7wy7YWzYcOGY8BjqBN/F5f77rsvrFu3rpBGUQgBAgQIECBAgAABAgQIECBAgAABAgQIECBAoFKg7QOdd7/73WnvnOuvv77mmXHBBRekvXTuuuuucOGFFzp7CBAgQIAAAQIECBAgQIAAAQIECBAgQIAAAQKFC7R1oJNHu6OjI11NoJNHyzoECBAgQIAAAQIECBAgQIAAAQIECBAgQIDAbAgIdCZR/cu//Mvwrne9KyxZsiRs27ZtNvztkwABAgQIECBAgAABAgQIECBAgAABAgQIECAwpYBAZwKi+++/P7z+9a8P27dvDx/96EfD+9///ikxrUCAAAECBAgQIECAAAECBAgQIECAAAECBAgQmA0BgU4N1cow56KLLgrf/OY3Z8PePgkQIECAAAECBAgQIECAAAECBAgQIECAAAECuQQEOlVMlWHOK17xijTMWbZsWS7MiVb68Y9/PK3tbUyAAAECBAgQIECAAAECBAgQIECAQOsInH/++a1zMI6EAIHCBAQ6FdS33nprePe7350Os3bNNdeED37wg9MOc+LuBTqFnc8KIkCAAAECBAgQIECAAAECBAgQIFB6AYFO6ZtIBQmUUkCgc6RZrrvuunDDDTek/7r22mvD9ddfX8oGUykCBAgQIECAAAECBAgQIECAAAECBAgQIECg/QQEOkmbx145n/nMZ9LWv+WWW8IVV1zRfmeCIyZAgAABAgQIECBAgAABAgQIECBAgAABAgRKK9D2gU7WM2fJkiXh9ttvDxdeeGFpG0vFCBAgQIAAAQIECBAgQIAAAQIECBAgQIAAgfYUaOtA53vf+1547Wtfm7b8XXfdJcxpz+eAoyZAgAABAgQIECBAgAABAgQIECBAgAABAqUXaOtA5+KLLw533nlnrkYS+ORishIBAgQIECBAgAABAgQIECBAgAABAgQIECAwCwJtHeh0dHTkJhXo5KayIgECBAgQIECAAAECBAgQIECAAAECBAgQIDDDAm0d6Myw5YS7GxwcLKoo5RAgQIAAAQIECBAgQIAAAQIECBAgUHKBgYGBktdQ9QgQKKOAQKeAVhHoFICsCAIECBAgQIAAAQIECBAgQIAAAQJNIiDQaZKGUk0CJRMQ6JSsQVSHAAECBAgQIECAAAECBAgQIECAAAECBAgQIFAtINBxThAgQIAAAQIECBAgQIAAAQIECBAgQIAAAQIESi4g0Cl5A6keAQIECBAgQIAAAQIECBAgQIAAAQIECBAgQECg4xwgQIAAAQIECBAgQIAAAQIECBAgQIAAAQIECJRcQKBT8gZSPQIECBAgQIAAAQIECBAgQIAAAQIECBAgQICAQMc5QIAAAQIECBAgQIAAAQIECBAgQIAAAQIECBAouYBAp4AGGhwcLKAURRAgQIAAAQIECBAgQIAAAQIECBAg0AwCAwMDzVBNdSRAoGQCAp0CGkSgUwCyIggQIECAAAECBAgQIECAAAECBAg0iYBAp0kaSjUJlExAoFOyBlEdAgQIECBAgAABAgQIECBAgAABAgQIECBAgEC1gEDHOUGAAAECBAgQIECAAAECBAgQIECAAAECBAgQKLmAQKfkDaR6BAgQIECAAAECBAgQIECAAAECBAgQIECAAAGBjnOAAAECBAgQIECAAAECBAgQIECAAAECBAgQIFByAYFOAQ00ODhYQCmKIECAAAECBAgQIECAAAECBAgQIECgGQQGBgaaoZrqSIBAyQQEOgU0iECnAGRFECBAgAABAgQIECBAgAABAgQIEGgSAYFOkzSUahIomYBAp2QNojoECBAgQIAAAQIECBAgQIAAAQIECBAgQIAAgWoBgY5zggABAgQIECBAgAABAgQIECBAgAABAgQIECBQcgGBTskbSPUIECBAgAABAgQIECBAgAABAgQIECBAgAABAgId5wABAgQIECBAgAABAgQIECBAgAABAgQIECBAoOQCAp2SN5DqESBAgAABAgQIECBAgAABAgQIECBAgAABAgQEOs4BAgQIECBAgAABAgQIECBAgAABAgQIECBAgEDJBQQ6BTTQ4OBgAaUoggABAgQIECBAgAABAgQIECBAgACBZhAYGBhohmqqIwECJRMQ6BTQIAKdApAVQYAAAQIECBAgQIAAAQIECBAgQKBJBAQ6TdJQqkmgZAICnZI1iOoQIECAAAECBAgQIECAAAECBAgQIECAAAECBKoFBDrOCQIECBAgQIAAAQIECBAgQIAAAQIECBAgQIBAyQUEOiVvINUjQIAAAQIECBAgQIAAAQIECBAgQIAAAQIECAh0nAMECBAgQIAAAQIECBAgQIAAAQIECBAgQIAAgZILCHRK3kCqR4AAAQIECBAgQIAAAQIECBAgQIAAAQIECBAQ6DgHCBAgQIAAAQIECBAgQIAAAQIECBAgQIAAAQIlFxDoFNBAg4ODBZSiCAIECBAgQIAAAQIECBAgQIAAAQIEmkFgYGCgGaqpjgQIlExAoFNAgwh0CkBWBAECBAgQIECAAAECBAgQIECAAIEmERDoNElDqSaBkgkIdErWIKpDgAABAgQIECBAgAABAgQIECBAgAABAgQIEKgWEOg4JwgQIECAAAECBAgQIECAAAECBAgQIECAAAECJRcQ6JS8gVSPAAECBAgQIECAAAECBAgQIECAAAECBAgQICDQcQ4QIECAAAECBAgQIECAAAECBAgQIECAAAECBEouINApeQOpHgECBAgQIECAAAECBAgQIECAAAECBAgQIEBAoOMcIECAAAECBAgQIECAAAECBAgQIECAAAECBAiUXECgU0ADDQ4OFlCKIggQIECAAAECBAgQIECAAAECBAgQaAaBgYGBZqimOhIgUDIBgU4BDSLQKQBZEQQIECBAgAABAgQIECBAgAABAgSaRECg0yQNpZoESiYg0ClZg6gOAQIECBAgQIAAAQIECBAgQIAAAQIECBAgQKBaQKDjnCBAgAABAgQIECBAgAABAgQIECBAgAABAgQIlFxAoFPyBlI9AgQIECBAgAABAgQIECBAgAABAgQIECBAgIBAxzlAgAABAgQIECBAgAABAgQIECBAgAABAgQIECi5gECn5A2kegQIECBAgAABAgQIECBAgAABAgQIECBAgAABgY5zgAABAgQIECBAgAABAgQIECBAgAABAgQIECBQcgGBTgENNDg4WEApiiBAgAABAgQIECBAgAABAgQIECBAoBkEBgYGmqGa6kiAQMkEBDoFNIhApwBkRRAgQIAAAQIECBAgQIAAAQIECBBoEgGBTpM0lGoSKJmAQKdkDaI6BAgQIECAAAECBAgQIECAAAECBAgQIECAAIFqAYGOc4IAAQIECBAgQIAAAQIECBAgQIAAAQIECBAgUHIBgU7JG0j1CBAgQIAAAQIECBAgQIAAAQIECBAgQIAAAQICHecAAQIECBAgQIAAAQIECBAgQIAAAQIECBAgQKDkAgKdkjeQ6hEgQIAAAQIECBAgQIAAAQIECBAgQIAAAQIEBDrOAQIECBAgQIAAAQIECBAgQIAAAQIECBAgQIBAyQUEOgU00ODgYAGlKIIAAQIECBAgQIAAAQIECBAgQIAAgWYQGBgYaIZqqiMBAiUTEOgU0CACnQKQFUGAAAECBAgQIECAAAECBAgQIECgSQQEOk3SUKpJoGQCAp2SNYjqECBAgAABAgQIECBAgAABAgQIECBAgAABAgSqBQQ6zgkCBAgQIECAAAECBAgQIECAAAECBAgQIECAQMkFBDolbyDVI0CAAAECBAgQIECAAAECBAgQIECAAAECBAgIdJwDBAgQIECAAAECBAgQIECAAAECBAgQIECAAIGSCwh0CmigwcHBAkpRBAECBAgQIECAAAECBAgQIECAAAECzSAwMDDQDNVURwIESiYg0CmgQQQ6BSArggABAgQIECBAgAABAgQIECBAgECTCAh0mqShVJNAyQQEOiVrENUhQIAAAQIECBAgQIAAAQIECBAgQIAAAQIECFQLCHScEwQIECBAgAABAgQIECBAgAABAgQIECBAgACBkgsIdEreQKpHgAABAgQIECBAgAABAgQIECBAgAABAgQIEBDoOAcIECBAgAABAgQIECBAgAABAgQIECBAgAABAiUXEOiUvIFUjwABAgQIECBAgAABAgQIECBAgAABAgQIECAg0KlxDtx///3hzjvvDG9+85vDmjVrnCUECBAgQIAAAQIECBAgQIAAAQIECBAgQIAAgRdVQKBTxb9169Zw8cUXh3vvvTfcdddd4cILL5x2Aw0ODk57H3ZAgAABAgQIECBAgAABAgQIECBAgEBrCAwMDLTGgTgKAgQKFRDoVHBXhjnxxwKdQs9FhREgQIAAAQIECBAgQIAAAQIECBBoCwGBTls0s4MkMOMCAp0jpHfccUe46qqrwvbt28eRZyrQmfFWs0MCBAgQIECAAAECBAgQIECAAAECBAgQIECgrQTaPtB57LHHwrvf/e50zpy4XH755eG2225LvxfotNVzwcESIECAAAECBAgQIECAAAECBAgQIECAAIHSCrR9oPO9730vvPa1rw1r164Nn/jEJ8Ill1wSOjo6BDqlPWVVjAABAgQIECBAgAABAgQIECBAgAABAgQItJ9A2wc6sYfOs88+Gy688MLx1hfotN8TwRETIECAAAECBAgQIECAAAECBAgQIECAAIEyC7R9oFOrcQQ6ZT5l1Y0AAQIECBAgQIAAAQIECBAgQIAAAQIECLSfgECnRpsLdNrvieCICRAgQIAAAQIECBAgQIAAAQIECBAgQIBAmQUEOgUEOj/+8Y/LfA6oGwECBAgQIECAAAECBAgQIECAAAECBQqcf/75BZamKAIEWkVAoCPQaZVz2XEQIECAAAECBAgQIECAAAECBAgQaAoBgU5TNJNKEiidgECngECndK2uQgQIECBAgAABAgQIECBAgAABAgQIECBAgEBTCQh0BDpNdcKqLAECBAgQIECAAAECBAgQIECAAAECBAgQaEcBgY5Apx3Pe8dMgAABAgQIECBAgAABAgQIECBAgAABAgSaSkCgI9BpqhNWZQkQIECAAAECBAgQIECAAAECBAgQIECAQDsKCHQEOu143jtmAgQIECBAgAABAgQIECBAgAABAgQIECDQVAICHYFOU52wKkuAAAECBAgQIECAAAECBAgQIECAAAECBNpRQKBTo9VvvPHG9KdvfvObw5o1a6Z9XgwODk57H3ZAgAABAgQIECBAgAABAgQIECBAgEBrCAwMDLTGgTgKAgQKFRDoFMAt0CkAWREECBAgQIAAAQIECBAgQIAAAQIEmkRAoNMkDaWaBEomINApWYOoDgECBAgQIECAAAECBAgQIECAAAECBAgQIECgWkCg45wgQIAAAQIECBAgQIAAAQIECBAgQIAAAQIECJRcQKBT8gZSPQIECBAgQIAAAQIECBAgQIAAAQIECBAgQICAQMc5QIAAAQIECBAgQIAAAQIECBAgQIAAAQIECBAouYBAp+QNpHoECBAgQIAAAQIECBAgQIAAAQIECBAgQIAAAYGOc4AAAQIECBAgQIAAAQIECBAgQIAAAQIECBAgUHIBgU4BDTQ4OFhAKYogQIAAAQIECBAgQIAAAQIECBAgQKAZBAYGBpqhmupIgEDJBAQ6BTSIQKcAZEUQIECAAAECBAgQIECAAAECBAgQaBIBgU6TNJRqEiiZgECnZA2iOgQIECBAgAABAgQIECBAgAABAgQIECBAgACBagGBjnOCAAECBAgQIECAAAECBAgQIECAAAECBAgQIFByAYFOyRtI9QgQIECAAAECBAgQIECAAAECBAgQIECAAAECAh3nAAECBAgQIECAAAECBAgQIECAAAECBAgQIECg5AICnZI3kOoRIECAAAECBAgQIECAAAECBAgQIECAAAECBAQ6zgECBAgQIECAAAECBAgQIECAAAECBAgQIECAQMkFBDoFNNDg4GABpSiCAAECBAgQIECAAAECBAgQIECAAIFmEBgYGGiGaqojAQIlExDoFNAgAp0CkBVBgAABAgQIECBAgAABAgQIECBAoEkEBDpN0lCqSaBkAgKdkjWI6hAgQIAAAQIECBAgQIAAAQIECBAgQIAAAQIEqgUEOs4JAgQIECBAgAABAgQIECBAgAABAgQIECBAgEDJBQQ6JW8g1SNAgAABAgQIECBAgAABAgQIECBAgAABAgQICHScAwQIECBAgAABAgQIECBAgAABAgQIECBAgACBkgsIdApooMHBwQJKUQQBAgQIECBAgAABAgQIECBAgAABAs0gMDAw0AzVVEcCBEomINApoEEEOgUgK4IAAQIECBAgQIAAAQIECBAgQIBAkwgIdJqkoVSTQMkEBDolaxDVIUCAAAECBAgQIECAAAECBAgQIECAAAECBAhUCwh0nBMECBAgQIAAAQIECBAgQIAAAQIECBAgQIAAgZILCHRK3kCqR4AAAQIECBAgQIAAAQIECBAgQIAAAQIECBAQ6DgHCBAgQIAAAQIECBAgQIAAAQIECBAgQIAAAQIlFxDolLyBVI8AAQIECBAgQIAAAQIECBAgQIAAAQIECBAgINBxDhAgQIAAAQIECBAgQIAAAQIECBAgQIAAAQIESi4g0CmggQYHBwsoRREECBAgQIAAAQIECBAgQIAAAQIECDSDwMDAQDNUUx0JECiZgECngAYR6BSArAgCBAgQIECAAAECBAgQIECAAAECTSIg0GmShlJNAiUTEOiUrEFUhwABAgQIECBAgAABAgQIECBAgAABAgQIECBQLSDQcU4QIECAAAECBAgQIECAAAECBAgQIECAAAECBEouINApeQOpHgECBAgQIECAAAECBAgQIECAAAECBAgQIEBAoOMcIECAAAECBAgQIECAAAECBAgQIECAAAECBAiUXECgU/IGUj0CBAgQIECAAAECBAgQIECAAAECBAgQIECAgEDHOUCAAAECBAgQIECAAAECBAgQIECAAAECBAgQKLmAQKeABhocHCygFEUQIECAAAECBAgQIECAAAECBAgQINAMAgMDA81QTXUkQKBkAgKdAhpEoFMAsiIIECBAgAABAgQIECBAgAABAgQINImAQKdJGko1CZRMQKBTsgZRHQIECBAgQIAAAQIECBAgQIAAAQIECBAgQIBAtYBAxzlBgAABAgQIECBAgAABAgQIECBAgAABAgQIECi5gECn5A2kegQIECBAgAABAgQIECBAgAABAgQIECBAgAABgY5zgAABAgQIECBAgAABAgQIECBAgAABAgQIECBQcgGBTskbSPUIECBAgAABAgQIECBAgAABAgQIECBAgAABAgId5wABAgQIECBAgAABAgQIECBAgAABAgQIECBAoOQCAp0CGmhwcLCAUhRBgAABAgQIECBAgAABAgQIECBAgEAzCAwMDDRDNdWRAIGSCQh0CmgQgU4ByIogQIAAAQIECBAgQIAAAQIECBAg0CQCAp0maSjVJFAyAYFOyRpEdQgQIECAAAECBAgQIECAAAECBAgQIECAAAEC1QICHecEAQIECBAgQIAAAQIECBAgQIAAAQIECBAgQKDkAgKdkjeQ6hEgQIAAAQIECBAgQIAAAQIECBAgQIAAAQIEBDrOAQIECBAgQIAAAQIECBAgQIAAAQIECBAgQIBAyQUEOiVvINUjQIAAAQIECBAgQIAAAQIECBAgQIAAAQIECAh0nAMECBAgQIAAAQIECBAgQIAAAQIECBAgQIAAgZILCHQKaKDBwcECSlEEAQIECBAgQIAAAQIECBAgQIAAAQLNIDAwMNAM1VRHAgRKJiDQKaBBBDoFICuCAAECBAgQIECAAAECBAgQIECAQJMICHSapKFUk0DJBAQ6JWsQ1SFAgAABAgQIECBAgAABAgQIECBAgAABAgQIVAsIdJwTBAgQIECAAAECBAgQIECAAAECBAgQIECAAIGSCwh0St5AqkeAAAECBAgQIECAAAECBAgQIECAAAECBAgQEOg4BwgQIECAAAECBAgQIECAAAECBAgQIECAAAECJRcQ6JS8gVSPAAECBAgQIECAAAECBAgQIECAAAECBAgQICDQcQ4QIECAAAECBAgQIECAAAECBAgQIECAAAECBEouINApoIEGBwcLKEURBAgQIECAAAECBAgQIECAAAECBAg0g8DAwEAzVFMdCRAomYBAp4AGEegUgKwIAgQIECBAgAABAgQIECBAgAABAk0iINBpkoZSTQIlExDolKxBVIcAAQIECBAgQIAAAQIECBAgQIAAAQIECBAgUC0g0HFOECBAgAABAgQIECBAgAABAgQIECBAgAABAgRKLiDQKXkDqR4BAgQIECBAgAABAgQIECBAgAABAgQIECBAQKDjHCBAgAABAgQIECBAgAABAgQIECBAgAABAgQIlFxAoJM00NatW8PNN98cbrrppvDoo4+mTXbRRReF9773veGSSy4peROqHgECBAgQIECAAAECBAgQIECAAAECBAgQINDqAm0f6MQw5+KLLw733nvveJATf5b9+9prrw3XX399q58Hjo8AAQIECBAgQIAAAQIECBAgQIAAAQIECBAosUDbBzrXXXdduOGGG8IrXvGKcNttt4U1a9akzXXHHXeESy+9NP3+rrvuChdeeGHDzTg4ONjwtjYkQIAAAQIECBAgQIAAAQIECBAgQKC1BAYGBlrrgBwNAQKFCLR1oBN74ixfvjyFvu+++8K6deuOQr/xxhvDBz7wgXD55ZeHW2+9teEGEeg0TGdDAgQIECBAgAABAgQIECBAgAABAi0nINBpuSZ1QAQKEWjrQCeGNFdeeWXaO+eee+45Bvyxxx4La9euTX++ZcuWsGzZskIaRSEECBAgQIAAAQIECBAgQIAAAQIECBAgQIAAgUqBtg50sh4411xzTfj0pz9d88xYunRp2L59+7SHXXPaESBAgAABAgQIECBAgAABAgQIECBAgAABAgQaFWjrQOfiiy8Od955Z/joRz8a3v/+99c0zNa55ZZbwhVXXNGos+0IECBAgAABAgQIECBAgAABAgQIECBAgAABAg0LCHRyBjqThT4N69uQAAECBAgQIECAAAECBAgQIECAAAECBAgQIJBDQKBTQKAT5+ixECBAgAABAgQIECBAgAABAgQIECBAIArce++9IAgQIFC3gEBHoFP3SWMDAgQIECBAgAABAgQIECBAgAABAgQaFxDoNG5nSwLtLNDWgU6cE+e2224zh047PwMcOwECBAgQIECAAAECBAgQIECAAAECBAgQaAKBtg50brzxxvCBD3wgXHvtteH666+v2VxLly4N27dvD3fddVe48MILm6BJVZEAAQIECBAgQIAAAQIECBAgQIAAAQIECBBoNYG2DnTuuOOOcOmll4Y4x80999xzTNs+9thjYe3atenPt2zZEpYtW9Zq7e94CBAgQIAAAQIECBAgQIAAAQIECBAgQIAAgSYQaOtAZ+vWrWH58uVpM913331h3bp1RzVZ1oPn8ssvD7feemsTNKcqEiBAgAABAgQIECBAgAABAgQIECBAgAABAq0o0NaBTmzQ6667Ltxwww1pL504n86aNWvSds5678TvDbfWiqe+YyJAgAABAgQIECBAgAABAgQIECBAgAABAs0j0PaBTuylc/HFF4d77703bbWLLrooxJ9l/55sfp3maWY1JUCAAAECBAgQIECAAAECBAgQIECAAAECBJpZoO0Dndh4McC5+eabw0033RQeffTR8WDnve99b7jkkkuauX3VnQABAgQIECBAgAABAgQIECBAgAABAgQIEGgBAYFOCzSiQyBAgAABAgQIECBAgAABAgQIECBAgAABAgRaW0Cg09rt6+gIECBAgAABAgQIECBAgAABAgQIECBAgACBFhAQ6LRAIzoEAgQIECBAgAABAgQIECBAgAABAgQIECBAoLUFBDqt3b6OjgABAgQIECBAgAABAgQIECBAgAABAgQIEGgBAYFOCzSiQyBAgAABAgQIECBAgAABAgQIECBAgAABAgRaW0Cg09rt6+gIECBAgAABAgQIECBAgAABAgQIECBAgACBFhAQ6LRAIzoEAgQIECBAgAABAgQIECBAgAABAgQIECBAoLUFBDot2L6PPfZY+NjHPha+9a1vhUcffTQ9wle84hXhLW95S7j66qvDsmXLah711q1bw8033xxuuumm8e0uuuii8N73vjdccskluaVuvPHG8IEPfCDcdddd4cILL5xwu0brmbsiTbLirbfeGv76r/863HnnnWmNlyxZEn791389vOc975nU73vf+1745Cc/GW677bZ0u7Vr16bbffCDH5ywjatJYpufdtppYf369eGb3/zmpGJ33HFH+MQnPjFez1jeO9/5zknPqSZpgtzVzJ4jX/rSl8K99957lPsf/uEfhjVr1ky4r9jOH//4x8e3y56T73//+3OXH9uR4AKXAAAZs0lEQVT8ta99bfjoRz8a6tkuFnDxxRenbdfItrkrWLIVG73GFH0tvOCCC8bPi1qE8To81fOzZPQNVSe7psXXru3bt6f7iMf+W7/1W+GKK66Y8rUkPsfidtk19I//+I/DunXrctcle44cPnx4ym3i61z1daDdrodlf+3q6OiYsh2zFfK0ee6dlXDFZrkW1rr2xtfKP/iDP5j0GlBC8mlVqVmuhdX1jNfeeK2e6v3QtHBKuHHR18KiyyshecNVKvp9/HTKqzzI6bz/bxirBBsW/drVaHmNblcC4hmtQtGvXY2Wd//994cPf/jD6b2y7O+GdnztmtHGtzMCBF4UAYHOi8I+e4XGF6jXv/714y9O8UZ9XLKwIN6Ejy9e1Tee4xvOeDMru0kdb6LFn2X/vvbaa8P1118/ZcXjHxlXXnllut5kgU6j9ZyyAk22wrvf/e7wmc98Jq11vGkRw7YNGzaMB2oT3XyvdI5t+pKXvCTcfffd4+0e222ycCGWV9nmU90wrlXPrLxY73izeaKgsMmaZMLq1nqOxJUr3T/3uc/VDD9r+WXPyeh3zz33TMlU+ZypN5T5y7/8y/Cud70rLaPebaesWElXaPQaU/S1MPJNdeN5qudnSZugrmrVuqZVvgZNZFCrnSuvoV//+tdzfSCh8jk62c39ia4Dlc/ndrgeNsNr11TPq+wEjTeht23bVtf52kwrN8u1cKpr7zXXXBM+/elPNxN9Q3VtlmthZT3jcyj+vZFde+O/Y1tNFsQ3hFPCjYq+FhZdXgnJG65S0e/jp1Ne5UFO5/1/w1gl2LDo165Gy2t0uxIQz2gVin7tarS8WttVvnZ95zvfqevDYDOKaGcECBCoU0CgUydYmVfPelvETxrEP3wre2rET45cfvnlaUBT68bYddddF2644YY0VIg9PrIwIPbKuPTSS9PDnqrHTdYzJzOaaP3p1LPM/vXWLfOKf/jefvvtR/XGqbwBX+0Y2zK2U2znv/iLvwj/7t/9u7To6Pq2t70tDe+mugEc33y+/e1vPyrAm6gHQPapsOp61hMI1WtTxvWzT+9XP0eiw5/+6Z+mwVw0euSRR44Kt7LnULVfbIPf+I3fSMO7qUKWuI+rrrpqvNfCVOtP9Idg/Hk925axHfLUaTrXmCKvhfFYsudX3mAvz/E32zqZQax35TUt87nsssvSc7/WuZv1bqp+zcvasdZzstInniu/8zu/M97TMf5uskAn3qCMr5HV14F4XY49JPM8n5utfarr2yyvXZM5V96Ameq9TTO3VzNdC7Mb1dXPrXh9yK4Bt9xyS0uHBM1yLaysZ/W1N7tZFq+9eT5c1MzPr6KvhUWX18xtU6vuRb+Pb7S8yrpP5/1/M7df0a9djZbX6HbN3Da16l70a1ej5VW2V/XfG9l7kKn+bmi1tnM8BAg0t4BAp7nb76jaZ39ExR4b8ZMG1Uu84RR/F5f77rtv/NMH8cVt+fLlx/w82z77AyIGQrGM6iW+qP7e7/3eMUMGTXSTpNF6tlBTpYcSe9XEm38T3aDI3lhUu2c3Kmu1R+Ublco2zuyyrv9xSLzKZbIAKLuBWetmauU5tWXLlpbtpVN5nLHNavV+ytqz+g1idsO5+ufRvzIsq/UJ8Vhu7B2XDauXtVk9oUxWfnzut8PN5mjU6DWm6GthrGt2fc3bC7LVroPxeLJr3USfwK+8QVj5PMnC0nhu/+hHPzrm+pPdTKn13MvOk1h2NrxbZjtRoBNDgPPOO69mcBu3zerT6uFcs7x2TfRcqfwwQj3X0mZ87jXTtTDrUVXrvWP2vmeqD6s0YxtV1rlZroXZ+8KJ2iN7XWv1XlVFXwuLLq/Zn0+V9S/6ffx0yov1non3/83cfkW/djVaXqPbNXPb1Kp70a9djZaXfWB2oteu7Bqbt3d/q7Wj4yFAoPkEBDrN12YT1ji+qYgvcPEPqImGR8tu7lb+wZy9GZnoJtRkN+0rPyERt//sZz+b3vCKy2SBTiP1bKGmSg8la4uJgpDs5mD1m46p3mxkb3Jq3SDObnDG8uONrLjEcGeymyRxmzis2ERdkCe7CdMqbZb1pomf2ploeLTshlPlDcI8gddk7ZnZxnLjcG7ZHEZ5b0JmdYo3tL/yla+0zRw6zXItjM+P7MZYO//xkJ2nExlUBm2VYctk17poO9lrW2WP0hiO/9t/+2/He6NOFOhk9Wzn8K2ZXrsmev2p7IWXZ7jLZn4da6ZrYfZ6V+s9UfZes9UDnWa5Fi5dujQNwie6ZmfvfVp9OMOi38cXXV4zX/uq6170+/hGy8vqPd33/83edkW/dk2nPPc0Qij6tavR8uJ28UOS73vf+8ZHOKl8rrTjfLPNfq1QfwLtLiDQabMzoNbN9zyfpMv+eKsOaeIf2R/60IeOmrR6Jm7wz8Q+mr1ps3apvoGR2UzUU2SyT5/Em8fx0+xXX3112stkojLy2k3VwyTvflphvVpvAjOfiXrNVd7QrxXSxLAnvul885vfnPY+qOeNZvUNsHq2bYX2mOoYynItzAK9GCrE53Q2b1k8Z975znemz9VWn59qqraq/OBAZdiSndMT9XLMetTE/VeHNPHa98QTT4S3vvWt6XCXE5VR6w+9Vh6ia6q2yPP7Mr92VYbs2nGsNctyLczeZ9Z6Pk/WMznPOdkq65TlWpjnPfpU71VbpU0mO47ZuBaWqbxWa8PZeB8/mdFk78un8/6/1dplouOZ6deuqdzyXPdq7aPR7aaqTzP9fjZeuyY7/jzv6au3n2qUk2byVlcCBNpHQKDTPm0dshv91Z+Yy3Ojd6obZ5WM033jMlE926ip0vlwXvnKV6Y3eCuHC8rzBiVPiJBZNhroxJtiX/7yl8NHPvKR9FOarT6u/VTnXuWN48qh7vL45glUs/LzPFfjutmb0vh9NoZ93m2nOtZW+H1ZroWVN5ejawxx4h/xsf2yYCf2fIzzW7VzqJP1YqoeZjLPa03em4p5rq2VPQgeeOCB8MlPfnJ8OMTYTm95y1vC+9///lZ4ijR8DGV/7cqug60+FFTeBizLtTDWt3Joxdgj9ZJLLkmvhfG9xrve9a70kGoNJZv3WFthvbJdCycKRQWnY+/Dingfn53XRZfXCs+nymMo6n18VuZE5U3k6j380TJFvXZlpTZ6b6LR7Vrt+VXEa1el2UTl1XKN185vf/vb4U/+5E/S+y7eH7ba2ed4CLS2gECntdt3/OgqJwCu7gmQ501innWywvLcZJuIfbJ6tklTpYc50cR8eW465lkns8wTOFS7Z5+izX7e7mFO5XwM1b2p8vjmWSezzvs8rDWMV95tW/15VqZrYazL29/+9vQPiNtvvz3tKVL5x378XQx2Wn2YocnOuewmb1yn+uZhnteaPOvEfee5bmb7ite8K6+8Mp1LZ/369UcFcO3cVmV/7aps44l6uLb69a/y+Mp0LczqVT0BePbzbEjfdevWtVMTHXWsZboWZu8xJrrxVTmkZbv2hCvqfXx2khRdXis9EYt8Hx/dJitvIlfv4V+QKfK1K5ba6L2JRrdrpedWPJaiXrsyt8nKq7bNXsuynwtzWu3sczwEWl9AoNP6bXzUG5FaN5vyvEnMs05GmfcGWjV95Rufdr4plv1RVusGZp6bjnnWyezrCROybWIPgvi1YcOG9EZ0XPLO6dJqT7fKP8rizd1HHnnkqJ4UeXzzrJO55XkeZp8Gq35TmmfbVmufeq8xeYzyrDPda2G2feWnnNtxjp3KP8pqXWPyvNbkWSd657luZvuK68fn1wc/+MHx53vc/rLLLkt7LLbr9bDsr11T3YRu9etf5fFN9X4rz3Uuzzr1XAuzgDuG2FlYGre/8847091UP+faqb3Kdi2svF5W9iKPbVIdyrVjoFPktTCaF11eKz33in4fP1V5E9nWc71tpfZ5sd/HT/VaOZF1o9u1WtsV+doV7aYqr9o3vi/csWPHUR/MiqMBfOpTn2rrkRFa7Tx0PARaWUCg08qtmxxb5RuKiYbuyfMmMc869fzhPtkbtHYeYqjyj7JaPV/y3HTMs07mX0+YUOupkoUH8XfVf9S3+FPrqE/YxZtP3/nOd0L1p4fz+OZZJ7Oc6nmYPd9jL6of/ehHR70ZnWrbVm+vZrkWVrdDu7Zb5R9lE31iLk9Yk2edaJ7nupnta6IPHFQOGbVt27ZWf0oddXxlf+0yBNQLzVXGa2Fsn/jeLwai1cFN/F28wdKuvRXLeC2MZ1NlL5xsuNDsgz6xDWO7xTCu3QKdoq+FRZfXSi9s1eHKbL+Pz1OeQGfiM6zo16485dWqbaPbtdJzqzpcKeJ9fJ7XysmMKz+YVT3Ec6u1jeMhQKB1BAQ6rdOWxxxJfGGLb/Rr/YFcuXL2qdXJPlU8m3Po5K1nCzdVGg687W1vS//4jeFA9fBL2bFPNsl3tk4Rc+hUtkU2WXH8gz7+Md8OS2yH3/iN30h7KMWbULfddltYs2bNMYeeBV6T9TibyTl0LrjggvSmV60bKO0aDGR/VDTDtbDWc6cdJwPPjjl6TBYUZ8M/TnbDcDbm0JmsTnkDpFa5TjbLa1d2LW6n16la51je91tFvy/MnvMTvVZWTlbcTr0Vy3otzM6t2BvnE5/4xHgvqvh+6A/+4A9CPH9iT+74Hqld5j0q+lpYdHmt8ppV+fdUke/j8/7dINCpLVD0a1fe8qpr2+h2rfb8Kvq1K295UznH17RLL700Xc3QvFNp+T0BAmUQEOiUoRVmoQ6VL2zXXnttuP766ycsJbuhPNl6eW6cZQXUc0OrnnrOAlMpdln5Jj/ebPrbv/3bY3p6VFa0cmLuWhOl5wkRsv3V0ztkIqw8n2wvBfQMVaLyzXq8+fT5z39+wm7ZmU28yXHPPffUrEGeG2fZhpOFMpXtkOdQ22VYw3quMS/GtTDelNm5c2fNQDC2Y/bp26mu43navOzrVN+g+vSnP53eGJzqBsdEN3jzBODZvvNcx/K8Dtbz+lf29piqfs302tXOgXbWjmW+FuZpn3peK6c6d8v++7JfC6fyi/Vfvnx5utrhw4enWr3pf1/0tbDo8pq+gaoOoOj38fWUN9X7nXYc0rXo1656yqtsr0a3a6XnV9GvXfWWl8e6nd7H5/GwDgEC5RYQ6JS7fRqq3VTd76t3mn0aYaKbzpVDlWzZsmXKMUXzvhDWW8+GMEq+USPdsrNeGBPdxKznBvBUgU6s3wc+8IH005cT/VGe50ZoyZshd/Xq7c5deVNjoudO9inWPJ86nuymV9ZWEx3M3XffnfbWy4ZGOf/88ycNenOjlHjFeq8xRV8L88zpkT3fW31Iw0aGIsn+eJ4o7Mqer5MFqtnpm+c6lueGcvb61+qfSi/7a1f1Zald2mWiy3HZr4V5Ap3sGFr9hmYzXAunetmv59o71b7K/vuir4VFl1d2/3rrV/T7+HrLE+gcLVD0a1e95WW1bXS7es/fMq9f9GtXI+XF9xrx7+GJRkKJvnnvY5W5LdSNAIH2ERDotFhbZze4Jhu2q/qQK28617oJld30zzueaJ4Xwkbq2WJNlY4vPtGY8ZMd62RDMFUOS5LnhuJUgU6sR/ap9Fpz+sTfZzc5854fzdqOld2w67m5PtkN+ewmcny+5plzI89NL38Mjgk0co0p+lqY9aaL7f/II48cE5ZXhgyt3vU/e55MNoRh9bmdPSdjSFk9Z1RcN3u+5Hm+5gl0shszE5VX+ftWHn6yWV67svOl3utss75GTVTvZrgWGnLthdZrhmth9t5xonCtXT6IUPS1sOjyWu1aWPT7+EbLq+U+nff/zdqORb92NVJeo39vNGubTFbvol+7Gilvqg/SVf5dlufv8lZsR8dEgEBzCQh0mqu9Jq1t5Q2peichzd7EVN9Mq3wzmnefUwU606lnCzXX+M3Geoe+qvyDrvJGZWW347z7zBPoZOvUCgkrJ8XNe340YxtWBmX1fjo4ew5V+1UOmZF3n9P5g2462zZbm03nGlPktbDyvIqB6Kc+9anxUKdycs6850eztVNW38prTK1gK88fkNUTqVf+YZ5nn3kCnViPrEfdZO01UfjdrO1TXe/sWpL3dSbbvujXrurzq976tkJ7Ncu1cLIb1ZWfws3T266Z261ZroWVIWnlRPKxrf70T/80fOYzn0l7A7dysB3Ps6KvhUWX18zPpeq6F/0+fjrlCXRCKPq1q9HyGt2ulZ5b8ViKfu1qtLzK9qr+sFf8e/2qq65KR7No9b+7Wu38czwE2llAoNNCrZ+90c9zSNU33yv/YI7bxxsf8WdxgvW41DN/w1SBznTqmefYmmGdeuY7qXUTqrILfzaEVjakVgwOYrutWbNmSoo8gU7cSWVX8nhDJc7dk5UXf9/qNzArg6upUGu9CazlF4exi0s9N6imE8pMZ9upjrlsv5/ONabIa2F0qxw+JT53169ff9S1NwYVcS6ZVl0qb3rkOcbqoR9r+cWbiLFHU1zyDGUY18sb6FQGsbVeK1u9vZrttSu20VRD8+U575p1nWa6FlbOM5E9t+Jj9lqZZ47BZm2nWO9muxZO9r4wvpZVBj3N3C4T1b3oa2HR5bVamxX9Pn665VX7t9N7+HjsRb92NVpeo9u10vOr6Neu6Zb3/7d3x6rJg1EYgHNH3oCzg7u7IDiJkwjOrro5CYKrt+DV/f2EFFv0N9YS3sanczTH5xyTL3mt3rqHcn3d0PV1fJdmz2shQODjayI/bo50/9cq36TTdZDS5OXe+m+KcoI8HA7Vfr//vBlWwoT5fF4Nh8MmT3vZ5lGg82qdjQsJ3vCZhf69TxWXi7vdbledTqfLKy03OwaDQbVerx/+zlFN0zTQKduXBdDxePxyc6Xsb7FYNAqPgtvxsLRnFuz3PtVT/Lbb7WdIWoKc0WhULZfLh/uvN3jlgu6VxzYuMGTDV48xbR0La67y6fTNZlOdz+cvx97xeHz5SsMu/z1zk6o43Fqy1H7lPVY+WVduJpZj02q1qnq9XiO+poFOebJ78/EO/fqL5653OvZ9H/YuHAvrc+VkMmm8tmn0pg/b6C8eC7+va8o6dDqdVl3vVRmdto+Fbe8v7O3xcjltr+N/Y3/XL/rdzmNtn7t+ur+fPu7lgQ56grbPXb+xv/oeSrnuur5umM1mVb/fD9JVCgECBP4vINAxIQQIECBAgAABAgQIECBAgAABAgQIECBAgACBcAGBTniDlEeAAAECBAgQIECAAAECBAgQIECAAAECBAgQEOiYAQIECBAgQIAAAQIECBAgQIAAAQIECBAgQIBAuIBAJ7xByiNAgAABAgQIECBAgAABAgQIECBAgAABAgQICHTMAAECBAgQIECAAAECBAgQIECAAAECBAgQIEAgXECgE94g5REgQIAAAQIECBAgQIAAAQIECBAgQIAAAQIEBDpmgAABAgQIECBAgAABAgQIECBAgAABAgQIECAQLiDQCW+Q8ggQIECAAAECBAgQIECAAAECBAgQIECAAAECAh0zQIAAAQIECBAgQIAAAQIECBAgQIAAAQIECBAIFxDohDdIeQQIECBAgAABAgQIECBAgAABAgQIECBAgAABgY4ZIECAAAECBAgQIECAAAECBAgQIECAAAECBAiECwh0whukPAIECBAgQIAAAQIECBAgQIAAAQIECBAgQICAQMcMECBAgAABAgQIECBAgAABAgQIECBAgAABAgTCBQQ64Q1SHgECBAgQIECAAAECBAgQIECAAAECBAgQIEBAoGMGCBAgQIAAAQIECBAgQIAAAQIECBAgQIAAAQLhAgKd8AYpjwABAgQIECBAgAABAgQIECBAgAABAgQIECAg0DEDBAgQIECAAAECBAgQIECAAAECBAgQIECAAIFwAYFOeIOUR4AAAQIECBAgQIAAAQIECBAgQIAAAQIECBAQ6JgBAgQIECBAgAABAgQIECBAgAABAgQIECBAgEC4gEAnvEHKI0CAAAECBAgQIECAAAECBAgQIECAAAECBAgIdMwAAQIECBAgQIAAAQIECBAgQIAAAQIECBAgQCBcQKAT3iDlESBAgAABAgQIECBAgAABAgQIECBAgAABAgQEOmaAAAECBAgQIECAAAECBAgQIECAAAECBAgQIBAuINAJb5DyCBAgQIAAAQIECBAgQIAAAQIECBAgQIAAAQICHTNAgAABAgQIECBAgAABAgQIECBAgAABAgQIEAgXEOiEN0h5BAgQIECAAAECBAgQIECAAAECBAgQIECAAAGBjhkgQIAAAQIECBAgQIAAAQIECBAgQIAAAQIECIQLCHTCG6Q8AgQIECBAgAABAgQIECBAgAABAgQIECBAgIBAxwwQIECAAAECBAgQIECAAAECBAgQIECAAAECBMIFBDrhDVIeAQIECBAgQIAAAQIECBAgQIAAAQIECBAgQECgYwYIECBAgAABAgQIECBAgAABAgQIECBAgAABAuECAp3wBimPAAECBAgQIECAAAECBAgQIECAAAECBAgQICDQMQMECBAgQIAAAQIECBAgQIAAAQIECBAgQIAAgXABgU54g5RHgAABAgQIECBAgAABAgQIECBAgAABAgQIEBDomAECBAgQIECAAAECBAgQIECAAAECBAgQIECAQLiAQCe8QcojQIAAAQIECBAgQIAAAQIECBAgQIAAAQIECAh0zAABAgQIECBAgAABAgQIECBAgAABAgQIECBAIFxAoBPeIOURIECAAAECBAgQIECAAAECBAgQIECAAAECBAQ6ZoAAAQIECBAgQIAAAQIECBAgQIAAAQIECBAgEC7wDyBbOep4S0JHAAAAAElFTkSuQmCC"/>
          <p:cNvSpPr>
            <a:spLocks noChangeAspect="1" noChangeArrowheads="1"/>
          </p:cNvSpPr>
          <p:nvPr/>
        </p:nvSpPr>
        <p:spPr bwMode="auto">
          <a:xfrm>
            <a:off x="-931820" y="162714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7423992" y="194630"/>
            <a:ext cx="4530399" cy="2037684"/>
          </a:xfrm>
          <a:prstGeom prst="roundRect">
            <a:avLst/>
          </a:prstGeom>
          <a:gradFill>
            <a:gsLst>
              <a:gs pos="0">
                <a:srgbClr val="E3B835">
                  <a:tint val="66000"/>
                  <a:satMod val="160000"/>
                </a:srgbClr>
              </a:gs>
              <a:gs pos="50000">
                <a:srgbClr val="E3B835">
                  <a:tint val="44500"/>
                  <a:satMod val="160000"/>
                </a:srgbClr>
              </a:gs>
              <a:gs pos="100000">
                <a:srgbClr val="E3B835">
                  <a:tint val="23500"/>
                  <a:satMod val="160000"/>
                </a:srgbClr>
              </a:gs>
            </a:gsLst>
            <a:lin ang="16200000" scaled="1"/>
          </a:gradFill>
          <a:ln>
            <a:solidFill>
              <a:schemeClr val="accent2">
                <a:lumMod val="20000"/>
                <a:lumOff val="80000"/>
                <a:alpha val="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74320" y="2388116"/>
            <a:ext cx="11531600" cy="3546414"/>
          </a:xfrm>
          <a:prstGeom prst="rect">
            <a:avLst/>
          </a:prstGeom>
          <a:gradFill>
            <a:gsLst>
              <a:gs pos="0">
                <a:srgbClr val="E3B835">
                  <a:tint val="66000"/>
                  <a:satMod val="160000"/>
                </a:srgbClr>
              </a:gs>
              <a:gs pos="50000">
                <a:srgbClr val="E3B835">
                  <a:tint val="44500"/>
                  <a:satMod val="160000"/>
                </a:srgbClr>
              </a:gs>
              <a:gs pos="100000">
                <a:srgbClr val="E3B835">
                  <a:tint val="23500"/>
                  <a:satMod val="160000"/>
                </a:srgbClr>
              </a:gs>
            </a:gsLst>
            <a:lin ang="162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590985" y="315841"/>
            <a:ext cx="429960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/>
              <a:t>Belo Horizonte e Caeté </a:t>
            </a:r>
            <a:r>
              <a:rPr lang="pt-BR" sz="1600" dirty="0"/>
              <a:t>sediaram a segunda edição do encontro Transporte como direito e caminhos para a Tarifa Zero em 2022. Pesquisadores, movimentos sociais e gestores públicos têm debatido e desenvolvido políticas públicas de Tarifa Zero. </a:t>
            </a:r>
            <a:r>
              <a:rPr lang="pt-BR" sz="1600" dirty="0">
                <a:solidFill>
                  <a:srgbClr val="C00000"/>
                </a:solidFill>
              </a:rPr>
              <a:t>Debate amadureceu </a:t>
            </a:r>
            <a:r>
              <a:rPr lang="pt-BR" sz="1600" dirty="0"/>
              <a:t>e hoje existem referências concretas sobre o tema.  </a:t>
            </a:r>
            <a:endParaRPr lang="pt-BR" sz="1600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054" y="2623314"/>
            <a:ext cx="1828827" cy="12269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20" y="3199535"/>
            <a:ext cx="3879295" cy="25861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737" y="2623313"/>
            <a:ext cx="2477727" cy="310128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033" y="2444342"/>
            <a:ext cx="2166245" cy="126911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5364" y="2623313"/>
            <a:ext cx="2273456" cy="121654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018" y="3933977"/>
            <a:ext cx="4099716" cy="1837666"/>
          </a:xfrm>
          <a:prstGeom prst="rect">
            <a:avLst/>
          </a:prstGeom>
        </p:spPr>
      </p:pic>
      <p:sp>
        <p:nvSpPr>
          <p:cNvPr id="22" name="Title 1"/>
          <p:cNvSpPr txBox="1">
            <a:spLocks/>
          </p:cNvSpPr>
          <p:nvPr/>
        </p:nvSpPr>
        <p:spPr>
          <a:xfrm>
            <a:off x="231785" y="2076512"/>
            <a:ext cx="289480" cy="645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dirty="0">
                <a:solidFill>
                  <a:srgbClr val="E3B835"/>
                </a:solidFill>
                <a:latin typeface="AvenirNext LT Pro HeavyCn" panose="020B0906020202020204" pitchFamily="34" charset="0"/>
              </a:rPr>
              <a:t>1</a:t>
            </a:r>
            <a:endParaRPr lang="en-US" sz="3600" dirty="0">
              <a:solidFill>
                <a:srgbClr val="E3B835"/>
              </a:solidFill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4177899" y="2123223"/>
            <a:ext cx="289480" cy="645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dirty="0">
                <a:solidFill>
                  <a:srgbClr val="E3B835"/>
                </a:solidFill>
                <a:latin typeface="AvenirNext LT Pro HeavyCn" panose="020B0906020202020204" pitchFamily="34" charset="0"/>
              </a:rPr>
              <a:t>2</a:t>
            </a:r>
            <a:endParaRPr lang="en-US" sz="3600" dirty="0">
              <a:solidFill>
                <a:srgbClr val="E3B835"/>
              </a:solidFill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8952792" y="2143585"/>
            <a:ext cx="289480" cy="645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dirty="0">
                <a:solidFill>
                  <a:srgbClr val="E3B835"/>
                </a:solidFill>
                <a:latin typeface="AvenirNext LT Pro HeavyCn" panose="020B0906020202020204" pitchFamily="34" charset="0"/>
              </a:rPr>
              <a:t>3</a:t>
            </a:r>
            <a:endParaRPr lang="en-US" sz="3600" dirty="0">
              <a:solidFill>
                <a:srgbClr val="E3B835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33680" y="6521916"/>
            <a:ext cx="1208545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Terceiro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seminário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acontece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em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junho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em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Brasília: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hlinkClick r:id="rId8"/>
              </a:rPr>
              <a:t>https://rosalux.org.br/terceiro-seminario-internacional-sobre-tarifa-zero-acontece-em-junho-em-brasilia/</a:t>
            </a:r>
            <a:endParaRPr lang="en-US" sz="1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0008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B8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6819" y="4971855"/>
            <a:ext cx="6694033" cy="752516"/>
          </a:xfrm>
        </p:spPr>
        <p:txBody>
          <a:bodyPr>
            <a:noAutofit/>
          </a:bodyPr>
          <a:lstStyle/>
          <a:p>
            <a:r>
              <a:rPr lang="pt-BR" sz="2000" b="1" dirty="0">
                <a:latin typeface="+mn-lt"/>
              </a:rPr>
              <a:t>rosalux.org.br/cidade-livre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362452" y="1528463"/>
            <a:ext cx="10058400" cy="1609344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4400" dirty="0">
                <a:solidFill>
                  <a:schemeClr val="tx1"/>
                </a:solidFill>
                <a:latin typeface="AvenirNext LT Pro HeavyCn" panose="020B0906020202020204" pitchFamily="34" charset="0"/>
              </a:rPr>
              <a:t>muito obrigado 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23852" y="2668887"/>
            <a:ext cx="5726360" cy="12140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i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pt-BR" sz="2800" b="1" dirty="0">
              <a:latin typeface="AvenirNext LT Pro HeavyCn" panose="020B0906020202020204" pitchFamily="34" charset="0"/>
            </a:endParaRPr>
          </a:p>
        </p:txBody>
      </p:sp>
      <p:pic>
        <p:nvPicPr>
          <p:cNvPr id="8" name="Picture 7" descr="C:\Users\daniel.santini\AppData\Local\Microsoft\Windows\INetCache\Content.Word\livros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2112" y="5348113"/>
            <a:ext cx="1203465" cy="1177661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12"/>
          <p:cNvSpPr/>
          <p:nvPr/>
        </p:nvSpPr>
        <p:spPr>
          <a:xfrm>
            <a:off x="6980130" y="5724371"/>
            <a:ext cx="386715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dirty="0"/>
              <a:t>Mais referências: </a:t>
            </a:r>
            <a:r>
              <a:rPr lang="pt-BR" sz="1400" dirty="0"/>
              <a:t>Livros e publicações com PDF aberto e download livre, </a:t>
            </a:r>
            <a:r>
              <a:rPr lang="pt-BR" sz="1400" dirty="0" err="1"/>
              <a:t>podcasts</a:t>
            </a:r>
            <a:r>
              <a:rPr lang="pt-BR" sz="1400" dirty="0"/>
              <a:t> e vídeos estão disponíveis no site da Fundação Rosa Luxemburgo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5389" y="3535204"/>
            <a:ext cx="1089646" cy="811127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002212" y="264000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dirty="0"/>
              <a:t>Daniel Santini </a:t>
            </a:r>
            <a:br>
              <a:rPr lang="pt-BR" dirty="0"/>
            </a:br>
            <a:r>
              <a:rPr lang="pt-BR" b="1" dirty="0"/>
              <a:t>Fundação Rosa Luxemburgo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6912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7993" y="1487670"/>
            <a:ext cx="8546037" cy="1185061"/>
          </a:xfrm>
        </p:spPr>
        <p:txBody>
          <a:bodyPr>
            <a:noAutofit/>
          </a:bodyPr>
          <a:lstStyle/>
          <a:p>
            <a:r>
              <a:rPr lang="pt-BR" sz="2400" dirty="0">
                <a:solidFill>
                  <a:srgbClr val="E3B835"/>
                </a:solidFill>
                <a:latin typeface="AvenirNext LT Pro HeavyCn" panose="020B0906020202020204" pitchFamily="34" charset="0"/>
                <a:ea typeface="Adobe Fan Heiti Std B" panose="020B0700000000000000" pitchFamily="34" charset="-128"/>
              </a:rPr>
              <a:t>mesa 3</a:t>
            </a:r>
            <a:br>
              <a:rPr lang="pt-BR" sz="2400" dirty="0">
                <a:solidFill>
                  <a:schemeClr val="bg1">
                    <a:lumMod val="50000"/>
                  </a:schemeClr>
                </a:solidFill>
                <a:latin typeface="AvenirNext LT Pro HeavyCn" panose="020B0906020202020204" pitchFamily="34" charset="0"/>
                <a:ea typeface="Adobe Fan Heiti Std B" panose="020B0700000000000000" pitchFamily="34" charset="-128"/>
              </a:rPr>
            </a:br>
            <a:r>
              <a:rPr lang="pt-BR" sz="2400" dirty="0">
                <a:latin typeface="AvenirNext LT Pro HeavyCn" panose="020B0906020202020204" pitchFamily="34" charset="0"/>
                <a:ea typeface="Adobe Fan Heiti Std B" panose="020B0700000000000000" pitchFamily="34" charset="-128"/>
              </a:rPr>
              <a:t>Experiências Nacionais da Tarifa Zero </a:t>
            </a:r>
            <a:br>
              <a:rPr lang="pt-BR" sz="4400" dirty="0">
                <a:latin typeface="AvenirNext LT Pro HeavyCn" panose="020B0906020202020204" pitchFamily="34" charset="0"/>
                <a:ea typeface="Adobe Fan Heiti Std B" panose="020B0700000000000000" pitchFamily="34" charset="-128"/>
              </a:rPr>
            </a:br>
            <a:r>
              <a:rPr lang="pt-BR" sz="4400" dirty="0">
                <a:solidFill>
                  <a:srgbClr val="E2B734"/>
                </a:solidFill>
                <a:latin typeface="AvenirNext LT Pro HeavyCn" panose="020B0906020202020204" pitchFamily="34" charset="0"/>
              </a:rPr>
              <a:t> 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499287" y="4778228"/>
            <a:ext cx="4324865" cy="11121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1800" dirty="0">
              <a:solidFill>
                <a:schemeClr val="bg1"/>
              </a:solidFill>
              <a:latin typeface="Source Sans Pro ExtraLight" panose="020B0303030403020204" pitchFamily="34" charset="0"/>
              <a:ea typeface="Source Sans Pro ExtraLight" panose="020B0303030403020204" pitchFamily="34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9976021" y="0"/>
            <a:ext cx="2215979" cy="17170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pPr algn="r"/>
            <a:r>
              <a:rPr lang="pt-BR" sz="1200" cap="none" dirty="0">
                <a:solidFill>
                  <a:schemeClr val="tx1"/>
                </a:solidFill>
                <a:latin typeface="Calibri bold" panose="020F0702030404030204" pitchFamily="34" charset="0"/>
                <a:ea typeface="Adobe Fan Heiti Std B" panose="020B0700000000000000" pitchFamily="34" charset="-128"/>
                <a:cs typeface="Calibri bold" panose="020F0702030404030204" pitchFamily="34" charset="0"/>
              </a:rPr>
              <a:t>15/06/2023</a:t>
            </a:r>
          </a:p>
          <a:p>
            <a:pPr algn="r"/>
            <a:r>
              <a:rPr lang="pt-BR" sz="1200" cap="none" dirty="0">
                <a:solidFill>
                  <a:schemeClr val="tx1"/>
                </a:solidFill>
                <a:latin typeface="Calibri bold" panose="020F0702030404030204" pitchFamily="34" charset="0"/>
                <a:ea typeface="Adobe Fan Heiti Std B" panose="020B0700000000000000" pitchFamily="34" charset="-128"/>
                <a:cs typeface="Calibri bold" panose="020F0702030404030204" pitchFamily="34" charset="0"/>
              </a:rPr>
              <a:t>Auditório Freitas Nobre</a:t>
            </a:r>
            <a:br>
              <a:rPr lang="pt-BR" sz="1200" cap="none" dirty="0">
                <a:solidFill>
                  <a:schemeClr val="tx1"/>
                </a:solidFill>
                <a:latin typeface="Calibri bold" panose="020F0702030404030204" pitchFamily="34" charset="0"/>
                <a:ea typeface="Adobe Fan Heiti Std B" panose="020B0700000000000000" pitchFamily="34" charset="-128"/>
                <a:cs typeface="Calibri bold" panose="020F0702030404030204" pitchFamily="34" charset="0"/>
              </a:rPr>
            </a:br>
            <a:r>
              <a:rPr lang="pt-BR" sz="1200" cap="none" dirty="0">
                <a:solidFill>
                  <a:schemeClr val="tx1"/>
                </a:solidFill>
                <a:latin typeface="Calibri bold" panose="020F0702030404030204" pitchFamily="34" charset="0"/>
                <a:ea typeface="Adobe Fan Heiti Std B" panose="020B0700000000000000" pitchFamily="34" charset="-128"/>
                <a:cs typeface="Calibri bold" panose="020F0702030404030204" pitchFamily="34" charset="0"/>
              </a:rPr>
              <a:t>Câmara dos Deputados</a:t>
            </a:r>
            <a:br>
              <a:rPr lang="pt-BR" sz="1200" cap="none" dirty="0">
                <a:solidFill>
                  <a:schemeClr val="tx1"/>
                </a:solidFill>
                <a:latin typeface="Calibri bold" panose="020F0702030404030204" pitchFamily="34" charset="0"/>
                <a:ea typeface="Adobe Fan Heiti Std B" panose="020B0700000000000000" pitchFamily="34" charset="-128"/>
                <a:cs typeface="Calibri bold" panose="020F0702030404030204" pitchFamily="34" charset="0"/>
              </a:rPr>
            </a:br>
            <a:r>
              <a:rPr lang="pt-BR" sz="1200" cap="none" dirty="0">
                <a:solidFill>
                  <a:schemeClr val="tx1"/>
                </a:solidFill>
                <a:latin typeface="Calibri bold" panose="020F0702030404030204" pitchFamily="34" charset="0"/>
                <a:ea typeface="Adobe Fan Heiti Std B" panose="020B0700000000000000" pitchFamily="34" charset="-128"/>
                <a:cs typeface="Calibri bold" panose="020F0702030404030204" pitchFamily="34" charset="0"/>
              </a:rPr>
              <a:t> Brasília - DF</a:t>
            </a:r>
          </a:p>
          <a:p>
            <a:pPr algn="r"/>
            <a:r>
              <a:rPr lang="pt-BR" sz="1200" dirty="0">
                <a:solidFill>
                  <a:schemeClr val="tx1"/>
                </a:solidFill>
                <a:latin typeface="AvenirNext LT Pro HeavyCn" panose="020B0906020202020204" pitchFamily="34" charset="0"/>
                <a:ea typeface="Adobe Fan Heiti Std B" panose="020B0700000000000000" pitchFamily="34" charset="-128"/>
              </a:rPr>
              <a:t> </a:t>
            </a:r>
          </a:p>
          <a:p>
            <a:pPr algn="r"/>
            <a:endParaRPr lang="pt-BR" sz="1400" dirty="0">
              <a:solidFill>
                <a:schemeClr val="tx1"/>
              </a:solidFill>
              <a:latin typeface="AvenirNext LT Pro HeavyCn" panose="020B0906020202020204" pitchFamily="34" charset="0"/>
              <a:ea typeface="Adobe Fan Heiti Std B" panose="020B0700000000000000" pitchFamily="34" charset="-12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133599" y="1486785"/>
            <a:ext cx="7376983" cy="895794"/>
          </a:xfrm>
          <a:prstGeom prst="roundRect">
            <a:avLst/>
          </a:prstGeom>
          <a:noFill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dirty="0">
              <a:solidFill>
                <a:srgbClr val="C00000"/>
              </a:solidFill>
              <a:latin typeface="AvenirNext LT Pro HeavyCn" panose="020B0906020202020204" pitchFamily="34" charset="0"/>
              <a:ea typeface="Adobe Fan Heiti Std B" panose="020B0700000000000000" pitchFamily="34" charset="-12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4823" y="437330"/>
            <a:ext cx="3052376" cy="368686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2184857" y="2547913"/>
            <a:ext cx="7692311" cy="989930"/>
          </a:xfrm>
          <a:prstGeom prst="roundRect">
            <a:avLst/>
          </a:prstGeom>
          <a:noFill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400" dirty="0">
                <a:solidFill>
                  <a:schemeClr val="tx1"/>
                </a:solidFill>
                <a:latin typeface="AvenirNext LT Pro HeavyCn" panose="020B0906020202020204" pitchFamily="34" charset="0"/>
              </a:rPr>
              <a:t>O contexto da Tarifa Zero </a:t>
            </a:r>
            <a:br>
              <a:rPr lang="pt-BR" sz="5400" dirty="0">
                <a:solidFill>
                  <a:schemeClr val="tx1"/>
                </a:solidFill>
                <a:latin typeface="AvenirNext LT Pro HeavyCn" panose="020B0906020202020204" pitchFamily="34" charset="0"/>
              </a:rPr>
            </a:br>
            <a:r>
              <a:rPr lang="pt-BR" sz="5400" dirty="0">
                <a:solidFill>
                  <a:schemeClr val="tx1"/>
                </a:solidFill>
                <a:latin typeface="AvenirNext LT Pro HeavyCn" panose="020B0906020202020204" pitchFamily="34" charset="0"/>
              </a:rPr>
              <a:t>nas cidades brasileiras</a:t>
            </a:r>
            <a:r>
              <a:rPr lang="pt-BR" sz="5400" dirty="0">
                <a:solidFill>
                  <a:schemeClr val="tx1"/>
                </a:solidFill>
                <a:latin typeface="AvenirNext LT Pro HeavyCn" panose="020B0906020202020204" pitchFamily="34" charset="0"/>
                <a:ea typeface="Adobe Fan Heiti Std B" panose="020B0700000000000000" pitchFamily="34" charset="-128"/>
              </a:rPr>
              <a:t> 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6651" y="5673424"/>
            <a:ext cx="1089646" cy="811127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063474" y="477822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dirty="0"/>
              <a:t>Daniel Santini </a:t>
            </a:r>
            <a:br>
              <a:rPr lang="pt-BR" dirty="0"/>
            </a:br>
            <a:r>
              <a:rPr lang="pt-BR" b="1" dirty="0"/>
              <a:t>Fundação Rosa Luxemburgo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35790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/>
          <p:cNvSpPr/>
          <p:nvPr/>
        </p:nvSpPr>
        <p:spPr>
          <a:xfrm>
            <a:off x="6123900" y="207200"/>
            <a:ext cx="5679100" cy="2169991"/>
          </a:xfrm>
          <a:prstGeom prst="roundRect">
            <a:avLst/>
          </a:prstGeom>
          <a:gradFill>
            <a:gsLst>
              <a:gs pos="0">
                <a:srgbClr val="E3B835">
                  <a:tint val="66000"/>
                  <a:satMod val="160000"/>
                </a:srgbClr>
              </a:gs>
              <a:gs pos="50000">
                <a:srgbClr val="E3B835">
                  <a:tint val="44500"/>
                  <a:satMod val="160000"/>
                </a:srgbClr>
              </a:gs>
              <a:gs pos="100000">
                <a:srgbClr val="E3B835">
                  <a:tint val="23500"/>
                  <a:satMod val="160000"/>
                </a:srgbClr>
              </a:gs>
            </a:gsLst>
            <a:lin ang="16200000" scaled="1"/>
          </a:gradFill>
          <a:ln>
            <a:solidFill>
              <a:srgbClr val="7030A0">
                <a:alpha val="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utoShape 8" descr="data:image/png;base64,iVBORw0KGgoAAAANSUhEUgAABnQAAAKuCAYAAACYFfIEAAAgAElEQVR4XuzdCbQWxZ3w/4pGuCi7ggKKsjiKYoSoIYiCwkRwg7whIwrO/Ceuo2bmdTSvxqhHPUkm6gRP5kyiiYZkMnGJJuS4sZmIQTYXiOCgyCgiIIviwmLC4pL//XVSN/XU7e6q3p6nn+d++xyPep/u6upPVW/166r61J+aF8WCAAIIIIAAAggggAACCCCAAAIIIIAAAggggAACCCBQWoFPEdApbdmQMQQQQAABBBBAAAEEEEAAAQQQQAABBBBAAAEEEEAgECCgQ0VAAAEEEEAAAQQQQAABBBBAAAEEEEAAAQQQQAABBEouQECn5AVE9hBAAAEEEEAAAQQQQAABBBBAAAEEEEAAAQQQQAABAjrUAQQQQAABBBBAAAEEEEAAAQQQQAABBBBAAAEEEECg5AIEdEpeQGQPAQQQQAABBBBAAAEEEEAAAQQQQAABBBBAAAEEECCgQx1AAAEEEEAAAQQQQAABBBBAAAEEEEAAAQQQQAABBEouQECn5AVE9hBAAAEEEEAAAQQQQAABBBBAAAEEEEAAAQQQQAABAjrUAQQQQAABBBBAAAEEEEAAAQQQQAABBBBAAAEEEECg5AIEdEpeQGQPAQQQQAABBBBAAAEEEEAAAQQQQAABBBBAAAEEECCgQx1AAAEEEEAAAQQQQAABBBBAAAEEEEAAAQQQQAABBEouQECn5AVE9hBAAAEEEEAAAQQQQAABBBBAAAEEEEAAAQQQQAABAjrUAQQQQAABBBBAAAEEEEAAAQQQQAABBBBAAAEEEECg5AIEdEpeQGQPAQQQQAABBBBAAAEEEEAAAQQQQAABBBBAAAEEECCgQx1AAAEEEEAAAQQQQAABBBBAAAEEEEAAAQQQQAABBEouQECn5AVE9hBAAAEEEEAAAQQQQAABBBBAAAEEEEAAAQQQQAABAjrUAQQQQAABBBBAAAEEEEAAAQQQQAABBBBAAAEEEECg5AIEdEpeQGQPAQQQQAABBBBAAAEEEEAAAQQQQAABBBBAAAEEECCgQx1AAAEEEEAAAQQQQAABBBBAAAEEEEAAAQQQQAABBEouQECn5AVE9hBAAAEEEEAAAQQQQAABBBBAAAEEEEAAAQQQQAABAjrUAQQQQAABBBBAAAEEEEAAAQQQQAABBBBAAAEEEECg5AIEdEpeQGQPAQQQQAABBBBAAAEEEEAAAQQQQAABBBBAAAEEECCgQx1AAAEEEEAAAQQQQAABBBBAAAEEEEAAAQQQQAABBEouQECn5AVE9hBAAAEEEEAAAQQQQAABBBBAAAEEEEAAAQQQQAABAjrUAQQQQAABBBBAAAEEEEAAAQQQQAABBBBAAAEEEECg5AIEdEpeQGQPAQQQQAABBBBAAAEEEEAAAQQQQAABBBBAAAEEECCgQx1AAAEEEEAAAQQQQAABBBBAAAEEEEAAAQQQQAABBEouQECn5AVE9hBAAAEEEEAAAQQQQAABBBBAAAEEEEAAAQQQQAABAjrUAQQQQAABBBBAAAEEEEAAAQQQQAABBBBAAAEEEECg5AIEdEpeQGQPAQQQQAABBBBAAAEEEEAAAQQQQAABBBBAAAEEECCgQx1AAAEEEEAAAQQQQAABBBBAAAEEEEAAAQQQQAABBEouQECn5AVE9hBAAAEEEEAAAQQQQAABBBBAAAEEEEAAAQQQQAABAjrUAQQQQAABBBBAAAEEEEAAAQQQQAABBBBAAAEEEECg5AIEdEpeQGQPAQQQQAABBBBAAAEEEEAAAQQQQAABBBBAAAEEECCgQx1AAAEEEEAAAQQQQAABBBBAAAEEEEAAAQQQQAABBEouQECn5AVE9hBAAAEEEEAAAQQQQAABBBBAAAEEEEAAAQQQQAABAjrUAQQQQAABBBBAAAEEEEAAAQQQQAABBBBAAAEEEECg5AJ1GdBZvXq1WrFihdqxY4d65513WojbtWunDjjgANWzZ091yimnlJw+Ontz5sxRK1eubFnhyiuvzHQsPunde++9FZZZ95kpwzXe2PbyzU7nzp1Vx44dg/o3ePDgoC6y1FbgzjvvVHv27GnJxJAhQ1JdG8zzQ8r1/PPPr+2BsfdEAt/73vcSrS8r9+7dW3Xp0kUdd9xxNT+Xfa7hiQ+woA3svI4ePVp95jOfSbU3u9zq4b5UT2WVqlDYyCnw4osvqrlz5zrXM1dolOfXRAcdsfJDDz2kNm7cmPm+bSdvp6uvTXZ5Zblm5XH8jZBGmnMg7rjta389PpOZ97NBgwapsWPHNkJRcwx/EfApX591AEUAAQQQQAABBHwF6iqgIw0ly5YtU++++67z+OTlWBqR5MWs3hrW5aVzyZIlLcd4++23xx6vBLjWr18f2VDtk548ZJov0K59OgugjlewvdIcitS/I488Uo0bN67u6p8cr6tOpTGp9ja/+93v1MyZMyt2K430aRqFzfMjbRrVPn7291eBa665JhOHnMvjx4+v2bnscw3PdIA5bmzndeLEiWrYsGGp9mCXWz3cl+qprFIVSs4byUc5S5cubajGzWeffVZNnz49tZR+fj3nnHNSp1HPG8qz/pNPPtlyCIcddpi6/PLLMx/SDTfc0PKBR6dOndSNN94YpGmXV5ZrVppMNsLzln3cWc8BOz372l+Pz2Tm/ez4449XbeX8/slPfqK2b9/eUqSN+lGUT/n6rJPmGsI2CCCAAAIIINA2BeoioCMvBk888UTQIyfpIi9tEyZMSP2FcNL95bG+b4OQNITMnj1byZdwcS8HPukR0PlryeUR0NGp1Vv9861TedTzotOQl8hXXnml1W4uvfRSNWDAgES7r8fGg0QH2OArZw3oCE8tz2Wfa3hZipCATrIPMspSbrXIxyOPPKKef/75IFCaJtBeizz77DOvxmz5eEB6g9bbR0k+Rq51zOCLrCvX8CwO9gce5jNzrQI6jfS8ZZdnXueATpeAjuuMKefvdj2Q56jLLrss07lcziP98zVKL1Hv5D7rlPX4yBcCCCCAAAIIlE+g9AEd+0s9TaiHp5AXXr3Iy5H03gkL/IwZM6ZuvgD1bbwzX3gJ6OR3ctn+UsfMeha1pw8++EBt2LChVf3bf//91bXXXptfBgtMybdOFZiFXJKWa4HZACBloHv2SW+LCy64INF+COgk4irdyuZLtDQoHHHEEbF5lPoj9xG7N2itzmXfe0IZ4AnoENDxqYcyHOYbb7wRrNpovR7tRkyfZwjpIS3XHPv5VXqat8UhPu0PMkaMGBF8nJV2MeubpGF+2FGrgE6jPG+FlUmacyCubO3eLPX4TNYWG/PNcpL3dinHtEOwpj33q7WdT/n6rFOt/LIfBBBAAAEEEKh/gVIHdMKCOdKgJsO3xM2RI1/izZ8/v+LFuJ4eJGX4BXNuoKjhanwfDH3So4fOX09mu0Ey6dAI8tXxwoULK64OSdOo1aXFt07VKn+++zXLQBrw5QVSl4lcC+Rr8CRf+9Zj44GvVVtYz6zXSRqPpVHqscceq5iHqRbnMgGdP9fSehhyzed+2xbOOdcxNvI11W7MTnLNCHt+qPYQYK6yq8bv0vNc5knRS5Zguv2Bh30PkN/lvNWL9OBN8nyQ1qNRnrfCjj/LOeDjWY/XDzHRi9SvpD3FfVzKtE6tAqW1MvA5n9taHahVWbBfBBBAAAEE2opAaQM69sucFEiSL+vlBW3atGkVX1hneSEsY4XweXj0zTcBnb9KZQ3oSEp2o4w5XrtvmdRivTzrVC3yr/d52223VfTIGTVqlPrRj37UkqWkPfbqsfGglv5l23fagI4ch30vqsW5TEDnzzWqHgI6Zav7Zc1PI19TszZm288PSZ59y1reafJl3sdl+zTDpYY9jyW9/6fJu882jfK8FXasWc8Bl18jXz9cx14vv5tlVJZzrki7Rj6fi3QjbQQQQAABBBBIL1DagI79IpfmhVaCOvJAuWfPntQNuelpi98yz4dHAjp/La88AjqS2je/+c2KXmIybErZhxrIs04VfwaE78FugNcvkuY1JWlwl8aDWpVmPvvNEtCRHNj3o6zzOSQ9KgI6fxYjoJO05pR3/Ua+pmZtzA4bMrRehm3Ns8bZga20w66Z12/pofutb30rz2ymTqsRnreiDj7rOeBCbeTrh+vY6+V33RulQ4cOpX/3ycO0kc/nPHxIAwEEEEAAAQTyFyhlQMceai1p46vJlGda+fNnSzHPh0cCOn8ti7wCOjJciAQX9FIPX6jlWaey1e70W9vuuvHdbhxKEmCj8SB9eZRhy6wBnTznhUnjQUDnz2oEdNLUnnJu08jX1Dwas3kmU8HQw+Y5n6Z3pAylZvbOLdOcRI3wvEVAp5zXV3JVfYFGPp+rr8keEUAAAQQQQMBHoJQBHftF9owzzoidM8d1oHriUT0xrT25pjS6z507tyWZ0aNHe31NJPnUi4yHHDZxrbmOTldeMBcvXtwyT47kS3og6d4bEoRauXJlS9oy34dezN9kEl29yIuu/KOXqG3kd/M3vX5U44G8UMvcIxs2bGjp6ST57dmzZ+oykcaOtWvXBsdv9p7q3Lmz6tixY4WFq2yL+D2vgE6adKQuvvLKKxU28kWp1C+zjsQdt12fdXmL+0svvaS2b9+uJM0+ffqowYMHq9dee62lvvnWqbD9y9xVb7/9tjLTkDKVgKzsp1rjhZsTDR922GHq8ssvD7JrN+wk6fWXtvExqjy1fRoTOW+WLl2qtmzZ0nIN0eUpXzDrsf8lsKXn4ho0aJAaO3ZsRbElrSdxeY0qeznO4447rirzEcSdE1kDOlFBQp/rTx51IG1ApxbnZJ7BL7PcxNo3oFOL66g+P+Lu33IM5jOBT/0JWyfsHm6uF3aNkN/l2tCjRw/vc9I8FvMaotOX5wK5n8hi3lOirhXmNce8/+t7nD4G1zNY3PEdfPDBqZ9N0paHvV0eAZ20PUrlPrdixYpgyFFdNpK/rM9tkq48K5j3HX3cknaXLl2861US55/85CfBM5FeknyIIdvY1+6w7ZO+A0QZ+5xfaZ7hw7zK/hydxzkQV0/SPpPlcU80y9B895O/S92Q9xp59rWff8xrf9gzWdjxSt1cs2ZNq/NZXzN938XM50Hz+qrrsvmOF5b3JOdsHsbmOWkah917suY3r2umT0AnaR0Is0z6Tpik7FgXAQQQQAABBOpLoHQBHfuLvDyGR5AHw7ihrtJO3OjTSGiuIxPbbt26VT355JOhtUS/aMY13tm/RVU3s+HLpzEwLKAjPRqef/75iqCLuT8JIJ122mlq2LBhXrVe8rFq1aqKYciiNpQGAlejjtdOU6yUJhATths7nbjhQqQOSpDPDIaEpeljbtdnqQt2o4hOW84vOTeWLFnilIpqTJWX2Oeee85ZrlKmZ599dqGBHXn5mTlzZsux2MHgO++8U73xxhvB73Ls0jDqM/lx0sYDKYMnnngidxPXOanLU4LWZp7DJuVOWk/Chqlx5UcXhNSxcePGeVk7K2KKFXyu1XHJmo2rvl+J51kHfK7hZv5reU7WMqBTy+uoPj9cZWUHqVJU58jAljw/yccp8sxjfiwRtg+fc9I8Fn0Nkbo1f/782PQlWD5+/PhW57t9zYk6dnlWCnuukOObPXt2Rc/XsDTkOnjCCSeoCRMmpOHNvE3Wxmz7Odjn4wNplJw3b15F8CMPG6lLCxYsaLlvxuGY95/MiH9JwL6nJ+1hYw59G9Xb3/cdQMrl0UcfdRpL1qPOgTTP8KZlvTxHZz0HXPUn6TNZnvdEswzluVbe3ew5W3X+zY+KfBr89XZS78VQArOuRZ5JTj755NhAtumlr692sNPeT9LzOU9js/6IsTyry98ee+yxyHtP0ut+3tdMn/L1WUfKQcpf7rM7duyILX6fsnfVH35HAAEEEEAAgfoVKF1Ax35583mRzcrv+zJn78enkdB+eItqODdfNMsQ0BF386vIOGPXUGLyEhz1suMqu6iGHdd2WX7PK6BjBg8kP1HH4vuCbx5TXKNG2It0VL2TdOQlKE1AR8pV8q4DJD7msi958bR7i/hs67OOHbCxgxD2EIyuuqv3maTxIGl5+ppEBeXCXOT8la+zdYDQJ6Aj68TVE7MHYpqylxdPaWCtxTxSPtfqqPqVps7kXQdcQQKd9zTl4lv/fM4/WadWAZ2k5pLXPK+j+vxwlVXWgE7URy7S8D5r1iyvBkBdlq5z0g7ofPDBB97PBWGN51kCOmmOTze2+gTtfeu3z3pZG7Pta/2ll14a+yGEPDf/9re/dQbxzLz72NjXPp9jl3V0A6zv+q71zKCMb0Bd0rTLIep+7/MOEDYnpyvfcq5+5StfqSg73+uU/QFNvT1HZz0HXLa+z2RF3BPtgI7kNepjLPOjIt/G/CTPeqZT2HNe2DOs5Mk3WOS6T8rvRRjbAZ0hQ4ZUfKwVVz982g2KuGb6lK/POr7XCNMgaaDbdX7xOwIIIIAAAgjUh0DpAjpJejXkRezzMhe2L59GwrDGG3khlYevgw46KOixI13dpWu+buSOaxCSL4r0MErTp09vyZY8wB599NEt/29+3epqYJKN7B46OiF5IZW0Dz/88OBPkl8ZDs5+eYkbFs8ObOg0ZWgUmSxTpysOdhApyct7XvUhj4BO2Mt/2ETq9rwucgzSECbmUj9k2bx5czDkgm0e9QAf1WgmjSwyzEPXrl1b0pQeM/qFTP7tW6dkXbtc5W/yNaIMtyP7kEWG1gvrlZV1GMWwsvYZUs0uF9/5uXwbD8JexKQs5fzWJlHlGRe8jEq3f//+wTm0c+dO9frrr0c2tvoEdLRpVD0xh1Gyrxdh53RY2SfpFZXX+Szp+Fyr7f3p3g5mkMunvhRRB3yu4WU5J2sR0CnDdVSfH66y0hNF+9RvOa/thvqw64TU1bvuuqvia1451+T6YF4j3nzzzeAaYfbeCWt01nkzj0Xqvv5a3D7fo54L7OuO5FOu07JIg5pOT9I+5ZRTWkjE0gzChN1P5dngiCOOUIceemiwnViFHV/ewQWfckvbmC02EkQxP5JwNdRJoEu+tDcXsenXr1/Fc1vY81Xc9SwsXbGUdPWzSdw93vdjCR9PuyeB74c+dsN42DOY7N/nHcC+54VZvPrqq63OL7v+pXmGD7u2l/05Ou054FMfZB3fZ7IinlOjGtzlWU9fb+X5R57ZzeExfRrzw+5l9jNk1LVOXKKCv6aXeS23r6PyfCrnvt0zJO6cK8LYrD+Sx927d1cM+63fZaKefeOum0VdM33K17WOfd5Enedh7+G+10Xfc4z1EEAAAQQQQKD8AqUL6Pj2asiT1udlLmx/Po2EdkBHHkwvu+yy2KGHXA1COi+uB0O9nk96YQEdeej/8pe/HPplqP3SEXVctq2keeGFF0YevzxoS9rmy0TSMdOz1o08Ajp2PTaHXdD5C3upiGsECfuiLOwBPiygE7Z/V52O+9rPLn956ZBhvqJ6X9imRTTs23mKqjdpxuT3aTwIq+unn356pIk9fETUOWQHqsROAnFhQxJJnRJre7gl34COTz2xy1K2kbKP+greLheffWQ9h+3tzWulPV9H2L7k+mM3aPh80V5UHfC5hpflnLTzKtf89u3bpypSO4gdNuxj2a6jPmXli2HfR6LuD/Z6cffZsK+po4IeYQ2Xcee73aMj7oMMn2uqdrKfT+LuTWHDYsUNd+pbFknWs68D9hyHYWnZcwrKOq5gTlggL+7r9LBeTlGWtrkrQGMHXfK8zvt8rGGb2kHAOBfXO4B9jYmrT2E9aaIa2X2f4evxOTrNORB2XkTNF+Zz/Sjqnhh2XfS5xrjK266zrudqWV/OO/M+GZWPsHe8uOuo/Zwcdf4UZRz2HhPXmzhsODbfjx/yuma6ylfqt2sd817uai+w77c+PZOS3MdYFwEEEEAAAQTKL1C6gI790FmNL05cL3NRxZgmoON6KZZ9+TYIuR4MswR0fBrc7XyGHVvSoUMkz/ZDahG9OeJOzSwBnahxr8OCC76NdWZe7boa1hAX9iLkGrJF78O3Tt1www0tQQPXS2dUPYx7mUxz6fQdlsX28XkJ8mk8MNfxOX/kGO28hL2M2+eQ65oYFtTxDei46ond4OD79bt9TlU7SJt1mCvfxsmi6oDPPaEs52Sa4UJ8z/ewgE7ZrqM+ZeVzvL4NanZjs+ujCb1vn2ct+1h8esza6Ub1ivC5poZdI33vG/a5GDYHmE85pFnHd2i5uLR9GojtxlSfe1lYo7E9l1yaAIoci898NWk8ZZuk5Wk/R8bdN13vALZz1HyC+tjM9OI+wPB93qrH5+g8zgHxjLL2uX4UdU9Mc12UY3GVd5rhXe1zNSoIbF+XXdcK397sRRmH1R/X+7O9TdhzW1HXTJ/y9VnH9PS515nl6vucmvYazHYIIIAAAgggUD4BAjohjaquBlNdjGkCOlGNG2bV8G0Qcr0c6DR90kv6Naak7fPAbza2+T5s2g1UPg+1eZ5aYS9r0pAVt8hwAFGTl4bl35702LdhXPLg6mES9jXntdde60XkU6fsea6SlI/Z4BM1F4RXRq2VknxBK5va+bAbtOw8uBoP7JfqJCa33XZbxdBDZlmlmRxb8u4TlExTT5I0kpmG9nG4vjxPUwfitska0JG0XZPPFlUHwsrTbuQq0zlZzYBOGa+jPvdbV/22z7O4e2fa4ajs+hq2D5+PNuxjsRvMop6nXNdUna55v/MNlMu29jlRzQ9D8mrMlueC0aNHR/byNO8dSWzs+mUHj+yv3X0D8HZw1RX4cJ0H5u9JP/Sxv3S/8cYbI3fnCujY54HrwwfZkaQZ1ovWzITP85asX4/P0XmdA2kDOkXeE+364Ps84ypv89qZ5PnYDAJEvUvY73g+ddh1Phdp7PPxWtgJbefZfucu6popeXGVr886ZhquoJukp4cwNYdETnJdZV0EEEAAAQQQqG8BAjp/efEy5w4pKqDjM/+CT+OdrnI+D4++6dkP+74v4nZwIWq7pA+dvsdWxOmXZ4NkVMN+mi/x9LHaL1FhjTFmffZ92fR52ZB10nwtqvNuNz76NhS5yjlpnuwydn0N7Wp8tBsxfV6W9THZeTFfQNM2SvoEF+wXZp96kqSRzC4zewx33yCjq+x9fjevJ3rM+LjtZMg6CRaETXQc5VRUHfC5hiet/+ax531O2vVZGiU6duzoU0yt1jHnL5If7ftLGa+jWQM69jnv6nHj2zMxrADsxi27F0vahmyf5ynXNVXn12ys9GngMo/TPO99rm+pKmnIRmGNkdLQGrd88MEHasuWLaEfhoQFo9L2opE82IHQuIChT2Ai6l7m+xzp455kCDXbxnV/dwV0wj5+kGCNOe+TzzHY6yR9zq2n5+g050CYoQznGra4rh9F3hPt66JvsNi3vPWzR9QQxnHPVj4BHZ+elrV+7rDrj69x3DNz0ddMn/J1rRM2vOhxxx0XOvR5mmsO2yCAAAIIIIBAYwmULqDTyHPo+PbC8G0Qcj0YJnnJdr0cRVV7369xfU4beYlZsWJFq8ndk/R28NmPa52sAR09GfWoUaMiH8LTNJRFNVTZjVz2i1ASP586ZdYV3xdDnXc7b64hFFxlpX83G/18eoLZL3au43CdH3bjgavxzjwue74WM6AcF+xx2ZgNvT5DrvnUE7tnU9S8OWF5s+eIyLOxz2Xh05syKs9z585VdmAhrHGhqDrg07BSpnPSrrO+H0iE+ds9q+w6U8brqO/9O+x47eES5V7yla98JbYxJ+kXveZ+XX5pjsXVOK7377qmynph12lXb1nz+MyArO/zl+ta4vN7lnuwHLMEKt94442WXYXVg6z30izXDNtA6u2aNWtaTaae9zXet7dW0uC6T5017336+KVcpF716dNH9evXL7InVVSd8Xne8qlv5jpleY7Ocg74HLPr+pGlfrvOrbT3uLzLW/L56quvqldeeaVlCGSfgI7vtdB1/S/S2C4D32tJ3MdMrnJ11TvX8fqUr2sd+yMVnSf5sEOuMwcffLAaPHhw7Dy8ruPgdwQQQAABBBBoHIHSBXTSDPGRtTh8XuZcjU1RD8hpGltcD9E6L64HQ72eT3ppx+FNYycv/zt37lRr164NsiiNLmGTkOv8+zQ0Z60D5va2l5StTwN9z549Vffu3b1e6n17NkUdV9wQC1leWnzqlNmw4ftiqI+jiOH0wibi9mn0s3tfxDU8J2k8yFoXzXy4hryI25eZZ5+Ajk9wLY+hy3SefV/Qs3rK9mkDOnrfdgNhWADQ/rIyS77tuui6hpfpnEzb2OW6x8rvdp0p43XUVVZR9UIaon7605+2NMzJeq4ejD498eLqoeuDjDTH4vtM4LqmSr7zGrZJ0kp6r8py/ubRmG1f++0PN9IOf6mPK+m9RQIFUt+2bt2qtm3bpqRH0fbt20N7MRZ1jbefH6LuWWbPM58PPHzqbNjcdHYdkfuCNLr279/fq/eOz/NWVD0s+3N0HueA7/NN2Lld5D3RFQiPynea8pZzTs69zZs3KxnaWf5b3peihniuZkCnSGOz/iQZfs5+3jOffYu+ZvqUr8869nNNWH2ScpYgsgR3GG4ty92abRFAAAEEEKhvgdIFdOwHrmoMk+HzMudqbPIJ6PgGJnwbUXweDCXfPum5Gn+jqrmvnbyUzJs3L+h9I8MZJVl83ZKkGbeu7VXE/tMOcafzHdcY5lsmrjodddxZG8d9661veebVkB43nI+r8TGvPMgxm435WeqJ65xOU0/aakBHysVsJLTLSf6/qDrgcw0v0zlZzYBOlvPDLjP7Hp7m/PApq7DrmjTSTZs2raKRzifAmrXR1HWMPs8O9vG40vS5h+l12nJAxx4WTUzMgGbW88y3bOWZfNmyZZENyHH36SKC9mYjcliwxg76+AzV5FtnJW3psRk2FKftII3Q8v4icyBF9WRN+ixUT8/RWa9Nruc/1zNZkfdE33PHPgbf8pZzX+rZqlWrguBNkqWaAZ0ijW/93cIAACAASURBVM36kzQYH5Wvoq+ZPuXrs45+jpDrjc/7svgMHz7cOWdXknrEuggggAACCCBQHwKlC+jYX5z6zjsTx627pUd1VfZ9mYt7OG+kgE6SIJqPnT1HQ1RZydeNUt6dO3cOhu7QSxEBlbj6Ug8Bnbgv43zKJOr4fV42srzEZf2i3M63nV7Wy64cW1jji6vxwB6K4bTTTkudFfnaTuchS4N10QEdaUyTsb3TLq4Jo9OmG7Zdljqr03NdF4qqA/rl3hz2zW4ozXJ8eZ+TWRtNzPJzDbmW5fyQ/RRxHU3T2Gcfh+89OGujqeuL5TTH4nv/cV1TpXzCju/QQw9NdWno0KGDV+/ZVIlbG2UtF52cXS/ihuNMOrShq3ebPINJDy6fBmV5/pV71oYNGyoCP0UEdOxeZfY923ze9P2y37fO6nKRa+bSpUuDYeaiekrodePmwPJ53tLp1NtzdF7nQNT56Lp+FHlPTHNdlOPwKW+5Js+fP9/ZkC91W8456aWxcOHCFqZ6Cei4njvyCuiY99Kszyaua6ZP+fqsY9Z5qQ9yXfX5GNLnI5A87m+kgQACCCCAAALlEShdQEdo7C+hk0wwHkZrP4TZDz1JX+b0PnxeGJI+vPk03oXtPy7o4fPy4Xo5iqqy9gSUrqGCJB0duJGXkS5duqiuXbsGXcZ1I3bRL4Ku08/VcOva3ud3nzKJSyeu7qWtz74vnGnriqSfd9najkknYJcvbc2vbaMmT3Ydc9aG5aiydr1AxtWRogM6Sb+a9DkvilrH51rt2rfrulBUHfC5J7jqZ9yxFX1OJm1oNvPqCuiU8TqaNE/2Oe4zRFSUUdKPH1wNXEmPJewaH1X+PnU277rpOsfz+j2vfMcFdLLc5+U4465X0kNAfre/DteBG2lMlsCaHSQr8hqoy8ZuCLaf580gbdrAaJJrlp6z5s0332wV0NJ5jur96/t+YJ+H9fAcndc5EHVOuq4frt+z3BPTXBd9nq/DeiTqwI2ce+3bt1cHHXRQ8K5kDrPl83yTxsN1nGnS1O6u+mH+7huYdb0bF3nN9Clf33Wi6qaeq0wCPPLeEtZ7J2t7SV73QNJBAAEEEEAAgeoIlDKgY3+BFzcUkosp7MXUfuCxH/J8hmiwH8waqYdOkl5R9gO/+bWk/eItD+V/+7d/6xxb3PWg7yrzrL+7Gm6zpi/bu+YuiNtHki/bJJ0kjRM+DQxJx943j8X1RXhSW7PxRurXlVdemWiyUDsgGTY3iuTJ9eJqfz3rmvvC9zjtupgkXVdZpnm5NYPtSV+yfY+5iPV8Gjxc+3VdF4qqA5IvV8NKmc5JV5DA5Wz+7grolPE66ior8/js/Md9zR/lFjefmsvaFTBOcix6X77XFdc1VdKzhx1LGuxyHX9Rv+f1DBMX0Mk6H11c77SwIOM555zjvLdWI6AjZWZe78znVft+7tu46VtnfeqL7r1j9qiU7cJ6K7nu0bJdvT5H53UORJm7rh9F3hPTXBflOFzlbZ6Tsr5vgN7n+cblFebsOs4ije36E9V73s63vZ0Z8C3ymulTvr7r+FxnZB253snxmr0EfeuM7z5YDwEEEEAAAQTKLVDKgE5YECZJQ6ZJbjeyhQVe0rx42Ns0UkBHP3RGjftt+poNvHZjuN1Y5dsd3G70r/YDqqvhNo9T2n6x8P2SVPZtu9oByCyNE64XTp/9x/nYL4C+L2lhadrHmTbwa79EhwXAXC/DRc39ZdeTqB5ErpfasHMoTT2xG/p8g995nDNZ0vBp8HCl7+rpWVQdkHy5GlZc14RqnZNheU0SULbz6QrolPE66iorfYx2fZEA6Ve+8pXEExxnuaaawaCwDzl8j8UsN9/riuuaqtO0r89Z7hmuczyv39M8U4bt2z52O0DhKr+o43GdN2a6UR85+OS3iCHXZL9RgRvzGp2kB6mrzsrva9euDb6I79Gjhxo7dqyzqtjvHmHXwTTPW/XyHJ3XORAF7bp+FHlPTHNd1O9V+njsZzL7nPR9nrUDftUccq1I47jATNzJZ5931bpmuspX5znunJeyfO2119S2bduCjxkuv/xy53XG/ughyXXPmTgrIIAAAggggEDpBUoZ0AlrFJKXysmTJydq7LAbTCTdqMYl8yHL50HabtxrtICOTxDFfuC2gxJpv9S2v/L0yUueZ1o1AjqS3zS9S+Th/a677qoY195u4HI1TsRZ+TQw+L5A2vuxX1iT9AQLy3NewQX7BTDs/Hc1HtgvVUkaZ+WlWIZQ0AFUmZfGHE7DrCe+jWt2I29eAR27IS1JGUp5ydKxY8fg3/LFd7WWrAEdn56eRdYBVwNSWc7JsHt3kQGdMl5HXWUleZZroaynh0yR64WcD3IPTbqk/QDCbowL+6jA51js/Pref1zXVJ2ufX32/fhBzkfZVq6r4ivDu/o0xCf1D1s/j8ZsO42wa799D/Q91+z7gx2YT3O9DBsuqqiAjpibQSf9oYP5N9/Ah6TlqrPmPdj3nufTu9bneaten6PzOAfizkXX9aPIe2Ka66IcS1x5p/Wy81LNgE6Rxr4fTZp1xH5OCztXi7pmuspX5zOuDtj3ct8Ppsw066UXax73WdJAAAEEEEAAAaVKG9CRB7Np06ZVdCX2HbIrrFFJ/hbXEGC+CLqGbrIbNSXtWgd04o7N5+XDDqLIMcX1igprkLK/Lk4TGLEftiUfjRrQsX18htuxG2LCgg+uxom4C5/5YhBXp+z64gqChgWikjS42Hm2X9yyDP9lv5TqFzOzh5qr8UC2seuuT3naL3BhjXb2Oi7rsEB2XgEdOU77q3FXfsJsfLbJ8wadpoFS7z/sXhR1vS+qDqS5hruM8z4ntVfaBsiw8nb10Am71/ucd0VeR11lZd875RjyvBb6pGcH12WbsOGpXMcSVma+9x/zmhrXSB52fXZ5hZ2zrm3yvN6kbZzVeQirIz7XcJ/AoB3IC7vnmOed63lY8hyWX/l7kQEdM9An1+MhQ4aomTNnBoQ+eTbL21Vn7aCiT10y63fU84nP81a9PkdnPQdc56PPM1lRz6lprov6uVIfl30+pwlghD3rVTOgI8dSlHFYgNjVQ92+r4edp3a6eV0zXeWryz0uoGN/FOTzLGMfj8vIdV7xOwIIIIAAAgjUl0BpAzpxL4nykCONVf369av4olUebDZv3hy8XO7YsaOiJFwPRmENcaeccooaNmxYSzrysDV37lxlj40tK9QioGP38Ij6wtfn5SMsoCMPuieccIKaMGFChaW8RMyfP79iQsawxoawRqOoh00Jki1btqxigvqoFx+z0UPKQy/SAC9BqKxLmhfotPs0h6yTNKSeSp2TumcuUrfFyBwrOarRwtU4EZdX3zoljWw//elPK+qAfBl20kkntfrKPKy+ZB0WIO/hrez6b9dTn8aDsF4c0lh28skntyrPqHH2o77Is+uJWMvX5mZPHtn/7Nmzg+ufvfg0Bvp+3R32oi3lOXr06FZlL3lZsGCBeuONN1qyFNd7SRrO5Dj0EpZmmnMtTUBHT0Abdj+JCnYXVQd8ruG1Pid1uVQ7oCP7LdN1NK6sigo0hH1kIue83dsv6hkm6qMJn3pnn4++9x/XEIZmunY+5Df54GD48OGtem2HzSsQFzCSa7u5yDxsWZe0jdmy3auvvqpeeeWVinur3Ecuu+yy0Dls7GCDXF/lniNlb36UINcHuW+a12I5zrDrvt0wKn5f/vKXW1nr+5hcI8Mm6C4yoGMH+uSeqI/NFcxOWmfDgopyzsj9yR6aOMw56vzyed6q1+fotOeA77nn80xW1D0xzXVRjsvVI8v8sFDWl3o8fvz4VnVM6oS8h8p1wl6qHdApyjjsOVOONezZN+z9KO4do4hrpk/5+qzj0xahy9x+t3IFstPc69I8k0u+Vq5c2VI1Bw0aVLXesb7XD9ZDAAEEEECgUQRKHdARZHlwlS8K7QBNkgKQBztpgIubEybsoVT2IS/S8s/u3bsrGtPlBbdPnz4tjae1COjYL92mifm1rc/Lh/lypI/XfEGX45NFGoTsF/e4l+ewQJGko9OT/964cWNFccr+ZdFlHpV+mi/afOpNNQM6UfVOHsx1fQ0zj/uqzLdBLczCt07JtmGNiOY5E1a28jdXcNWnjOwG3LRzbOl9uXrK+DQe6OuVOZSSTt8sT/taoteJO4+ivoAWy/bt27e6Psk5ZF4z8wzoSH7Dvgy1y172H3bdjvu6OW4ScJ96EbWO3dMjS1qur7OjyipLHfC5htf6nNSmtQjolOk6GldW9vVV6oTcC8Maw+PqaNjHC3Yjld4+6hrhc93xrXdmXn3vP3ZPETONsHMsrPeuvp/INVCWpPdK2canF1jS60VUY2TSdGR9ny/I7fuh3o9+zkp6LY7Kv34elvTD0pT9mc9zYb2+0hhEbRN13EmfB3zqbFR91edXlEnc847v81Y9PkeXIaBT1D0xzXXRvtaEPZOFBa5d1zi5Psh5qT/2ihqW1/cZ1jzXfI+ziHeBsJ405n1Sn3dh1yGfd4y8r5k+5euzTljPaX0fMNsw7PdmWcf1bJrmXpfmmbya79B53k9ICwEEEEAAgXoUKH1AR7+kP/roo6FfI8Why4OufMXpO1eDPJT+9re/dTau6IdFs7dOLQI6UQ/RYmJ+denzUG4/7MuXh2EN07a3azz7sC+S48pMf5Em+9ZfW0Z9XdsIAR1dv6UxLuwBPcxK6trZZ58dOZ+UT+NEVBn41im9fdKAq9SXcePGxQZXXRdS+2tZ33ll4tIN61lh9pZJ8jIsJrNmzaoIALuOyWeYBF9r/TX1j370o5bd5h3Q0Q0lPtdLnQm5Hku9NXs92i5pXh5dtvZLtM/6YevoL9995uHIuw74XMNreU6aXrUI6JTpOhpXVlENs0nrZNTzRlhvyKi0o3rgxpWlT48L3/tPVBBO9u/bY8jlFtWzxNwuTSOXa795BXTk3iY9pH3mVooK6IXlVdI97bTTYq/FUUH7qPSkV1D37t2DeYv04jsHhMsz6vewPKZ5HvCts3FByKhntbiPyXyft+rxObosAR0pF99nJ12GrufUJPfjqGtN1DUuKnAdVb/kXW3NmjVq4cKFLavY82rKD0meYXVCSY4zb2O7/si1RP5mjlKQ5pwzt8n7munqgWU/i0bVAbk3/upXv3Ieqz4W32fTNPe6NM/kBHTS3tHYDgEEEEAAgeQCdRHQ0YclDzkrVqwIHl7jGr+lsUOGY5NG0rheOWFcso/Fixe3GvJC1pUXRXnQ10OQmQ8ttQjoSJ7khVCGP7O/hDcfFH0eysMe9sVi3rx5oYE06fYuQ3rENc6avpKHVatWhX6xL67S22nUqFEtQQr7RT3sS89GCehoJzmepUuXthoSRf/ua+7bOBF1ufCpU/a2Ul4yZF7Yy5a8bPTv37+ifJNfqv66hf0S5hMM8dmf/SJtTi6a5mVYTOQcsoe40XmRei/XqbBhg6Lyq4dMCjuXJL0jjjiiZRgY18tl1noieZT8SEOCDP0R9aKth8j0uR6neXn0KdssPXSy3E/yqgM+1/BanpP2td4cltR3KL+wckzTAFHr62gtAzr6nJSPTeLut+Z1Iu78SVPvklxXpBFQ8mo/z8UNl6Of0eQ5MKrntly7ZThKn+BrmjrmuuZkCejoXlu++Tfzop/ZXn/99dAPk+RaLHPN+LhIumFDZpr7k3Kyh9MxhxFLOvSZy9X+3Z5zQn5P8zyQpM5q4w0bNsTWP9/n4yTPW/X0HF2mgI6uN3k9p6a5LkoeXM9kOp9hw0bq3/T1waxf9kdOYT010jzDpjnOvIzDzkm5Jsr9ImyIR9/3I/sakuc106d8fdYx66sMXRbV3mE/87uun2nudWmeyQnouEqC3xFAAAEEEMhPoK4COmEPYuZ8Cx06dPD6ktGXTx70dPoSGDLnq5A0zN+j9i0PpXoJSyMsL2a68rtP0EQecHfu3Bm6L5/0zO3DjsU8Dp/8RBmLp+RHL2IaFnSz1wuz0+vIvEnSqJx1XhadJ9vLt9x865XPeq7yiEvD19iVj7g6Fbdtmjrvyov5u52vqDqUJE37fNbb6rqepTwkLTvPWc6hsHoads6aL29hjVx51RPT2Sz7NNdj7aTni8oSDIjKl2+9yPu8z1IHfK7htTwnzX3bec1yfpr1yfdeGHWtSFof054fcWVl1wHfumiv53ssaY8h6l7oc91Ks0/bLO3xpTlndR2bPn16cNg+vZBc5WYbuNZ3PQ/5bh93HvqUXdx+fO+BWa5zaY4zj+eBNHVW8mpv51tvw44zyfOWb35r+Rzts+805a238a2PUfvI8pya9n6cZp++27ievdJ4pT1Obe6b97AycgVZzePJem3Lcr+Les6MuhelNcnjOpfmeSrNfsvwDp3l2sK2CCCAAAII1JNAXQd06gmavBYnoIetyCugU1xOSRmB5AIyzr68HHbp0kUNHDgwcqg9+8VSN1DK3/MKjCTPfbot9Pjm9ZbvdEfLVgggUEsBs6dHHgGdWh4L+0YgjQDP0WnU2KYoAVdAp6j9ki4CCCCAAAIIIFBPAgR06qm0yGuogB4qq+jhPeBHoBYCZk8b15xVOn/2sHRhY6rX4lh89mkOH1L0pNo++WEdBBBobAE9xGua+VcaW4ajaysCPEe3lZKuj+MkoFMf5UQuEUAAAQQQQKC2AgR0auvP3jMKmHPtFD0Bb8assjkCqQTMMaxl/PQrr7wydm4wGSLBnJi6nnqumZM/y3wP1157bSozNkIAAQR8BOR6KWP+79mzJxiyVyaxZ0GgLQnwHN2WSrs+jpWATn2UE7lEAAEEEEAAgdoKENCprT97zyBgNlzXU6N1hkNm0zYoYDa2yOFLoOOUU05pNbeWBENkLqnnn3++YkLsehq2TIaXe+ONN4JSrqd8t8FqySEj0BACN9xwQ3C99AmWN8QBcxAIGAI8R1MdyihAQKeMpUKeEEAAAQQQQKBsAgR0ylYi5CeRwDe/+U0lw6TIV7UyzwgLAo0ooOeUMY9NGiB1nd+9e7d69913Wx368ccfr84555y6IZHg1fz589XJJ5+sxo4dWzf5JqMIIFCfAjLU1IYNG9SECROCHjosCLQ1AZ6j21qJl/94CeiUv4zIIQIIIIAAAgjUXoCATu3LgBxkEJBeCQRyMgCyaV0ISD2XYdQ2btzolV8J9tRrUIRz2quIWQkBBHIQ4HqTAyJJ1LUA50BdF19DZp6ATkMWKweFAAIIIIAAAjkLENDJGZTkEEAAgaIE5CV36dKlLcOS2fuR3mr9+vVTw4cPVwMGDCgqG6SLAAIIIIAAAggggEDuAgR0ciclQQQQQAABBBBoQAECOg1YqBwSAgg0voCMfb9z586WA5UADr3VGr/cOUIEEEAAAQQQQKBRBaTX2OrVq3m+bdQC5rgQQAABBBBAIBcBAjq5MJIIAggggAACCCCAAAIIIIAAAggggAACCCCAAAIIIFCcAAGd4mxJGQEEEEAAAQQQQAABBBBAAAEEEEAAAQQQQAABBBDIRYCATi6MJIIAAggggAACCCCAAAIIIIAAAggggAACCCCAAAIIFCdAQKc4W1JGAAEEEEAAAQQQQAABBBBAAAEEEEAAAQQQQAABBHIRIKCTCyOJIIAAAggggAACCCCAAAIIIIAAAggggAACCCCAAALFCRDQKc6WlBFAAAEEEEAAAQQQQAABBBBAAAEEEEAAAQQQQACBXAQI6OTCSCIIIIAAAggggAACCCCAAAIIIIAAAggggAACCCCAQHECBHSKsyVlBBBAAAEEEEAAAQQQQAABBBBAAAEEEEAAAQQQQCAXAQI6uTCSCAIIIIAAAggggAACCCCAAAIIIIAAAggggAACCCBQnAABneJsSRkBBBBAAAEEEEAAAQQQQAABBBBAAAEEEEAAAQQQyEWAgE4ujCSCAAIIIIAAAggggAACCCCAAAIIIIAAAggggAACCBQnQECnOFtSRgABBBBAAAEEEEAAAQQQQAABBBBAAAEEEEAAAQRyESCgkwsjiSCAAAIIIIAAAggggAACCCCAAAIIIIAAAggggAACxQkQ0CnOlpQRQAABBBBAAAEEEEAAAQQQQAABBBBAAAEEEEAAgVwECOjkwkgiCCCAAAIIIIAAAggggAACCCCAAAIIIIAAAggggEBxAgR0irMlZQQQQAABBBBAAAEEEEAAAQQQQAABBBBAAAEEEEAgFwECOrkwkggCCCCAAAIIIIAAAggggAACCCCAAAIIIIAAAgggUJwAAZ3ibEkZAQQQQAABBBBAAAEEEEAAAQQQQAABBBBAAAEEEMhFgIBOLowkggACCCCAAAIIIIAAAggggAACCCCAAAIIIIAAAggUJ0BApzhbUkYAAQQQQAABBBBAAAEEEEAAAQQQQAABBBBAAAEEchEgoJMLI4kggAACCCCAAAIIIIAAAggggAACCCCAAAIIIIAAAsUJENApzpaUEUAAAQQQQAABBBBAAAEEEEAAAQQQQAABBBBAAIFcBAjo5MJIIggggAACCCCAAAIIIIAAAggggAACCCCAQGMK7Nq1S23atEmtWbMm+PfWrVtV165dVYcOHYJ/Dx06VHXr1q0xD56jQqBEAgR0SlQYZAUBBBBAAAEEEEAAAQQQQAABBBBAAAEEECiLgARy5s6dq37/+98r+e+4pV+/fuqzn/1sENxhQQCBYgQI6PzF9fXXX1e/+tWvgguULBJZ/uIXv6jOPffcYuRJFQEEEEAAAQQQQAABBBBAAAEEEEAAAQQQKKnAypUr1fTp052BHDv7EtT50pe+VJWj2rJlS9Ce+9xzz6n169cH++zcubMaNmyYOvXUU9XAgQOrkg+9k1tuuUW99NJLauLEiWrSpEkV+9Z5Nf8etX5cOlU9IHZWOgECOs1F8otf/EJdfvnl6v33329VQMcff7yaPXu22n///UtXeGQIAQQQQAABBBBAAAEEEEAAAQQQQAABBBDIW0CCJPrD9zRp9+rVS1144YWqqakpzeZe29xxxx1q6tSpseteffXV6qqrrvJKL4+VzjnnHLVw4UJl7/eFF15QkydPVsccc4x66KGHWnYVtX7U3/PII2nUt0CbD+gsWLBAnXzyyUEp3nbbbcGFRoI38vd//dd/VUuWLFGXXXaZuvPOO+u7pMk9AggggAACCCCAAAIIIIAAAggggAACCCDgEFi0aJGaOXNmZicJ6lxxxRWZ07ETkJ4u559/vlqxYkXQG+fiiy8OeuPood4kePLUU0+1BHtkBCZX4CevTMq+d+zYoXr37l3RO+jpp59W5513nhoxYkRFQCdqfQI6eZVI46XT5gM60u1u9erV6oc//KG69NJLK0p4+fLlasiQIcHf3nnnHXrpNF7954gQQAABBBBAAAEEEEAAAQQQQAABBBBA4C8Ca9asUffdd1/iYdaiAAcNGqSmTJmSq68MR3b33XcHwZz7778/cs6eBx98sKV3jqx/5pln5pqPJIlFBXSi0iCgk0S3ba3bpgM6OmAzYMAA9dprr4WWvPTUkeWkk05qWzWDo0UAAQQQQAABBBBAAAEEEEAAAQQQQACBNiUwbdo0JUGdPBfppSO9dfJYpEfLWWedFST1wAMPqJEjR8YmqwMjl1xyibrpppta1nXNUeOa2+a6665TGzduVD/72c+CNL/whS8EPYXCtpO/Sa8n3aNIhl2TRYZei9qPGdAZP358EGSTuXn0vmTu9x49ekQeu+6l9Mwzz7Ssc/TRRwc9mVxmeZQTaRQn0KYDOrfffru69tpr1Te+8Q317W9/uzhlUkYAAQQQQAABBBBAAAEEEEAAAQQQQAABBEossHLlyiBwkPeS59BrMjeNzIc+ePBgNWfOHGdW5SP+Ll26tAp+uHrAuOa2kWHcJB960UOphW2n/2ZndsOGDcq1n9NPPz2Yk2f79u0Vm8f1TtJGUTh2cMuJyAqlEmjTAR058aTrnURz9Un48MMPq61bt6r+/fsH0Ur5OwsCCCCAAAIIIIAAAggggAACCCCAAAIIINDIAhLMkaBOEYsEGbp165Y56bFjxwY9XSS9q666KnV6WQM6smMdGJGgkcybI3P4RKUbNeSaK6Aj+5Hg1fXXXx+0Vcu+br31VjVr1qxgyDlJ1+ypc8cddwTzBclv3/3ud1uGmZPt7rrrrpYg1Lx58yrm+EkNyYZVF2jTAZ1x48YFkdwZM2YEXe6WLFnSqgAmTZqkfvCDHzB/TtWrJjtEAAEEEEAAAQQQQAABBBBAAAEEEEAAgWoJSCDg/fffL2R3Z5xxhjrxxBMzp92nT58gjaxz4mQN6ET1EMo7oBMWtJHjjxpKbvjw4WrdunWRPq7fMxcQCRQuQECnOaCjo8N33nlnS48c6TJ3+eWXBxcxhmQrvB6yAwQQQAABBBBAAAEEEEAAAQQQQAABBBCokYC0gUpAp6hl9OjRSv7JuuiAjs/8OXH7yhrQiRq2LO+ATtR+pIOC/Na3b1+1ePHiikOV+XOkt1DY4jrurOXD9sULEND5y1iLy5YtU8cee2yF+IIFC9TJJ58c/G316tXBMGxplqVLl6bZjG0QQAABBBBAAAEEEEAAAQQQQAABBBBAoAEFjjvuuFId1aZNm4JRiopaBg0apKZMmZI5+bIEdKKGfMs7oBPVE0mGUBs1alTgKXPxxC2y7saNG4PRqe65555gPp6sQ9ZlLkgSSC1AQKc5oCNjL86ePTsU8YQTTggq+w9/+EN16aWXpoImoJOKjY0QQAABBBBAAAEEEEAAAQQQQAABBBBoSIGyBXTWrFmjpk2bVph1v3791IUXXpg5fT1kWNaAhKunimtum2oFdOJ6Iunglh3QkXl1HnnkkWCuIfknbMnql7kgSSC1AAGd5oDObbfdpq655ppQRD3PTtw6qfXZEAEEEEAAAQQQQAABBBBAAAEEEEAAAQQQqLHArl271Le+9a3CciHz58g8OlmXiy66SM2ah4c7gAAAIABJREFUNSuYNsNniDgZfuzRRx9Vxx9/vPrc5z6nevToEWShUQM6Dz74oLrqqqtamEeMGKEOOeQQJcEfMfj+97+vFi5cSA+drBWxhtu36YDO7bffrq699lo1adIkJXPmhC0EdGpYO9k1AggggAACCCCAAAIIIIAAAggggAACCBQuUHRAJ685dHTAonPnzkp6ougATRTQLbfcomTYMll/5cqVLavVS0DnjjvuCNqu7UWO/bzzzqs4LnMYtptvvlldfPHFrbZzHXfhFY0dZBZo0wGd5cuXqyFDhqhu3bqpV199Ve2///4VoO+++646/PDDlUwKFjbHTmZ9EkAAAQQQQAABBBBAAAEEEEAAAQQQQAABBEogIEOuydBrRSwy3JoMu5bHooddc/XSkQDH2WefHTpnTFxgY8uWLUGbsSz20GSugEjec+hEHaMOVJ1++unqxz/+cZBXHeSR/w6bV0eOa+TIkcyhk0clrGEabTqgI+66B45EOmXiLzOoc/nll6u77rordo6dGpYdu0YAAQQQQAABBBBAAAEEEEAAAQQQQAABBHIRWLRokZo5c2YuaZmJNDU1qRtuuCG3dGfMmKEuueSSID35t7Th2j11ZKi1r3/968EcMoMHD1b33ntvxTr33HOPkl4sffv2DYZkM7eXII4ezSnvgI7kZU7zFCB6cc3VI+vZvXTMwI05x47598cff1wNHTq0ZT8SzLn11lsjjyu3wiGhwgXafEBHeumceuqpQS+cAQMGBF3YunTpEnTFW716ddB756mnnlLHHnts4YXBDhBAAAEEEEAAAQQQQAABBBBAAAEEEEAAgVoIyLBr3/3ud5X8O88lr+HWzDyZc8XIcGoyP4/MEyPLM888E8wTI4sEUCSQYQY35O9m7x0J6vzd3/1dsP4vf/lLtW7dOiVzz4TNNZO2h445HJoEoTp16hTMdeMK6Ej+JSglPXGOOuqooOeNDjZJOjfddFNFUeneS2IivXtkP7KNBOq2b98eeEh6dqAqz/ImrWIF2nxAR3hlaLUbb7wx6I1jLmPHjlW33XYbwZxi6yCpI4AAAggggAACCCCAAAIIIIAAAggggEAJBKRny/Tp03PLiXwsf8UVVyjppZP3IkESac8NmxtdB2n+/u//PnKeHTlW6d0jARy9yHbSHrxkyRI1derU3IZck/TNnj/y//PmzVPf+MY3YgNH0gNHOhtI5wO9SLBGgkFhc+TIMX3nO99pCWjpbSRAdd1116n//d//Dba1ewrlXTakV5wAAR3DVgI7enKsQYMGtZpTJ20xbNq0Ke2mbIcAAggggAACCCCAAAIIIIAAAggggAACDSbQq1ev0h5RXnPpSBBn4sSJStpZi14kkLFjx45gN71791YDBw703qUEhjZu3Bj0ZtE9efTf7LT0fqL24fpdpyuZE5c333wzyHfUfmQdGQ5OhkzT7dYyD45rsfejh5RLmo5rP/xefQECOlUwJ6BTBWR2gQACCCCAAAIIIIAAAggggAACCCCAQJ0IlDmgI0OuSVAnS5umBHPOPPPMVkOd1UnxkE0ESitAQKe0RUPGEEAAAQQQQAABBBBAAAEEEEAAAQQQQACB2gik7alTzZ45tZFhrwjUToCATu3s2TMCCCCAAAIIIIAAAggggAACCCCAAAIIIFBagUWLFqm5c+cq6bXjs/Tr10996UtfUjJ3DgsCCOQvQEAnf1NSRAABBBBAAAEEEEAAAQQQQAABBBBAAAEEGkZAAjsyh8uaNWtaHZMMHydzvcg/ZR5KrmEKgwNp0wIEdNp08XPwCCCAAAIIIIAAAggggAACCCCAAAIIIICAv4D01nn//feVDK3WoUOH4N8sCCBQHQECOtVxZi8IIIAAAggggAACCCCAAAIIIIAAAggggAACCCCAQGoBAjqp6dgQAQQQQAABBBBAAAEEEEAAAQQQQAABBBBAAAEEEKiOAAGdKjhv2rSpCnthFwgggAACCCCAAAIIIIAAAggggAACCCBQDwLMNVMPpUQeESifAAGdKpQJAZ0qILMLBBBAAAEEEEAAAQQQQAABBBBAAAEE6kSAgE6dFBTZRKBkAgR0SlYgZAcBBBBAAAEEEEAAAQQQQAABBBBAAAEEEEAAAQQQsAUI6FAnEEAAAQQQQAABBBBAAAEEEEAAAQQQQAABBBBAAIGSCxDQKXkBkT0EEEAAAQQQQAABBBBAAAEEEEAAAQQQQAABBBBAgIAOdQABBBBAAAEEEEAAAQQQQAABBBBAAAEEEEAAAQQQKLkAAZ2SFxDZQwABBBBAAAEEEEAAAQQQQAABBBBAAAEEEEAAAQQI6FAHEEAAAQQQQAABBBBAAAEEEEAAAQQQQAABBBBAAIGSCxDQqUIBbdq0qQp7YRcIIIAAAggggAACCCCAAAIIIIAAAgggUA8CvXr1qodskkcEECiZAAGdKhQIAZ0qILMLBBBAAAEEEEAAAQQQQAABBBBAAAEE6kSAgE6dFBTZRKBkAgR0SlYgZAcBBBBAAAEEEEAAAQQQQAABBBBAAAEEEEAAAQQQsAUI6FAnEEAAAQQQQAABBBBAAAEEEEAAAQQQQAABBBBAAIGSCxDQKXkBkT0EEEAAAQQQQAABBBBAAAEEEEAAAQQQQAABBBBAgIAOdQABBBBAAAEEEEAAAQQQQAABBBBAAAEEEEAAAQQQKLkAAZ0qFNCmTZuqsBd2gQACCCCAAAIIIIAAAggggAACCCCAAAL1INCrV696yCZ5RACBkgkQ0KlCgRDQqQIyu0AAAQQQQAABBBBAAAEEEEAAAQQQQKBOBAjo1ElBkU0ESiZAQKdkBUJ2EEAAAQQQQAABBBBAAAEEEEAAAQQQQAABBBBAAAFbgIAOdQIBBBBAAAEEEEAAAQQQQAABBBBAAAEEEEAgUmDnnj+qje+tU6s3rwr+/d4H76juHQ9QHdrtq7o1//uEgSOCf7MggECxAgR0ivUldQQQQAABBBBAAAEEEEAAAQQQQAABBBBAoC4FJJDzxLJH1JLXFij577hlwEFHNgd2TlLHNwd3WBBAoBgBAjrFuJIqAggggAACCCCAAAIIIIAAAggggAACCCBQtwIr1v1ePbhgmjOQYx+gBHUmnXRhIcf94IMPqunTp8emfcghh6jPfe5zavTo0apHjx6F5CMs0S1btqi5c+eqSZMmVW2fsqOrr75arV+/XnXu3Fn9+Mc/Dt33Lbfcol566SU1ceLEquevqhhtYGcEdNpAIXOICCCAAAIIIIAAAggggAACCCCAAAIIIICAr4D0ynli2cO+q7dar3f3vuqycdcGQ7Lludxxxx1q6tSpXklKgOP+++9XQ4cO9Vo/y0ovvPCCmjx5sjrmmGPUQw89lCWpRNu+9tpratSoUS3b3H333erMM89slcY555yjFi5cGAR/rrrqqkT7YOVyCRDQKVd5kBsEEEAAAQQQQAABBBBAAAEEEEAAAQQQQKBmAvNf/o165Ln7M+9fgjpXjb8lczpmAmZA54EHHghNe9WqVUrW2759e9Br5emnny68p47s47zzzlMjRoyoakBHet5IEEf2KwGb008/PbSXDgGdXKthTRMjoFMF/k2bNlVhL+wCAQQQQAABBBBAAAEEEEAAAQQQQAABBOpBoFevXqXM5urNr6j/mvufiYdZizqYwX0/q/5x9D/ndqxmQGfDhg2R6UqPmbPOOiv4/eabb1YXX3xxbnkIS6hWAZ1BgwYFgavHH3+85XjnzZunBg4cWJFNAjqFFn9VEyegUwVuAjpVQGYXCCCAAAIIIIAAAggggAACCCCAQIyAzDHxzjvvqN27d6sDDjigVYMneOUSkPLSDfZHHXVU0NOikZayBnTumn2bkqBOnov00pHeOnksvgEd2ZcOYoT1mpGhyp566in1m9/8JsiW1K8vfOELkfPu6DlorrvuOrVx40b1s5/9LNhOtpH/X7RokVqxYkWQjgy7Jos59FrS/flYyXxCMnxa37591eLFi9VFF12kZs2aFTqsmiugI/P/PPzww94eOn9yXPfdd18wP4/2+OIXvxjMJSRzHdlz9sQ5mkG3tPnxcav3dQjo1HsJkn8EEEAAAQQQQAABBBBAAAEEEEAAgVgBabiV4Yh27drVsp40qF944YWqqakJvRIJSBlJQ/DKlSsrcjVmzBh16qmnliinjZeVFet+H/TOyXvJc+i1PAI6EgiRXjvSs8VeJDhy5513tpp3RwdEzj33XPWLX/yiZTMJFski1xd70QHJNPvzKQM7gDNjxgx1ySWXBEEl+/yJC+jIdl/72tcSeUj+dEDJzqvsX1zCgktxjjoAljY/PmaNsA4BnUYoRY4BAQQQQAABBBBAAAEEEEAAAQQQQCBUQBo25QvyTz75RL3//vvq448/blnvoIMOUsOGDUOuRAIy/8krr/y1h0jPnj1bcjdlyhQlQ0yxFCMgwRwJ6hSxXP/lf1fdOh6QOekkAZ3hw4erdevWBUGOm266Kdi3DnrIf1999dVq/PjxQW89GaLtBz/4QRCEkIDEY489VtGLTwciZDudnvRO2bFjRxD8iRpyLe3+XFCy71GjRgWrmUOs6SHYxGnSpEktyUQFdMyh6eS45BwTD0n/1ltvbfGw5yEyj0uCY9Irp0ePHkGQxwyWibH0ItKLyzFtflxejfQ7AZ1GKk2OBQEEEEAAAQQQQAABBBBAAAEEEECgQkB6eyxdulTJkPgffPBBK50jjjgCsRIJrF69Wn300UdBjvbaay91+OGHt+ROGqulwZmlGIF/+9X/U+998E4hiU/43GR18lFfyJy2T0BHhuuSYITuSSPzy0jQRRYd5LEDDTpjZg+SqVOntuRX/33w4MFqzpw5rY4jKqCTdn8uKO1w+umnqx//+Mctq8uQZnfffXfQQ8Yc8i0qoKP/bga9zH1HbaePK2x+Im0h6UQFdKIc0+bH5dVIvxPQaaTS5FgQQAABBBBAAAEEEEAAAQQQQAABBCoEvvOd76gXX3yxJUhg8/Tv31/ts88+qJVAQHpRvfrqqy05sQM6MkzeFVdcUYKcNl4W3m8O5Hy7OaBT1HLakC+q04ZMyJy8GdDRw52ZiW7bti2Yy0YvZqDC7P2xbNmyoEeJvUQNW+YKNIQFdLLszwWlAyp2Txyz544ZyAoLzET18jH3rT30PD3ymz6usKHd9LZjx44NyiEqoBMWQEqbH5dVo/1OQKfRSpTjQQABBBBAAAEEEEAAAQQQQAABBBAIBGSi8J///OdKvtgPW+yAAWy1F6CHTm3KYON769Qdj/55WLIilsF9P6v+cfQ/Z07aDOjEJSY9QC644IKKYcf0nC927xU7nT59+gR/cgVEzO3CAjpZ9hd3bHFz5ch2Opgi8/3oXkZhAR27J03YPmUeIN3TyZwTSIZRi3PU5RQV0AnrIZU2P5krVZ0lQECnzgqM7CKAAAIIIIAAAggggAACCCCAAAIIxAvs2rUrmCtDviT/8MMP1euvv96yQYcOHVSnTp2C/z/yyCPV8ccfD2eJBKSsFi1aFORIAm5dunRpyd2FF16o+vXrV6LcNk5WVm9+Rd01+7bCDmjAQUeqy8Zdmzl9M6DzwAMPhKYnQ/OF9b7R2/oGdCT9kSNHBvuIGnpMZyAsoJNlf3FQEgyRIIv0kDnmmGNarbp+/fpg7iD5Xc994wro+BSMDuj4HFfWgE6S/Pis20jrENCpQmnKGK0sCCCAAAIIIIAAAggggAACCCCAAALFC7z99tvBHBdmrxwJ8GzevFl169ZNdezYUe29997BnBonnniiat++ffGZYg+JBJ555pmWoI5s2K5du6A3gJ4HJVFiJV1Zho8r07Jzzx/VjfcXN5zdyUedpiZ87rzMh+wzh07UTnwCEbKt7qFTxoCOXNeGDBni7aiHZIsL6Ehvpuuvv96Zpg5u+ThmCegkzY8z4w22AgGdKhQoAZ0qILMLBBBAAAEEEEAAAQQQQAABBBBo8wLyZfojjzyi9uzZU2EhAYFx48a1/E2+XO/Zs2eb9yozwO7du5WUpwTcpKwaLfDW1gI6Rcyho3uM+NZj3YvGnA/G3tacx8VMP00PnSz7izqme+65R918881KjuG226J7VH3/+99XCxcuDNaToSddPXSSWIbNq2PnV/ciSjvkWpL8+JZ/o6xHQKdRSpLjQAABBBBAAAEEEEAAAQQQQAABBNqogPTAefLJJ4OGS3uRhvMpU6aorl27tlEdDhsBPwEZck2GXitikeHWZNi1rEuWHjpm7xaz942ZJ52+9BKRnn56SRPQybK/KKfhw4cHw6ldcskl6qabouc80kEXSUeOVQd47ACLDE+3fft2pXvy2PuVoJRs+/nPf17JvDmymMc1b948NXDgwFbZ1ekmCehIImnyk7VO1dv2BHTqrcTILwIIIIAAAggggAACCCCAAAIIIIBAi4AEc6ZPn65WrlzZSkUaP8eMGaOampoQQwABh8D8l3+jHnnu/tydOrTbV31z8g9ySTdLQEcyoHuOSMDm3nvvrZhrR+bcmjx5cmiAwzegYweC0u4vDEvyd9ZZZwU/RQVSzO108Ofcc88NertJjx07wHLLLbeou+++O5hv5/77768Y1lACN+eff75asWKFkjSmTp3aknzccenftLcOBMn/uxzT5ieXylUniRDQqZOCIpsIIIAAAggggAACCCCAAAIIIIAAApUCa9asCYI5W7durfhBAjgSyJEGTRYEEPATkHl0/u1X/0/Jv/Nc8hpuTfKUNaBjBikkiHHGGWcEc+a8/PLLatasWcFh28EL+ZsrEGEO1Sa9Zzp16hT0aEm7vzB/M4hi9h6KKivTSgJNEpixAzpm/vSxi4cMeTZz5swguBUW/DK3k2HdZEhLOeZf/vKXQQ8isZVtk/bQSZufPOtr2dMioFP2EiJ/CCCAAAIIIIAAAggggAACCCCAAAKtBGR4NRlmTXromIsEcyZOnBgM3cOCAALJBJa8tlD9YsGPk20Us3b3jgeofx1/i5JeOnksWQM6kgcJGtx6660tAQudLwlMXHDBBeriiy9ulVVXQEc2MHumyP/rXjRp9mdnQNIYOXJk7PBo9jZmkEn/ZgdYtMfPf/5zJfPzSBDGXCS49fWvf72iJ5P+XfJ0xRVXBD1/9CKBHJnjRwLtYT2CfBwl3TT5yaN+1UMaBHTqoZTIIwIIIIAAAggggAACCCCAAAIIIIBAIBA3X06/fv2CYA7z5VBZEEgvkNdcOhLEmXTShWpw38+mz4y1pQQpNm7cGPxVAhxZF5kjRhbpXTJ06NDI5GS4sx07dqjevXuHzhmjNzTzJ0HlHj16VKTpuz87IxLk0MNKhqUblXGdb/27K//m+r6+Zt70NjpwI8EdM0Dm66jzmyY/WetE2bcnoFP2EiJ/CCCAAAIIIIAAAggggAACCCCAAAKBwKZNm4Kv6mWoNXthvhwqCQL5CMiQaxLU2fjeutQJSjBnwucmq+MHjkidBhuWV+Ciiy5SRx11VDCsXNii5+954IEHcgm8lVei+jkjoFMFc3nYYEEAAQQQQAABBBBAAAEEEEAAAQQQSC8gk3o/8sgjas+ePRWJtGvXTo0ePTpoXGRBoF4EevXqVfqspu2pU0TPnNJjtbEMSi8hGZ7N7oEjDDJ0m/xdhrCToTFZ8hUgoJOvZ2hqBHSqgMwuEEAAAQQQQAABBBBAAAEEEECgYQWeeeYZtWTJklbBHBnOaOzYsapnz54Ne+wcWGMK1ENAR+Tnv/wb9cSyh5X02vFZBhx0pDq3eZi1bs1z57A0roAO2sgRnn766S0B9Tlz5qgVK1YEB3733XerM888s3ERanRkBHRqBM9uEUAAAQQQQAABBBBAAAEEEEAAAQTiBWS+HJlcW88dYa4t8+VMmTJFNTU1wYgAAgULSGBnxbrfq9WbX2m1p97d+wbz5AzuO1TJf7O0DYEHH3xQfe9731Pr1lUOzTdixAj11a9+laHWCqoGBHQKgiVZBBBAAAEEEEAAAQQQQAABBBBAAIH0AjLiyX333ae2bt1akYgEcMaMGaNkjgYWBBCovoD01nn/g3eUDK3W1PyP/Jul7Qq89tprauPGjQGADMUmPSdZihMgoFOcLSkjgAACCCCAAAIIIIAAAggggAACCKQQkB450jNHeuiYiwRzJk6cGDQasiCAAAIIINDWBAjotLUS53gRQAABBBBAAAEEEEAAAQQQQACBkgpIAOfJJ58MnUhbhliTYE7Xrl1LmnuyhQACCCCAQLECBHSK9SV1BBBAAAEEEEAAAQQQQAABBBBAAAEPgbj5cmR4NRlmjflyPCBZBQEEEECgYQUI6DRs0XJgCCCAAAIIIIAAAggggAACCCCAQH0IrFmzJhhijfly6qO8yCUCCCCAQG0ECOhUwV0m8WNBAAEEEEAAAQQQQAABBBBAAAEEEGgt8MILL6iFCxeqPXv2VPzYqVMnNW7cOHXIIYfAhkDDCfTq1avhjokDQgCB4gUI6BRvrAjoVAGZXSCAAAIIIIAAAggggAACCCCAQF0J7N69Wz311FPq5ZdfbpXvgw8+WE2YMEG1b9++ro6JzCLgK0BAx1eK9RBAwBQgoEN9QAABBBBAAAEEEEAAAQQQQAABBBCoqoB8/PrrX/869CNY5supalGwMwQQQACBOhIgoFNHhUVWEUAAAQQQQAABBBBAAAEEEEAAgXoXkPly7rvvPrVr166KQ2lqalITJ05UgwYNqvdDJP8IIIAAAggUIkBApxBWEkUAAQQQQAABBBBAAAEEEEAAAQQQsAVmzJihZM4cO5gjw09NmTJFde3aFTQEEEAAAQQQiBAgoEPVQAABBBBAAAEEEEAAAQQQQAABBBAoVEACONOnT1crV65stR/pkSM9c6SHDgsCCCCAAAIIRAsQ0KF2IIAAAggggAACCCCAAAIIIIAAAggUJiDz5cgQa1u3bq3YhwRwxowZo2TOHBYEEEAAAQQQcAsQ0HEbsQYCCCCAAAIIIIAAAggggAACCCCAQAqBxYsXqyeffJL5clLYsQkCCCCAAAK2AAGdKtQJ+RKFBQEEEEAAAQQQQAABBBBAAAEEEGgrArt371aLFi0K5suxl4MPPliNGzdOde7cua1wcJwItBKQeaNYEEAAgaQCBHSSiqVYn4BOCjQ2QQABBBBAAAEEEEAAAQQQQACBuhSQYM7s2bPV6tWrW+V/6NCh6sQTT1Tt27evy2Mj0wjkJUBAJy9J0kGgbQkQ0Glb5c3RIoAAAggggAACCCCAAAIIIIAAAoUJrFmzRk2fPj10vpwzzzxTSUCHBQEEEEAAAQTSCRDQSefGVggggAACCCCAAAIIIIAAAggggAAChkDUfDnSE+FLX/qSokcC1QUBBBBAAIFsAgR0svmxNQIIIIAAAggggAACCCCAAAIIINCmBXbt2qVmzJgROl9Ov3791JQpU1RTU1ObNuLgEUAAAQQQyEOAgE6z4vLly9WOHTsiPTt16qSOPfbYPLxJAwEEEEAAAQQQQAABBBBAAAEEEGgYAZk3+Ne//rUKmz9YD7FGMKdhipsDQQABBBCosQABneYCGDhwYOhEfbpsxo4dG0zml3YJe6hJmxbbIYAAAggggAACCCCAAAIIIIAAAmUQWL9+vXrkkUfUnj17KrLTrl07NW7cuKC9hQUBBMIFGIKQmoEAAmkE2nxA591331UHHHBAYCeBm7DluOOOU9/+9rfT+AbbENBJTceGCCCAAAIIIIAAAggggAACCCBQMoHdu3erRYsWhQ6x1qNHDzVhwgTVuXPnkuWa7CBQLoF6C+h8tGuP+uCt99S2tW+pDza/p3Zt/YNq6rqf+nRTu+Z/d1QHfmZA8G8WBBAoVqDNB3RmzpyppAtw1l44xRYTqSOAAAIIIIAAAggggAACCCCAAAK1F5D5cqZPn65WrlzZKjPDhw9XY8aMYb6c2hcTOUAgNwEJ5Kx9ernavHy1+rj5v+OWLoceqA46dqA68NgBue2fhBBAoFKgzQd0br/9dnXttdeq2267TV1zzTXUDwQQQAABBBBAAAEEEEAAAQQQQACBEIE1a9YEwZytW7dW/Cpz5EggRwI6LAgg0DgC76xar1Y9utAZyLGPWAI6R4wfUQjEgw8+GFyHohbpHThs2DD1xS9+UUmPwbyWW265Rb300ktq4sSJatKkSXkl2yqdF154QX3nO98J/v7QQw/F7sdc97rrrlNDhw4tLF864Wo55HkgW7ZsUXPnzi203PLMryutNh/QkTFd58yZo+bPn68GDRrU8oVJ7969Vf/+/V1+/I4AAggggAACCCCAAAIIIIAAAgg0vMDixYvVk08+qaSHjrlIMEcaOKVNhQUBBBpHQHrlrJ23PPUB7Xdgd3XsP5wWDMmW53LHHXeoqVOnOpOUwM7NN9+cWyP+OeecoxYuXKiuvvpqddVVVzn3n3aFp59+Wp133nnB5hs2bIhNxlz3gQceUCNHjky7W+/tquXgnSHHihL0mjx5sjrmmGOcAbK89ll0Om0+oNO9e3f1/vvvqwEDBqjVq1dXeMswbNJz59hjjy26HEgfAQQQQAABBBBAAAEEEEAAAQQQKJ2ABHAkkCMBHXvp169fEMzp2rVr6fJNhupfYMeeP6ilb7+kOrXbTx3X8+j6P6A6OoINz65Uq594PnOOJahz3CVnZU7HTEAHdAYPHqyuv/76VmmvWrVK/epXv1IrVqwI5vJ67LHH1MCBAzPnoVqBjLIHdCRAsmPHDiWdIfJwzVwwjgS054gRIwjoFI1djfSXL1+uhgwZEuyqW7du6txzz1WHHXaY2rZtm5LuexLgkb8/9dRTBHWqUSDsAwEEEEAAAQQQQAABBBBAAAEESiMgQ6vJ0EYy1Jq9MF9OaYqpITNyxwv/pR5f85Ta8eEfWo7v30dco045+HMNebxlOqitazerlx76XeJh1qKOYf8jDlFHn3NqboeoAzpxDfQyxNb48ePVunXrcus/VrKKAAAgAElEQVRRQ0AntyKsakIEdKrKXfzOXn/9dTVt2rQgcPODH/xA7b///i07fffdd9WNN96o7rrrrqD3zrPPPlvxe/G5Yw8IIIAAAggggAACCCCAAAIIIIBAbQQkiHPfffeFDrF25plnVmWuhtocOXuttcADqx5XU5f8t9qzsbP6+I+fDrKzT/ddap+eH6j7Tvuu+ptuh9U6iw29/+X/PUdtW/tWrsf42eZeOh2be+vksfgEdGQ/MtfL3XffraICPxL0efjhh9VvfvObIFvSm+cLX/iCGj16dOjcO66AzmuvvRZ0CvBNL8oi7x46SfOl58iROXk2btyofvaznwVZFZuLL744cLXnEjLn8okr46OPPlrddNNNwSpZ8nXwwQdXlJ2ke+qpp7Yack7yumjRopbeWjLsmizm3ERJ60EedThrGm1+yLU4QAnqHH744cGQbDIOofTgSbMsXbo0zWZsgwACCCCAAAIIIIAAAggggAACCFRdYOXKlUoa6Pbs2VOxbxm2/qSTTlLybxYEihL42qs/UJuXdlIfvrdvxS7a9d6uRgzrov6p18Sidl3VdI877riq7s9nZ++sWq9efugpn1UTrZPn0Gu+AZ2LLrpIzZo1K7SHzowZM9TXvvY1tX379lbH0bdvX3XnnXe2ClrHBXRkpCeZrydJelGAeQZ00uRLH6e0g//iF79oyaYOjIU5mHmOqxg6jSz5EmepA2HW8vdJkya1ZEHn1c6TnpsoTT1IVPELWpmAjgN23Lhxas6cOcFcOtdcc02qYiCgk4qNjRBAAAEEEEAAAQQQQAABBBBAoIoCEsBZsGBBMEyRvRx00EHBl+vt2uU7wXkVD49dlVhgx8d/UM/ueEk9s/1/1P+++Inava5baG4PGvIH9R8n/n8lPhL/rJUxoPNSczDn3eagThHL5/75S6qpa8fMSfsEdCRgcNVVV4XOoSPB6rPO+vO8PpdccomaMmVKMBeM9Bi59dZbgyCQ9NaRIEWPHj1a8hsV0JGggKQjy9VXXx0M9SbpyX5kRCidnu9cPnkFdNLmywyCyHFJjxqxkXlzhg4dqlw9lewC1mUhf3/88ceDXj9pvMx86fmTRo4cqaSHjZSbDj7NmzevYm6fqCHX0taDzBU4hwQI6DgQb7/9dnXttdeqsWPHqtmzZ+dAThIIIIAAAggggAACCCCAAAIIIIBAuQQ2bdoUDLEm8+aYS1NTkxozZoySOXNYEMhbYOGm36uZb8xTT6xbGCT90Xsd1B/+50D1ye59Qnd1WL991W9vuDHvbJDeXwSe/c9fq91bPyjEY8BpJ6g+wwZlTlsHdCTooofQMhNdv359EJR29bTRwQo7Q1EBi6i/y7Uxbq4es8fL1KlTncdvBnSkR0vcIvPAr1ixIlhFRpeSAIde0uZL51eCJtLJwdcnLJ8SNJk8eXLQm0b3nsmar7Bgm+xbpyvD7MmwoHqJCujo40xaD5wFWIUV2nRAZ/ny5Uq6WElFkC7DYYt0L5NIYpYeOlUoR3aBAAIIIIAAAggggAACCCCAAAIIpBKQIdamT58eOl/OxIkT1aBB2RthU2WMjRpSYNMf3m4O4jytZq6dp9bt2KT+9NFewXw5uzd0Vh9tb1J/2vVptVeHD0OP/YT+/dUD11/ckC61PqhdzYGc55oDOkUth446Vh068tjMyeuAjishCehceeWVFUNwSU+TUaNGBZvaPTl0erpni2y/ePHilt2EBXTMXh7Lli0LnXtHpyftz3KtdS2+w5fZ6ZgBnSz5yivQIT1npLeSBLukfV2CWXnkS6dlH39UwC0soJOlHrjKrxq/t+mAzuWXX67uuuuu4MQ2xwQ04aWL3OrVqzPNoVONgmQfCCCAAAIIIIAAAggggAACCCCAQBKBXbt2qSeffLKi0VJv36tXr2Aooq5duyZJknURiBSY++Yzasaa36mnNy4Jgjgfb2+vdjcHcj58e7/m/9+7ZbuP3m9S++z3sfpTu8qgTp/9eqovf36Y+ufJJ6JcgMAHb72nfn/34wWk/Ock9z/iEHX0OadmTl8HdPSwW3aC0tvwueeea2nrNXtgmMESGR4tbJGP/3U7sZ5rRdYLCxjo4cT03DBRB9enT5/gJxlyTIYti1vMPEqQJm5ZtWpVMHePLGZAJ0u+XEOquX7X+ZXRrqT3kNnTpxb5CgvoZKkHmStwDgm06YCOnJznnXdewChBm/7NUX5z+dGPfqT+6Z/+SXXr1k29+uqrav/998+BnCQQQAABBBBAAAEEEEAAAQQQQACB2gpIMEd65YR9MS5D18gwazLcGgsCWQRe3/Zm0BNHhlXbsvO9YEi1j97vEARyPtlZOaxax306qJ4d9ldNn3RUb27arj5ut1vt0/SJ2repnTqoY3d1QKcu6l+agzlH9vvrvCZZ8sa2lQJb125WL/73E4WxdDn0QHXsP4zNnL7PHDqyk3vuuacl2KF74yTt/eIK6PjmRQd07GHRwjDymEMnS75cARvX73JMEiyTdnd7eLRa5MsV0PGpkGY98Fm/6HXadEBHcE844QS1ZMkSNWDAAPVf//VfwdBr7777rpo2bVowd44s0jXujDPOKLosSB8BBBBAAAEEEEAAAQQQQAABBBAoXGDNmjVBMIf5cgqnbrM7kADOzLVPq2c3L68YUu3jHe0rTD6lPqV67ttdHdgcyOnSvpPq0LSPOrRXV9Uc9lHrp/9SddyyPlj/wz6HqS/92/Xqs4N6t1nTog/8o1171KJ//0Vhu5H5c2QenayLb1BA9qMDKdKL5eKLL1a6cT+qd4+dN3NOmrBAhm9e2lJAR/fCEUu7R1IWL1cgKcmQa1nqQdb6m8f2bT6gI8GbcePGBUGdsEUipzI2HwsCCCCAAAIIIIAAAggggAACCCBQ7wIyJ4QMsyY9dMxFhlaT+XL69etX74dI/msksPL914OeODPe+J3a/sedkUOqSfY6t9sv6I0jwZy9P7W36tscxJFgzdAje6seezcHFv7lX9SHf/iD2vbBLtVun72b//m06jZwgDrxP/6jRkfX+LstOqCT9xw6rmHOpMR0IEV6jFx11VUtAR35LWmvi7CAgQ4M2PPtmLXFnK/FZ5959NDJkq+0gRM5ZjPvEryRaU7MpRb5cvXQ8SmTsp39bT6gowtEuoFJAb/++uvBn0aPHq2+/OUvtxqGLU0BytiNLAgggAACCCCAAAIIIIAAAggggECtBHbv3q2eeuop9fLLL7fKwsEHH6wmTJig2rev7D1Rq7yy3/oR2PPJh2ruW8+qp956Xq3c/rqSHjgyJ07YkGp7f2ovdUD7rmr/5n86fnpf1b7d3uqYgT3UyKGHqD49O7Uc9KvNQZstCxaoj7ZvV3s1D/vXzpjH6YDmkXX6N/e0aIRF5qkq27L8v+eobWvfKiRbn/mH01TXQw/KnLZvLw8zkHL33XerM888M9j3oEGD1PbmuhUWcJDfpX34+9//vvr85z8fBIH0Ehbo2LJlixoyZEiwStRwauacP3PmzHEefx4BnSz5ShvQEe+zzz47sJXOEVOnTm11rLXIV1hAJ0s9cBZgFVYgoFMFZAI6VUBmFwgggAACCCCAAAIIIIAAAgggECrw9ttvK2lIlMY0e5EJuk888USCOdSdRAIvbVvdHMR5Tj319nNqz55P1J63O6rda7sGAR176bzPfn8O5LTrqpraf1od3By8kUDO8Uf1Uh2a/18vH//xj2r7ypXqhf/7f9WHO3YEf27XPK/1foce2rLOvn37qsHf/GaivJZ15TIGdDY8u1KtfuL53Mn2bp4HacT/y2cEJJ+AjgQXrrjiCrVixYpW87jccsstSgI8Mr/L/fffr+QaqBe5Rp5//vnBdnZQIirQoeeLkWHc7r33XtWjx1/neHrhhRfU5MmTYwNINnYeAR1JM22+0gR0TDdXz6lq5ksczOHVzIBa2nqQ+8mRIkECOinQ2AQBBBBAAAEEEEAAAQQQQAABBBCoBwGZL+e+++5rNcRaU3PPB/li3WzMrIfjIY+1E9i2Z0fzkGpPB8OqrdzyRjCk2p7m3jh7NnZunidn74qMtdtrn2A4NRlWbb99OlQMqSbDq5nLe//zP+qtZ55RG5uHAtzT/HX/O7//fcXv3T/zGbX3X3qPde7fn2HXCqwCMuzas//5a/Vx87/zXPIabk3ypAM6EpA55phjWmVz27ZtQUBGL2bvHPmbGXyQ/5fAjQzNJkNvzZw5Mwi+hAVnogIdZnqSJ5mHXdKT3pCzZs0KshHVYyXMOK+ATtp8pQno6CCNHM8ll1yiOnX6a487+xhPPfVU9fWvf70l2ObrlSZfsm+zp5bOm/S8SlsP8jwv0qZFQCetHNshgAACCCCAAAIIIIAAAggggAACJRaYMWOGki/E7flypGfAlClTlMybw4KAS+CZzcuDeXFmr53fMqSa9MgJ643TvalLcxCnu+rR/E+Hpn2CeXFOG354ENAxl4+a58eRIM7aRx9V2/8y/YH+fdsrr6g9f+mhI3/r2Nwrp8OBBwY/Hzp+vBrUIEOuudxr9ftby1erVY8uzG337bt2VMddfJb6dHMvnTwWHdBxpSU9Rb761a+qkSNHtlpVGvN//vOfq3vuuScI4JiLBF8k4GD2tJHf4wIKkt6tt97aEhDS6cncOhdccIG6OEGdzSugI3lIk680gRO9jatM5HcZmk6GvUvqlSZfOj9mwEn+Nm/ePDVw4MDAJ2k98DnGotchoFO0MOkjgAACCCCAAAIIIIAAAggggAACVRSQAM706dPVyubhq+xFGtImTpyopIcOCwJRAm/98Z0/98ZZO0+teW9T7JBqTZ9uF/TEkX86fLq9OrJfjyCQM2LoYWrf5qCOuZi9cT5sDuqELR83z/f03osvqn2av/Jv3zzkWtMBB6hP7b232me//dSoadPUp5v/zVKsQF5z6chQa0eMH6EOOOKQ3DIsPS42btwYm15YECdqAwl67/hLADFuO71e7969g2BA1CIBGVmkl0qaHpASZNDXbtdxmOvKtd0OQpl59M2X6zjDfjcNXQVt57PIfJl5MetNmJVvPXAdXzV+J6BTDWX2gQACCCCAAAIIIIAAAggggAACCFRBQObxlSHWtm7dWrE3CeCMGTNGDR8+vAq5YBf1KvC7Dc8FQ6rNfeP52CHV5PgO6NBNHdjcE6d7U/P8OF33VSd/9jA19Mjeob1xpCeO9Mixe+PYThK0OWzCBNWhudH8rQULgm3kbzLU2uArr1QdevasV9q6yrcMvbb8v59Qf3jrvdT5lmDOwNNOUAceOyB1GmyIAAKtBQjoUCsQQAABBBBAAAEEEEAAAQQQQACBFAI79/xRrd78inr/g3dV7+6HqAEHHZkilfw2Wbx4sXqyeR4Se4g1CeZIrxz5KrktL1JOG95bW5ryKktZrNuxsbknztNqxprfqY3vbmueE6dT0CMnbEi1fT/d1Dw3zp9743Tdb181qLk3zoRTj2oVxJFjk944G5rr49vNQZmo3jiyng7YyHBq3ZvnRNE9cOTc2vje+oBpcN/Pqm4d9y8LWZvJR9qeOkX0zGkz6BwoAg4BAjpUEQQQQAABBBBAAAEEEEAAAQQQQCChwIb31qmHFvwkCBDopU/3Q9U5J12g+nTvmzC1bKtLAEcCORLQsZd+/foFwZy2Pl/O/Jd/o55Y9rCSIJxeThh4kpp00oXZ8Ot4a5kTR4ZVW/Tm8tgh1eQQDwyCON1V1/adY4dUk7lxfHvjSG+bg//2b1WPYcOCHjh6kTKSspIyM5exQ76ovjBkQh2L12fWNzy7Ur3x9HL1cXOvHZ+ly6EHBsOsNTXPncOCAAL5CxDQyd+0VYrS3ZkFAQQQQAABBBBAAAEEEEAAAQQaQ2DXhzvVfQvvUmvfXa0++nhP8z8fqk/+9ElwcB322U+N/cz/qdqBfvjhh2r58uXq7bffbrXPQw89VP3N3/yN2mefynlMqpa5kuzonR1vqWdXz1MfNpeVvfTdf4D67GFtZxi6tz/arl7a+aZ6add6tf2dvZsDOfs198jprP700d6tbJr22kd13KtJdW7+p9N+e6sj+rVXffu0ax5ezVp312718cYt6sNFL6iPX39T/an5/6OWTzW1V3v37qH2OXOU2rtbZ6Wa/99eVm18Ua3c9GLLn7t37NHy3xNP+Ed1RK9jSlKzsmWjV69e2RKo8tYS2Hln1Tq1be1brfa834Hd1QFHHqL2b54rp2Pzf7MggEBxAgR0irNtSZmAThWQ2QUCCCCAAAIIIIAAAggggAACBQlIAGfrH99T25r/2bJ9k3qmOTiwcsOyliCOvduDm3vqdGhX/MTtO3fuDAI5H3/8cUUWPvWpT6kDmieSl0m5WZR6e9tGtW1n5ZxC2mXvvfZS/XvWdqi8ostIQo3/P3tvAh1XeeX7/qWaS1NpngfLxpInQMbYgBnNjAnQkACBpjudBSSd5PbrS9JJp/PeA9ZKVoYLed2vOxPQ6c7tgIEXOszzDMZgYxtj2fIgyZZkzVKpJJVqLuntfcSRS1LNqpJK0v6Ss46q6pxv+J1jYZ9f7b0H9H4MGCZg85DECZNSLY2O1dMJ+ok0GNLHkZPjQkWlDXqDD1rtpLRUm3bUhcwjvcho6oF2NLTE4eO9hRlwrCiAvb4Yvixj2CWf6DsO37hXOSY9LR0ri09fn9Ul6/HlzX+TbGTz0v9iEzqBULjGjmvYDq1BDy3VyuFNmhAQAvNDQITO/HCWUYSAEBACQkAICAEhIASEgBAQAkJACAiBRUCA0z1Z7QPoptodnE6ttecYve6flqrLOjqAHltnyNWUWMqRl1WQ1NUODQ1hYGAA4+PTH7IbDAbwg2LeS5sk0NbXgjG3PSSOM0rXQqddelFMIyRkejUe9MAPt9UMZ0sexp3aoNE4OhY4X2wWiwf5BU4UlThmSZx0tw+6/lHkvH8MmmEX0uh1qDZh0MJTkYuR81aQ0IlOLvrH/Tja2TjVpSadIoPK10+9zs0owI++8r/k1hYCQkAILFsCInSW7aWXhQsBISAEhIAQEAJCQAgIASEgBISAEFjeBFR509pzVJE2weRNMEKjzmF0DJwMCa+yoAZZppykwGWB09vbi5GRkVn9m0wmVFRUIJ2iTqSdJsDyjSVcqMbCgMXBUmg+TKBX6yWR48OQTR82pRrfJYaJdEXkmA1+lJSOIT/fhYzMyeiYwGY4NQRDSz8yDneHlTh8jpckjnNlIRxrSzFOUifWdryraSo93kyhs75qI7627X/E2qUcLwSEgBBYMgRE6CyZSykLEQJCQAgIASEgBISAEBACQkAICAEhIARCEWB502Vtp60jJnkTrD+OImD5Mz7hh1FvgkFnnBICGVQ0fvs5t0CvTXyEjM1mw+7du8H7ma2hoQE1NTXLvl5OsOs15rLjz7v/GPTWqC/fgE0rty76Pzgtjh7sH2nFpz0dlFItk0ROJvyjwe/BTI0B2VTrqcCcgcoSA7acnYPsLA0M+ukicMLpguvgMTje3Q1vZ09YRukmIwwb6mC+ZDN0FcVz4nmwbS8OtO1R+tCkaSja7XQNHZY5LHWkCQEhIASWKwEROsv1ysu6hYAQEAJCQAgIASEgBISAEBACQkAILFECgfImUOLw+/E2k96Msrwq2iqVB8rDDhte2fsMhsZOR36UU+0cfuCcm5kf7zAhzztx4gQef/xxuFyuaccYjUbccsstWLNmTcLHXEodftq8E09++Ni0Ja0sqVeuF1/bxdgGXEN46cR7eOH4+2hus4ZNqWbQ6FBkykeROR8bz6jExjVl2NpQA7Nxdqo568GD6P34Y3S99Ra8Y2Nh0eRv2ICi885D+eWXQ5uRuLpRT33479jT/OHU2HyNrjr7Jly09srFeKlkzkJACAiBhBEQoZMwlNKREBACQkAICAEhIASEgBAQAkJACAgBITDfBALlTUvPEQzZB2fVvIl1TvzwmB/2l5PAqS2pQ15mYUhJ09i+TxmTRQ8Ln0TLARY4b9GD9V27ds1aBtfKufPOO2GxWGJd4rI8nu+VQ+37lXpIfF35+i7G9kHXp3j55Ht49cBnYVOq8doKjBZF4lRYCnH1BWegob4MVaWz7xcfiZu2559XRM5Ia2tYLDoSNzU33ojCLVuQXVubNISdFFHH6RC5LebrlTRA0rEQEALLkoAInWV52WXRQkAICAEhIASEgBAQAkJACCwXAvzg8vndO8APnflnjiy48uwbF+2DzOVy3WSdwQmo8oYf8jaTvHF5nOi0ts0JFxdZL8+vmpI3yZAy8U6QZc4zzzyDpqamWV2cf/75uJyiIjhCR9rSJ3DK3kMS53081/Qh2o+7wqZUM1O6P47GqcorRh2lP/vqtWehIDcjIdE4ZXTPFVNETiKjcZb+1ZMVCgEhIAQSR0CETuJYhuypu7t7HkaRIYSAEBACQkAICAEhIASEgBAQAtMJuLxO/OqNH8Ptc4FrfgQW/f76JfehJKdckAmBlCXA92/bQDP6R7pxkva2MStGKMXUXFpxdjlyzLnKvV+ZX4ti2ht1prl0mbRz+/r68Nxzz2F0dHTaGHq9Hlu3bgXXzJG29Al82L8Pb5zagz1tLXAcLcS4U4sJnybowvMNOSjQW7CxthIbVhVi09pSmAzaWcf6HQ70vv46rHv3wtHeHhaixmRC6TXXIIfut4zq6qUPfB5XyBF20oSAEBACsRIQoRMrsTiOF6ETBzQ5RQgIASEgBISAEBACQkAICIE5E3j5wNP48OgbGHOPwu4apQLu49BSHQUdbTmmXGw/+1ZlDH6wzS2VH27PGYZ0kNIEhh1D6Bk+NSVveoc7FREZbzNojbBQmilV3qwqWUev81JW3sxc5/79+7Fz5054PJ5pH7HMuYYerq9atSpeNHLeIiBw0t6Fd/v34NXDBzDQOQFPV3ZIiWPWGFFgsKAsOx9XbqrFulqKOCvKmrVKljhjbW2KyBmhiC+/0xmSBEscljfFV12FbKrNpDEvzhpDqX6pReik+hWS+QmB1CQgQic1r4vMSggIASEgBISAEBACQkAICAEhEBcBTknFxb85xdqbn70Apzd4EXiO1qkrXx90DDUFFdcCycssoNohvOWHrSMS12TlpGVJgOtiDNkH0G3tUNKmddFrvm/jbZP3aeFUDZvJmjcFCa9lE+/8YjkvXL2cFStW4JZbbpF6ObEAXUTHsnDnujjPN7+PXXs6w6ZUS09LU1KqVeYW4eyaqrAp1ZwU6dVFNZhOvfkm+OdwzVRUhIorrgCnVeOfpQkBISAEhEDqERChk3rXRGYkBISAEBACQkAICAEhIASEgBCIiQA/ID9Mhb4babPa+6cejp/oPUY/B/8WdjihE2lwFj55WZMPzNWi4vwQnVsq1R+JtA75PLkEWNJYSdyo8mbm/RnP6Kq8qS1ZrUicxSxvZq7fZrMp9XJOnDgxC43Uy4nnblkc5xyyNuO5Y+/ixYOfYPBQVtiUatn6DBRR5NlFa+qweV0ltjbUBK2L4xsbw0hrK4489hicvb3w0utQTZeRgezaWtTdfTfMxcVSG2dx3DYySyEgBJYxARE6y/jiy9KFgBAQAkJACAgBISAEhIAQWLwEWiiygQvD80PyUEXhe2ydsI4OBF1khiET1UUrkwZAonyShjYlO1blDUfd8P3Y2nNsmlyMZ9Isb1gQluVVLjl5M5MHS5zHH38cHKET2IxGI7Zv3y71cuK5gVL4HCelE3zp5Lt4es9OHDrWHzalmpaiKYtMeajKLcZXLm1AQ30ZqkotQVdnPXgQvR9/rETkhJM4fHL+hg0oOu88lFM0jpakjjQhIASEgBBYHARE6CyO6ySzFAJCQAgIASEgBISAEBACQmCZE+AH5pyailOp8cPyUBInEJN/3I/BkX6kpQNZphyqnaPHOL03Qf+77pyvQEMfcASFspH4GRoLLn+SgV6ifJJBdX76VOUNC0WOCEu0vCnPq0apInEWZ9q0WK/Crl278BY9gJ8pc7i+xs033wypsxEr0dQ9fm/fIYrGeQ/Pffg5XD1m+EcNISeba8hCuaUI5606A1edfwbqVxSGjMZhkdO8Y4cSlROucTQOS5zqG25QonKkCQEhIASEwOIjIEJn8V0zmbEQEAJCQAgIASEgBISAEBACy4SAKnHUmjjR1hlZWVKPVbStrWpQUqI9t/sJ5aE7N66Fc+PmO5R9qKbWOHFRujZOl7WQ0qc8v0pJ7Sa1fBbmplfvwS6KvEmGvOF7lWs0qan7FmaVCzMqC5yXXnoJ+/fvnzUBrpdz5513giN0pC1uAlb3MJ6llGrPf74LTXs8YVOqGTQ6pTbOefW12HZ2fciUakxEonEW930hsxcCQkAIxEtAhE685OQ8ISAEhIAQEAJCQAgIASEgBIRAEgjwA/RDlEZtT/OHUReLV1NTra/aqNQUSfbD8SH7oBIhlArCR2r5JO4mDJQ3HA2mSpxoRWKwmfC9ydKG70m+N40BdZcSN/PF11N3d7eSYo3r5gQ2FjiXUwosrpkjbXET+Kh7P/74yTt478CxsCnVeJX5xhxUUDTOX11xXtiUalwbp5OiuXiLJhqn5sYbUbhli0TjLO5bSWYvBISAEJhGQITOPNwQ/Bc1aUJACAgBISAEhIAQEAJCQAgIgVAEeoY70THYis/b98DmGISb6itEagatEcU55TirajPOKFkHo84U6ZR5/ZzXNOywwuNzK3ubuo1ZMeIamre5ZBtzUWIpV/hYzHnIoS3bZKGf8+nn3HmbR6oN5PI60UvXqG+kG20DzXSNhtA70jmnafI9WV2wCiV0X1bm1y57xqFgNjc349VXX4XH45l2iF6vxzXXXINVq1bN6TrIyQtHoNc1iNc7duOF3YfRd2o8bEo1I6XALM604KyKSlxz7mqsqsyFyaANOvmRpiYM7duHgQ8+gN/pDLvA7HqKejvnHBRceCE0ZvPCwZCRIxKQdIoREckBQkAIBCEgQmcebgMV6NMAACAASURBVAsROvMAWYYQAkJACAgBISAEhIAQEAKLjAA/RGeJc7S7MeoH6fzAvK50AzZUblJkTqpJnFguAQuEnuFTKSF8LBl5CksWEdxYRnBbKtKH5Q3fb/0kb07S3u11RX3PhbqmxdnlihBT5c1ivx9juXfjPdbtduOjjz4KmmKtsLAQN1I0RXZ2drzdy3kLSODdrn145dhefPp5P7xWEyZ8mpCzydPn4MwVpbhq/RpsWlsaUuL4HQ70vv46rHv3wtHeHnZ1GpMJpSQDcxoakFFdvYAkZOhYCIjQiYWWHCsEhIBKQISO3AtCQAgIASEgBISAEBACQkAICIF5IKCms+JC8o2UUo1TlkXTuEB8bclqbFp14bIpEq9ykVo+0dwh049R0+F1U82b5p4jsI4OYGhsIPaOvjhjsn5RoVJzidOmcV0mrmfE70uLngDXy3nmmWfQRJEWMxunV+M0a1IvJ3qeqXDkiZFT+MPHb+HVvZ9j8KQmrMTJIGFcnlOAOy/fjIs2rEJVqSXoEjilGqdS45RqfR9/DC+9DtV0GRlKKrXqG25A3oYN0NJraUJACAgBIbD0CYjQWfrXWFYoBISAEBACQkAICAEhIASEwAIRUCVOY/s+fNq8E9HWIuGaI6to44fnya6Hs0BoEjLsYqjlo8qQWBasiiy1/kyoc9XjVHnDdW+ivceC9Rkob/ge5Jo3Im9iuXLBjz1x4oQic6ReztxZpkIPfz76Dv73mx/h8PHBsCnV0miyZZZ8NNTUUG2cC1C/ohBmoy7oEpx9fegiidNLEidSbRxTUREqrrgCZSQB+WdpQkAICAEhsLwIiNBZXtdbVisEhIAQEAJCQAgIASEgBIRAkgnwA/UWioxggcP7aB6w84P0Mop+EImT+IuTStKnPL9KiWxhSZKrbPlT0S+8cr5XXv/sWXxw+I0pEHz8TVvuREluBYbsA2B5wxFeVnt/VPdWKKKqvCnLq1TuPZE3ib/3uMddu3bhLXpQzxE6gc1isWD79u1Ys2ZNcgaWXhNKYH/PMTy9/z28uvMI7P3ho3Gy9Rk4a1U5bt5yLs5fX4sCS/BoNjUa58hjj8HZ2xtVNE7d3XfDXFws0TgJvbrSmRAQAkJgcREQobO4rpfMVggIASEgBISAEBACQkAICIEUJMAP4lng8Bbtg3ZV4pxLqdTWUSSOpLBamAubSsJnhOoKnexvgVFvVGD4x/1wuMcwTvvqwlXQaYN/uz8SOVXecOo+jhgSeROJ2Nw/Z4Hz0ksvBa2Xs2LFCtx5552SYm3umJPag9vvwWM7X8ULn+5Dy1FH2JRqmrR0isYpwHVb1uK2C7eETKnGE+YInP5PPsGpN98ER+aEa/mUSq3ovPNQTtE4klItqZdbOo+CwKh3DMeGTmJv3yEcs51E91gfSjOKkEVfPCg1F+FLKy5VXksTAkIguQRE6CSXr9J7d3f3PIwiQwgBISAEhIAQEAJCQAgIASEwnwR6hjupRskhHO1ujLrAvEFrRHXBKmyo3KTsjVRXQVrqExgm0dIzfAoenxvDDits6jZmxYhrKGELaO07QhJnPGh/+SRiWMZEanyPFeeU01YGizkflfm1tM+Tey0SuAR+3kcP6V977TX09/fP6rWBitZfcMEFMBgMCRxRukokgX39x/H0J7ux53APPCPhJarFbMaashLcvKkBZ51RDJNBG3QqfocDI1Q/qfPZZ+Fobw87XY3JhNxzzkHxVVcho7o6kUuTvlKMQGlpaYrNKPh0WOQ82vg0XjzxLvjncO2conW4vuYyXE9yR5oQEALJISBCJzlcp/UqQmceIMsQQkAICAEhIASEgBAQAvNOwO/2Ytzjgy5reUgJl9eJXpI4HYOtMUmcbGMu6srWk8Q5d0EfrDtG7Mo9Ys7OnPd7ZakPGEr4uL2uqGWf2+dC+0DrFCqtPx0+zWm5k2nMQqmlchrKQHlTklOBwuzSBb3Hlvp1DrW+jp4e9FgHce7adejo6MBzzz0Hj8cz7XC9Xo9t27Zh7dq1yxVTyqy7b2hSwhbl5k7Nqd8+gueOfozX9hxHb48nbDSOLl2L1ZV5uGj1Gbi2YR3ysicj6oI1ljhD+/Zh4IMP4Hc6wzLIrq9XRE7BhRdCQ6JI2iQB/ruGxhBfdGKqM1wMQue9zt148JNfRRQ5M1mz0Ll/83eScgmeeuoppS5ZqJadnY0tW7bgpptuQmFh5C9CJGWSETq99dZblSP++q//Wkm/GU27m1IujoyMTB369NNPR3NaVMe8//77yMrKAn/pQFrqExChk/rXSGYoBISAEBACQkAICAEhIARSioDP5UHbewfQ83kL/PQzt+pLzkL1xWel1DwTMRlOpcaF5hvb96GxbT+Gxgai6rY8rxrrKY3aWtrKqT7JQrZDH+3Fnh2vwTs0+a3aNJMOZ3/5cmy6+qKFnNayGztSajdOr3a0sxHFg3lY2VcB3bhGYWQ1jeJ4RTuyC3OxZfWlVO+mku6tjZSWzbzg99ayu4gzFnzi1Cn8j1//FscHvPCTgONWkeHEhTOkKT+05RRrXDdH2sIReJXqGT30/Ks4ZXXD50uDVjuBrfWFsOvTsL+pC+PO8NKgMCsbl286A/defkXYlGpcG6f344/R9vzzSnq1cE2XkYEySqfGKdWya2sXDk4Kjmxr60Hr65/C3mNVZpdTU4KVV25CZkleCs52aU7pEYrKefRQ/NJgtaUGv932ILJ0GQkF9Mtf/hIPP/xwxD5Z7DzwwAO47bbbIh473wd897vfxZNPPon169crEZ2R2v79+3H99ddPO6yzszPSaVF9rs5lx44duPjii6M6Rw5aWAIidBaWv4wuBISAEBACQkAICAEhIAQWHYED//U6hk/2YIJSQ/m9/qn5l5y5ElUXn7no1jNzwhyJ097fiuNdlE6NNje9jtQMlDqt2FJGadRW4oyytcrPqdAGuij10z//EfDRdZqg/wek81p901bUrFudCtOUORCBUdcI/vTM75Ddnk6Xii8WvZnG/09TInUuuPfLqLSsEFYpROCuf/939Npnp9jKM7nQkKlXZlpSUoKNGzdCp1uaEQYpdDnCTmV4dBQP/OkdEm/0h2pGyzV6MeQKfn04hVp9aRFuPqcBV9Dvy1Ap1bhLW9NhDOz9FL0fvg8vpVgL13LXrEHBxnNRctHFEo0TBNRQazeOv/zx1CfaLyJ0NEY9Nt37JRhyEisIFst9PJ/z3HHsJfxy/3/MeUiWOo9f/dCc+wnsQBU6LEN+9KMfzer76NGj+NOf/oTGxkaw1HnhhRewatWqhM5hrp1xRMxXv/pVpZv33nsv4vxU6bJ161Z85zuTkU+Jki8cLbRz506I0JnrVZ2/80XozB9rGUkICAEhIASEgBAQAkJACCx6Ar0HW9G44y147U64RuiB1Yx6H5YVpUjXTkYWLKbG0RHDVA/FRrVSvD6PUow+UtOkayhKwoQsYzZyMvLAr1OljdN1cdADxeMnWpDu8mNigu3A9OZPm0BmdlaqTFnmQQRGRoYxbqB0T2mn7z8WOhqvHuNpWuSY5Xot9I3imUiDjaRAo9mBPWmT0iZYy9J4MOoP/flCr2O5jZ9ndsPqCF63KD19nP5TNhlhpbayzHScqc/G1aZi5OimfxZ43ITHDfvR/XB0NFMU5OyaSYHHpusMyFqzEYaKldDnpmYaqFS5L4bbe5VUa0pLT0feytNfkig+ayXqbtiaKlNdkvPY23cI//DhL2JOsxYKxiXlm/HQhd9PGCtV6LDcCJV2jGuY3XDDDWinmlUsQ+67776EjZ+ojs4///yo57eGJDCnW3vkkUeiTtEW7TxF6ERLKnWOE6GTOtdCZiIEhIAQEAJCQAgIASEgBFKWAKc+GTzSgZPvfYbRU6EfWmWWFkCfGbqeQCotkCNxRp3DtI3EJHHMhkxkm7KRacpJCYnjdrvh9XrB+zFK9cN7FjrcRoZHoEPoh5H6LDOtIfTnqXS9lvpcnF5KX+iYTGHo1/gwQQ+ZuaX7tUinh83udD8sWTlLHUNKrU+VNzZKp2YliWPzazA2ngYv+VFfeT86faHrnBQZ7OhzS72qVLmg2SYPRpyhBZtZN44J+rNWl2XA9sxCrIyQIsrdewrOU81wtBzGuNcdcpkscfR5hTDVroOZRE6aPrhUShVOqTIP6/FTp6cyQ+hwdM6Wv7slVaa6JOfxzXfuB0udRDaO0uFonUS0aIQOj/Pggw8qAiSU+GlubsY777yDN954Q5kWR/NceeWVSr2zcLV3OP0Zn/cxpVZU27p163DZZZfFFDXz6KOPKinhqqqqsItSQoZqXDOIhRQf9+tf/xo//elPlUODySyO/OE6blzPjRvPa9OmTUElEK+D+zp48KAiizjiKScnB7fccstUmjoWY2+//TZ279491ediqFGUiPsslfsQoZPKV0fmJgSEgBAQAkJACAgBISAEFpAA560fPNaBwaMdUznsndYROAdPF2SdOb1UFzoOtx1jtLHEcXkip1Lj9XHkTU5GLiwUhaPT6BdM4rCkYXETSt4Eu1X4H+i6ieDCRiJ0FvAPV5Ch/XR9PaOh0zS5NH7kZorQSdZVC5Q3fb502EmicSTOzDaePgFbpheGrGEMhBE6BVpH2M+TtQ7pNziBHIrQGQ4RocNnXFuYiRuMFTBoZl9ztcdYonE0GST9V66TaJw4b0hrS9fpCOAZQodr6Zx111Vx9iynRSLwXudufI+icxLdEpl6LVqhc/fdd+OVV14JGqHDkoRlCv89aWZTxUlDQ8Osz9TUZ6H43Hvvvbj//vujwsdC6ZJLLlGOffHFFxFsPP4scB0sZ9RUbTNr6ISbWzCpFZj2LXDCakQTC5877rgjKCM+PlXT2UUFf5EfJEJnkV9Amb4QEAJCQAgIASEgBISAEEgkAZ/Lg87dTdMkTmD/PkqBMkKpUKYaPWjR6CZTjaVRqjWuo5NKKdd8fh8JnFEMjvZRSjUb/RxaRgWuM8OQjfysQuTRZqT6OFrN7DoZieQ+sy+/3w+Xy6VE2/DDBt5c9LPf54tpWDvVjTC6Tz+gTEs7/bNHN4GC0uKY+pODk0vA2tkLbRCJwKP6s7TIzZVi4Im4Ah4KfuqlPxdDlNGpl4IrOOLG6gn9IF8dc8RIUsBEfw4pXaGO0uJ5J4KnWeQUXkUmP0VVScq1RFyvRPRhhAfdo8Hr5BRkjuPX6y8KOsy4m34PD/TAdmA3nJ0nKQ2YK+R0NAYjDAUlKLjwKuiyLUin19LiIzDU2gXHwPDk3y3o7xnZFadT1FVfchaqLz4rvo7lrIgEWOaw1ElGe/76X6M0o2jOXUcjdNSolmDS4aWXXgKLF24sLzg1G9fYYYHxq1/9SpFAwc5Tx+XPHnrooamoFxYzv/nNb/Dkk08qfUZTE0eFoMqaUCIoUPpwv11dXUGFjrpeta6QWl+H1/q9731P+XskC6x77rlnFv9gKdc4Mof74PNuv/12/O3f/u1UnZ/APvmzhx9+eM7XVDqIjYAIndh4xXV0d3d3XOfJSUJACAgBISAEhIAQEAJCYD4IcJ760RO9GDjQCjfVxZnwhJcGHqqf4yfxw+m6WN6kadIpjYwWFZefjZzakvmYctgxOJVa20AzjvccwtHug3D7Qj+AC+yoKn8lagpWYVXJOpTklM/bOljaDA/Tt/0HBtDb24tTp04prz2eyfRb8TS9Xo+ioiIlZcjAa59D6xqnMgR0nb4QOunZRmz7n3fAnC0poeLhm6xzrF19+PDhyQdCgc1cW4Qrvn17soZd0v063T40dwyhe8Cu7AeHnbCNhk6RFQzGsGcUnc4+2H1OEtd+pJt80Ji8yHX70Ts8PWpKoxnH5asK8H/d9ZdLmutiXNwtD/0r+mzT64lpNRN48GZKk3TWmdOW5Kbfx4Mffog+Sl/kGRwMu1wzpUHKO+cc5F94IQmdgsWIJuXmzH8vOf7ke/DZp//321yej+prN0FjCC7nUm4hESZUWlqaclO+4cW/RfdY+HpQ8U76voa/wVdXb4/39KnzAsXKhg0bZvXH6ca4dk6oSJtItWtUwTFTVqjnhapjE+nzYAtX5RJLoqamplmHqGnZrr32Wjz22GMIjKoJjNCJFI3EKdtCpZ4LJnQCBdFrr702a16RPp/zRZYOwhIQoTMPN4gInXmALEMIASEgBISAEBACQkAIxESAH5Y46duvgwdOwN45GFHisLAxFeYg/8wVyKQHKnyu7cgpShHlhCk/G5b6CuXzhWoscVjgHGjfTQ9YO6OSOAatEcUkbupKN2B1CeUNN+cmffqqvOF/hNtstoTLm+LiYhTQA0XOgW4wnK7VsOfZt9DX1Kasz1JdjIbrLxGZk/SrHd8AjhE79r/4HmxtvdDQn7v8leU496bL4+tsmZ3V2TcK64hrSt6cotdujz9+CiRvetGN7olT0OY5oc11kszxktSZrG9UYy7DWusqvH+wE3YK+zGkp+FLZ9Xjr665Nv4x5cykEvjJU0/icPcgXL5xlGWb8c2rt2Fd9QplTL/DgbG2NrQ/8QTc9O10vzN0Wk6NyYRsKlJedtNNyKiuTuqcl3PnfXuOKX9H4d+FmRUFsNRVLBmZw9c11YRO91gfbnjxW0m75e5ZdyvuXX/rnPtXhU6kjljo/P3f//1UPRg+nqNwrr/+euXUzz77LGitnHCShc8PlRpNFSNqyrJI81M/DyeCZn4WSuio9YI4QoejjDjiSG0cbcNfFoo07x07dkyrAcTn8ReMAvtS+ww1j2jXLMfNjYAInbnxk7OFgBAQAkJACAgBISAEhMCiIcDp1Oy9VBfnSAd6Pm9RomzCNY1Rj8ySPBTUVaKYUqlp6XUqtU5rOw6370cjbVZ7P5ye0PVH1Hmb9GasLKnH+qqNWFfVAH6drMYp0/jLXT09PbBarTh58iSGhoaUVGrxNqPRqDwAKikpQW1tLSwWS1QPhPY1deHIiT44XF5Ul1pw5flnxDsFOS/ZBGw0wH/SdoA2C22cWehryR50cfXP9/HA0BgGbA509NjA93c/vXbS+/E2k1GHwtwMVJbkKH9GPvftxVMdz2JCMztiUa/R4Rvrb8Nf1d+EkRdb0f+fn2DkcCuy19ai7IeXw3TO3FMKxbsOOS88AevvD6J3x8dwdfYp12vln74KKxUE76Xi5l1vvQXv2FjYDvIpGqDovPNQfvnl0GZkCO5kElB/F/J3EfhnLjUivwuTSRzHbCdx52vfS9oYl5RvxkMXfn/O/atCR00vNrND/rvX7t27p1KgBaYzUyNLQkWrqH2Vl09GaoerbcOfc0o0ToP26aefgqNpOEVZrEJHXc/MiCBVPrGY2rVrlzKfUCIlUFTxcczm6quvxmWXXRZS5KhrDRahE+oi8fjM94033lBS03GbWctnzhdYOohIQIRORERygBAQAkJACAgBISAEhIAQWNwEbG09isQZONoO93D4h1W8Ui44zBKnoK4KhpzUemDV0nMErT1HFYnTaZ2MOInUWNqwwNm0aivK8qqSInEC5Q3/w54lTiLkzYoVK1BWVoaamhqoMifSemd+/q9PfKQ88A5sVfTA+sFvXRFrV3J8sgmcpAEuo433gY3rKz+Q7MFTs/9AecNS8ujJgYTJm7qaAkXi1NUUooD2ZpI6b3bswiONT+HEyKmgQG5YsU2ROUXmfLTd/Tya//cT8Hqn/17d+PMfoej756Um0GU8q6YrH0Xbm89PI2AyFcF3jgteS+j6ajoSNyxxqqnORjaJdGnzQIAFDv8u/GzGWJfS63fmYfxlOsTevkP45jv8H5zktHOK1uG3lz04586jqaHDg6jpyvhnta5NtOeqQmdm1AoLjeeeew6NjY3KFqzFKnQC6+QERg1xP1yXJ7C/cJExHFn04x//WEk3F9g4nRvXzrnrrruCRiSFEjocofPss88q8uYgiW+WVcGaCJ0539IxdyBCJ2ZkcoIQEAJCQAgIASEgBISAEEh9AvYeisQ51oHBox3gnyM1jsTJJ4mTv7pSicpJlcZRN10UiROrxCnPqyaJ04C1tOVlFiRU4gTKm8OHDysRN3NNs6xG2qjyJjc3V4m+mUvjB+HPvn0If3qjEU5KsedyTUYapGvSoNdp0LCmHH91fYPyILvAkrxIpbmsYcmey8FkA0G239B7R0Kseh29n79kiSgLGx+fgNfnVyLJeM8RN15KjeWn9+NtGkqDZqB0TQa9Bjqq+cXShvfp9H5gc1KtLa4bwfVygrUMnZmKeRciSzcpuW22o9h78P+Gd2J2ZKA2zYjcorUY18cfMRTveuW84AQ0o3qqn7M36Ifm9BI4LD2zPsvPoGicbIrGsVA0jia1vtyw5K9zC62wM8Qq/4Pe/9qSJ7AgCxwlOb3tv/86aWNz/RyuozPXFq2U4XFUMfPAAw8oUiPac4MJHTW6R50/R/lUVlYqY2zatAn/9m//hp07d8YcocP9qVKF53fbbbeBZcrFF1+sSBRVRvFx0aQ642gdjhhiEcPzURtH7QSrhxNM6PD4f/mXfzklrThKiNd6HkcofhG9xHV5uInQmesdHfv5InRiZyZnCAEhIASEgBAQAkJACAiBlCTAKdU6dzdFLXE4pVrFljUpK3E+bd5JkTj7okqlxheEU6mtoo0lTjlF4iSisaw5ceKEEnHT2tqaEHnDKdNY1qjyhl9z9E28jR9+t3fblNRTnHaqo2dYeSDOPze19GF4RlFpdRx+oL3hjJKpYfNJ6nCqKTX1VL5lUvSI8IlwZfiZfTA5E/ge11QPfB05UC7e20HOSyABH8bgoCo6LvRhFCcwglY46WcnvWdAHuzoCDlaJirDfp7AaUpXURDIQDldzVCGACDlBx/c0CEDNbgRhdiCbEg0ThRo5/+Qm2jIP8//sMthxGQLnUTX0ImUNo2vmSof1CgXVYgEpjGbeW0DI2ZUWRH4niqHZp4Xbw0d7mdmKjj19bXXXovHHntsaqhohE7gvNQoG54zt5kRR/xeMKGjRgcFq8nD58Q6j+Xw52c+1yhCZz5py1hCQAgIASEgBISAEBACQiDBBFjicBQOixynzR5VXRxOp1a+eQ2MlsyUqYvDkTicTu2Dw28oETnR1sPhFGqJkjg2m22q5g3LG06Zxu/F21jSqJE2LG/q6+uV1/HIm8C0U4O2MUXWRJN6io9xUXROqLaehA5HMETbOFUbS54lLX0iyZmZoib+WyRa7HJckgmwuGFZw9KGBY6d9l56j8UN74O1LHrsPzorN97pIyN9nuQlSfczCJhBUTiYHYWjHlaIjSjAOaR9KBqHpI60FCZwNs1tfwrPb5FPjVOuceq1ZDROt8Zp1+baoo2yCZQwjzzyCLZv365Evpx9Nt9EweUGvx9Yo0eNaIkkMAIjamJNuabyWLNmzVREzs9+9jOlRo0asaMeE2oefBxHjf/jP/4jVq1aNQvx+eefr6Rii1boRJJTKiMeSCJ05npHx36+CJ3YmckZQkAICAEhIASEgBAQAkJgQQmwxLH3WtH5SRNsbb1RSRxOo8YSx1JdnDISZ8g+qETgcCSO1d4fk8Q5d9WFWEeROFwfJ57GKdJY1qiRN/yao3HibYHyppZqLHDNm3jkzcxi70dO9E9F28RT8L2donaGhp1Bl2U06Kh2SEG8Sw56XspF+QzTNGMRNHystCVJIDDahqNsWNwMgdIRhpE24UBEEgSZpAbsYSJCliTkFF5UJqroekyvK6FOVwczaZynUnj2MrVpBL5GrzjtmrSkENhx7CX8cn/iAXO6yrdv/kNC5hyN0GGZ8+1vf1tJGcY1ZFiEFBYWKuMHRp/88Y9/nFZXhtOV3XHHHYpYCZQpgSLlxRdfRENDw9RaWOawgOF6N2r/ajqyWBb84IMPgsUTz+/hhx9W5t3U1DSti1BCRxUwt99+u3JuYOM1XX/99cpbgenb1GPUc1Xpxe+r782MEOLPeA7f+MY3pmrqiNCJ5Son5lgROonhGLaXuebTnocpyhBCQAgIASEgBISAEBACKU7AT1EWzoFhjLb2wnqkAxOeyXoooVoa1YwwFeYgp7YElroKaOjhfSq0toFmdAy24mh3I3pHQqe/CZyrQWtEdcEqnFt7EYpzymHUmaJeitvtxvDwsPKPzoGBARw/flx57fF4ou5j5oF6vR45OTmoqKhQUqdxOg9+bTAYou7TOuKClURL94Adg7Tv6p/c20bdUfcR6UCuGZJh0uPA0V6qGZIOHdXN4b3b41dOXVlhoYLwZrScmt8Qk7LCTORlG2E0aJGfY0JuNm1ZlMCKfub3Q97TjjSkD6Uj3Rr9RuEVKdkm9BMYzx3HeN44JvLpZ9rzpjmpgeHd2ffRRMYEhn47BN6nUnN7/RgYcij3bmunTbm3BkIIxGjnnWnSoYjuywLaygoykZVhQHaGPtrTSXA74Bruh5s2R287htsPw0fvuW39JG1HMeAewpAneGFnfboOBQYLsnWZEcfTGTKQub8YY45Ts47NLT4Thf94TcQ+5ID5IzAx7MXxB/6foAOuuOIuFHzr8vmbjIwUkYD+Ez2yfp4167jx7HFYn7HCuy5Ff7lHXNn0Azjlaqo1Trt24wvfAu8T2RKVbo3npAodFh4bNmyYNU3+ex6LHLUFigp+L7A+DPdx3XXXKX+X4wgXjorhFkyMqFEufA5/npWVpUSnvPzyy8rfMzk9GY8bb4SOGlHE/XN/9957L+6///5p6wsldAKlDaeT+8pXvqKcFzi/YP3xMYGC6+qrr1bqAfGzbFVKcWo7rp3DjSOWeI3qWtUxEnmvSF+RCYjQicxozkeI0JkzQulACAgBISAEhIAQEALLloC9cyBqicOQzOX5isTJXlECXVb04iNZgF1e+v77cGfMEifbmIu6svXYUHkuLOa8qCROoLzp6OjAqVOnEiJvioqKlG9vxipvnG6fIm1Y3thGXTjVNzolblSpkgjuLG5YjLAMKS/KQm051cEhWcKChPedNO7vuvbxvwAAIABJREFUn/98Shbx8ddeUIuLGiqnDc/z5GNd9FB+aMSpPKQfovcSLZp4UK0/HVlOwxebEZlOeninvDaiwGdG0Tg9LHcYlM1s18EwokW6Kz0RuBLfB01LFTJT+y9kzaz3vxA3E1mhxUzGoxnIvj97ap784HL4n4cX/AEm38/NHUOKhOQ9v2YROZemyj31vuU937PRNL/DgbG2Njjpz7qLvh3tpFQyvPcMcsGi2a3XNYBORx98E+NBPy83FaLMXIQ0+p/aNCYTDPRn31BQAD1tRvo5s65O2WvMZkz0utDz9T+hb//7U+dYKtai6oVvIq04/rpY0axfjomdgOfNLpz421/BNdavnKzVmVH+lb+A5aFLYu9Mzkg6gWC/C+3ftcN1TfzRtEmfdIwDpKLQ4SW8eOJdPLj732JcTejDSzMK8fjVD4GjdBLRAtN9heuPRcR3vvMdXHzxxbMOU6NqVBmjHsAy5Otf/zruueeeWeewNPnpT3+KnTt3TvuMx/nhD3+IY8eOKRKEZYeaqi3W9bJQUWVUsGiacKnf+LOf/OQn02QWjx9uTfx5YFQSv1ZlFnN+9NFHpyJx+DOWTcyG16kKrpnCLNY1y/GxExChEzszOUMICAEhIASEgBAQAkJACCSVgL3HisFjHUptHP45UuN0avlUFyd/dSX45/lqXOeG692sLKmfNqT6vppOLZp6ONwB9xNtPRxOj8Y1bk6ePAmr1ars+fVc06bxw5WSkhLk5eVFnTaN06S1d9swYKNIBapvM9c0aaGuH9etqaYaNpUlORRZk0F7qmdDe65pE7FREI7toAuePh8yt5Mkob5ibby+Aardw+vtoFRu3HitIDcx2OKAjqJnWMCwmMl06CeFDIsaRcxMChtlT69N7tjHj3W+cR+fS2dyJrpgW36Q9/m9ZLR3qVMLbZOp/ue18bXme5qvM1/jNvo5npR/6qTVmkt8r3Idpob6MuXejXQf+sbofuvthauvD07a+Och+mawk/Ze+iyaNuQeRttIF33b3BH08EJTLmqLV6GgogYmkrfZlDIxlx7GaTNofsWUopL20TTr7w8i+5paaMuiOz6aPuWY5BBw7u2Dt9sO80a6vnK9kgM5kb1+9kVnNV/8Tkxk39JXSAKJqqXDEuf+Ld/GJeWbE0abI1m6urrC9hdM4oQ6gUUIN464CUylFur4wPG57o2ayo0lkZoiLZbxA8cJ7DuUiIo0RuA8ol0TzyEUh1DvswgaHR0F14kMVrcnYRdcOppFQISO3BRCQAgIASEgBISAEBACQiAFCLiHx9BzoDlqiaMx6lGxZc28SxxG1UkS543PnlPq36jtvNWXoL7iTBxq36+8H43E4fo3ZXlVESUOSxqOeud6N8mQN/wPUZY44WresMRQxQ1Lm34SG0dPDij7uTzonnnrBT745no0LG7qagqjevgd8jZ+lz75G9pOBhzB6fG/FuIMdjWR6s5wEETgMSnwZyjYFLzGcXgtfoqgmUAapc7XFqfDUEYRIDNlTaCoiS5AJEVXHPu0VBmZDHlTv6IwqvtXFTejJ04o8sZ68KAibGIRNzNX7vK50TbahT7naSnuN2gwWpyB4cIM5JVX40sX3YoL129TRI40ISAEhIAQOE2AU6598+37ccwW+JeH2AixzLmv4W9w/YpLYztRjhYCQiAsARE6coMIASEgBISAEBACQkAICIEFIuBzeRSB07m7CU6bnWo/hK/rwhKngCJxyjevgdGSCS29nu/Goua3r/6CpE4bOJ2aw2WHzTEEr8+DDEMmKgpqwk5JlTjrqzZi06qt4NeBLVDe8LcvWeIkMvJm7dq1MBqNCJXmhKUNR6FwhAI/4FYfdidL3KjRNixtOFohmqiFmK45f7P5MtqClcm5mt7nEgUz5U348kwxDZ/Ig32acYya3bCbPZN7k5v2HnpNe9MXe/Vz+oyP82on6wUFaxwpwhEjqkTLt0xGO0Ud9ZTIxc1DXzPv7X1NXXMWkiq7upqCiPKRpQ1LmtHW1rijbaLBpKOImlbdKD71tmMsWw+XxQhrZTZcOQZ4KZ2bQaPHN9bfhrvqb4ymOzlGCAgBIbCsCcQbqZOMyJxlfSFk8UIggIAIHbkdhIAQEAJCQAgIASEgBITAPBJgiWPvtaLzkybY2nqjkjicRo0ljqWa0sMskMSx2gcwRNvOprfw2mfPKgLHPz77YfkZpWuh005Pp8XShtOpscDhvSpxAuVNKz3ktdlsCZE3K1asUNI/1NTUhJQ3arQNSxuWNR09w1MROIm8HTjKhtOkJSzaJtrJcQTNR7R9j7Zj0Z40j8dxOZwQac3GMjzo14xhLIPkmpYi10C1h8ZH0OkcoZR2wdNmJWPm6rVbjMInUN4cOdGXkGiymSn/QkWOBaZJ44ibkS8EzlyibYJdXxY3JkqJlkV/3jk1GqdJ+2TkKP7Q9zZaPH1Bb4mbaq/AvSRzOM2aNCEgBISAEIiOwI5jL+HRxqcpdWV0qS7PKVqH+zd/G6UZEv0YHWE5SgjERkCETmy85GghIASEgBAQAkJACAgBIRAzAVXiDB7pQM/nLVFLHI7GKT5z5bxKHI7AYXnTbaXIIYrCae05Rq+p4Di9z63H1gnrKId0BG+VFKGTZcpRpA0LnE2rLkReZgHSxtOn0qYdPnxYqXXDadTm0iwWixJpo8ob/pmjb9QW+FB7vtKkcdSHUtvmi0iPSDVC5rL+aeeeoFdco5clDu8/T1jP0XXEpZtY0ASrMRNM3Myh1FPIWj40/FxrvUS32NNHJVP68P0bzf2j3udHT/YnLBVgoLypKs1FFdVtmhk9xuKGZQ1LG65tY6f9XNOkBeOv1rUxUlo0FjcscLjOTWBtm+OUEuh3jU/hvc49QS9hQ+EaReRsKlof6yWW44WAEBACQuALAix23uvcjb19h2YxWW2pUerkXFqxGfyzNCEgBJJHQIRO8thKz0JACAgBISAEhIAQEAIxEDhBDwNffvllJUKDGxcl3b59eww9pN6htrYeRCtxePY5NSVKSrWCuioYcpJfWFuVN609RxVpM1PeBCM6MNyDPto8DqpL4ptQtjSKttCbtcjIysD1m76CS9duh9vmU9KlceRNIuQNyxoWOMHkjfpAu52ibFjccBF3fi8ZadI42kZNk8biJilp0qK5lTmVmipwWOKcjOakKI/hNGzhaswEEzSaKPuep8NY+nC6PL4PVJnH0T18T6R6lA/fvzteOTB1/25tqMbdN5+rkJsZWZaIOk7h5E1gtI2TatuwuBlqbJxTbZtgt4AabaPKG5Y2qsAJFDczz3X7PYrI+a8jzwW9s3INOUp6tVtWXTVPd54MIwSEgBBYHgQ4Wqd7rB9ZOjMy9Rm0T/7fW5cHWVmlEIhMQIROZEZzPmKu3zyc8wSkAyEgBISAEBACQkAIpDiB/fv345133lFm6fefTuNVUVGBm2++OcVnP316jm4rHF1W2E/2wTUwEnHuxoJsZNYUIbO6CPxzshrXu+kf7UbfSDeGqUh4x+AJZc/vx9J8fh+a247C7yWRkwakk81Jw+SWZbCgTrMZfs94LF1OO1av1yMnJwfZ2dkopm/j19I38fm1wWCAdcQF67AT3QN2DNK+q39ybxt1xz3ezBMNeg3yc0zIyzYilzb+ubbcgjzam6j+xoI0qmmj36OH/lPaaK/bo0P6MOcsm1tzX+CG8y4nxvPGp20Thom5dbwIzlbvJafbp9xP3Jo7JmXyqb5RuD2ha+8kenmWLAMqirJgpPvL4fLhowOnKG1hOm0aSm3oh4vmwn/W1q8sVO73ucyN728eq6wwU+mP7+lyeu13OODq74dnYADOjg6MNDXBR++56T2/M7bfEeH4aEwmZFRXw1RVBWMhjV9ZCY3ZrPzM+1jaGz278MTJlzDoGQ562o0Vl+GO6utg0pyO2oulfzlWCAgBIZBsAqHq+SV7XOlfCAiBxU1AhM48XD8ROvMAWYYQAkJACAgBISAEFi0Bt9uN3/3udxgdHcXg4CA8Hs+0tRRRmp3MzMyUXp/On4YsRxoynGkweOnJa4Tmp2fxw5njGDNOwK1L/MNzP3xwp43BBd7syt6b5gK/H2/TgIqJT2RAP5aJoeEhOCxco+L0WtMnNMgaKkNtcR202ujEhypvCulhLsub8vJy6I0ZGHONK/JmpriZy4PsmesOFDf8QJulDT/cXlBx88Uk04fSp8SNKnEQhyPzbvDCs8kD/T6SQAem1zXyXODB0O+HMJ4dR8fx3kSL7Dy+BztJ7rBQGRpxKjJliN5LtEQMxHKs3QqfL/g1KcnPUO7PaBvf42dU5irCRr2/C9LdiqRhacMCx9nePily6HdvohpLGwP9mTYUFEBPG8uazLq6uKRNsDkdGm7BjraX8bkteHGoTXnrFJGzKqsqUUuSfoSAEBACSSEgQicpWKVTIbDkCYjQWfKXWBYoBISAEBACQkAICIHUJcCpuF555RU888wzYLETrLHM4Qf9qdbS6ZmrmcrKZI1MQEOeRBPhuThLHCd9AX00Ow0+8h1UUiYhjSWNc2KUNjtpGxs8Ey44qYj8XBrLm8y0XJiQiYw0C/T0kz5t8lvuLN0G6Fv8Pp0bXoMdXq0LOp8RBmcO0v1aVNI37s1BvmnPtW1yc3NRU1ODvLw8FJdWYNSVhlGnn1JjDaGD0qXNV5o0rgXCNW5SprXSTNTaN7yPp/6Nns67gLatAfucgBX+J/18gLaTtN1I2020WVKGwKKcSLhaPvGkdnNSerhjbaHrU+VkGlFTnhuUlVrLh2s4nVGUgXwSN2nDVnCaNLXOjZPSpXGNm0S1mWnSctevV+racJ2bcGnS4h3f6h7GI5Re7Znm14N2UZlVotTJuabqoniHkPOEgBAQAkJACAgBIZDyBETopPwlkgkKASEgBISAEBACQmDpEeB6OYcPHwanWnNQWp/jx4+HXCTXTeHojVRoLHF0nglkUyY1gys6ieOhB+0scdzkQ+YqcVje2CeG4CJ5M0r7cYq5mau8MSFLkTWqvDGlZYGFTqimCh2H34RB72Rle22aF3m6YRjoITLLtwL6Vj5/6zQ3vwgafSZMWfnwjmswPOZFImp+zJwb1wAp/ELS8INt/rmupnBWEfdUuIeUOeynjcWNKnHa4phZIZ0zU+DE0Y2cklwCsdTy8Y9PoPF4DwlSD2q6DqLIehJOQxZ682vQWbQaqtBhacNCsjLXgEqKxMudoDRsp9php9+rLGySIW6yKfVhJtW1YVnD9W1MtOd6N/PVuBD3bw8+CYcvePq3u9d9RamVI00ICAEhIASEgBAQAkudgAidpX6FZX1CQAgIASEgBISAEEghAixy3n77bXBKWo7OUVtLSwulGTqdDiw9/XT4SjXVW+B6KgvV0vwTisQxDfthHJugKJTwKdLGNWkUuUICJzMdjqx0TNDreJpvwovRcfqG/fgoRmjvHnfCQ/om3qZN08EAM/TpRphJ2li0xRR5YyQZMz0VV6T++brtOjSAAc+kzOGWxnV06Jqdke/A5VdejQF7Ojy+iami7pH6jPZzVdxUluRMSRszyRyOuOF9SjYvzSow+mYnvbbFMdOVdE5g9M36OPqQU1KOwMwon/9+4nVUvPk4Rf25MT5BdapoxvzbcCy3BOVfvg3bCn0YO9qUFGmjShojiRoWNxxxk6xom2gvxM7uffgdReU0WVuCnnJV1YWKyKnKKo22SzlOCAgBISAEhIAQEAKLmoAInUV9+WTyQkAICAEhIASEgBBIfQKKANi1S4nICVVb0G63K59xejVOx2UwGJSFNTQ04JZbblmQRdraejB4pAM9n7fA75pe1yfYhHJqSlBQV0lbFQw5GTHNudPajiH7ALqtHWjuOYIueu30UD63OJtJb0ZeZiFyM/OxsqQetSV19LoA/P5c22dHunHfT5/C8MiwUuuDHzpPUGQBN50pC2evrZ3TECxtWM5UUxTCooi2mblazpgVKHD453jK1Gyk8wIFTuWcsMrJKU7AR5E1DkqJ9tYP/k80ffI5xv1+um/G6c8WbfRnzEjReCtWliGr4LRIjWdJapo0jrJRpU0y06TFM0c+55S9V0mv9krb+0G7qMtdoYici8o2xTuEnCcEhIAQEAJCQAgIgUVJQITOorxsMmkhIASEgBAQAkJACKQ+AZvNhp07dypp1QKjcWbOnGurbN26FSvoAeNbb72FoaEhpdbK2rVrFaHDn89XY4kz3NaLwaMdsPdYIw6bWZKHfJI4+asrwT9HaixprCRuVHnT2L6fXlNh8gTIm7K8SpTlVSVU3vB6uK5Ne7eNUqX1Y19TFxqbe3Di1BD8XifGKYpgYtxL0Tk6aHQmpGsNWFmZj0wzF3QJ3wLTpHEKqcqSyTRSKR1tE2xJXP+Go25UiXMw0sqDfM7+ktOnBaZQC6x/E0eXckpqEmBxo9a0YYGjpknj9yZI4gzs20d1sNIxDB2lVtQo0TlZlNIwI80HsyUH2WecEdXCOB0ap0lLpWibqCZOBz126P9TonKCNaPGoIicv6y/Idru5DghIASEgBAQAkJACCwpAiJ0ltTllMUIASEgBISAEBACQmDhCYRKqzZzZixwFkLazJyHe3gMPQeao5Y4GqMeFVvWRJQ4gfKmhaJuWnuOJUze1JasViJwEhl5o3JhgXPkRD86emyKwOHi7lysXW2dfcMYGAodPcRF27nWh9pY3HC0jZomjcVNyqdJC/fHiOvfqAKHJU689W8Co29Y5EhbMgTUaBtXXx+ctLG4GWpsjJgmTRU6oUDos7KQU18/9bEabaPKG466UQUOR90stvZG+05F5LSNdgWd+k0rr1BkToExd7EtTeYrBISAEBACQkAICIGEERChkzCUoTsKlVpkHoaWIYSAEBACQkAICAEhMC8E3G43uA7O3r170d/fH3JMvV6PIvrm+KWXXqrsF6r53V7Yjp7CUFMH3CMOTHhO1+8JNqc0vRY5tSXIP3MF9NlmaAzT67W4KFrF5rCiY7CV9oNoH5jcu32n6wTFulaD1ojinHLaymAx56Myv5b2eTBSJEwiW2ffKFo7bThF+65+u7KFayNjHpzqHZl2SHp6GnTadLC8uf6ilagqzkZtuQV5OSaYDNpETnde+0rz0rr26KD/VA/9Hr3yc/rI6fpO0U7GV+OD91wvPOd64Nnkga8+/P0Wbb9y3MIS8DsccNHvO2dHBzwDAxhpaoKP3nPTe35nfPWuRig1pd8zPcUj16fSmkwouOACFF91FUyVldCYzTAWFir7xd5a7afw+MmXsMfaGHQp63JW4Y7q67DBEl100mLnIfMXAkJg+RAoLZX6X8vnastKhUDiCIjQSRzLkD2J0JkHyDKEEBACQkAICAEhsCAERkZGFIlz6NAheGY8hAycEIucTZs2KRE52dnZCzJXljj2zkEMfn4Czv7hqCSOqTBHkTiZ5flTEifZ8qYkpwKF2aVJkTdOtw8scLoH7DjY3K9IHLeHanXE2E52D0OTlgYjyZosSq/GMkejScdFDRW46dLVMfaWOoenW9OnxI0qcTBZHiim5j2T5A2JG+/myb2/LHbGMQ0oByeVgJtkDUsaFjeKwGlvV/aewcGEjashYWMgQTNBv0cHP/2Uft8YoKEoG96naTTQ5+djw49/vCQEjgrNPe7BE20v488dbwXlmKvPVkTO1aUcziZNCAgBIbD0CIjQWXrXVFYkBOaDgAid+aAsYwgBISAEhIAQEAJCYIkR4LRqH330EXgfrj7OQqdV87k8sPda0XugBQNUF8dPr8M1TqfGtXAKqC5O8Zkr4U33ocvaTluHki4tUWnTuNYN17xZX7URRr0Z5fQ6GW1m/ZuZ6dOiHZNr3NTVFKCqNBdVJTm0t+Cx/96Dnfsn841xZM5fbFuLrQ01Sjq1RdNaaKZq7Rvex1v/Rk2fptbAWRhnuWiwp+JEA9OkjdLvNU6Txnsn7b1U9yZRbWaatNz168Hp0czFxcqeWyfVEmt+4gklXRsfz7Vw1v/934NTqy2V9ueWN/EIpVcbcA0FXdKddV/CvZRezUyRitKEgBAQAkJACAgBISAEThMQoSN3gxAQAkJACAgBISAEhEBUBFjcNFFKIRY54SKQjUYj+BuH1113nbJfiGZr68HgkQ70fN4SUeLw/HJqSpC9sgjeci16x7qnSRyuhRNvM5GsWVlSrwgbrneTTHnDc4xU/yaadQTWvNm4plyRN+EkzYDNgQLLIkn7tI8IBAqc9miIzDiGn6mr4ob3Uv8mDogLdwqLm5HWVkWW8N5O0oaFTTLEDYuYTKprw7KG69uYaB+LlOG5cluM9XBCXeH9/YeVOjl7+w4FPeSisnMUkVOfW7twN4mMLASEgBAQAkJACAiBFCYgQieFL45MTQgIASEgBISAEBACqUCARc6uXbuwc+fOsNE4LHK2bt2KhoYGWCyWeZ86S5zhtl4MUiSOvccadnz/OKXAsmjhKUrDSU0HHEY3Oq3xVLc/PUxuRgHK86um5A1H4bDQSWZr77bh6Ml+tNG+o2cY/DrWpgqc+hWFaKgvQ0EuRQsspiibUAvmYKxAebOTXg/HSoeO57IdqrjhSJx1cfQhp8wrgcBoGxY3HG0z1NiYFGmjShojRc+wuOGIm8Bom3ldeAoPZnUNKyLnv1teDzrLyqxSfINEztVVF6bwKmRqQkAICAEhIASEgBBYeAIidBb+GsgMhIAQEAJCQAgIASGQkgQ4ndphKtC9f//+lE2r5h4eQ8+B5rASh+WNw20H176xp43BUTqBU/ouuDPir2tSnleN3Mz8eZU3avq0jh4b9jV1KRLH6fLGfO+wwFlD8oYFTl1N4dIROP2EIlDg8M9x1L/BOXSemkKN9xUxI5YT5onAzDRp1oMHkxZtw+KGo2xUaTMzTdo8LXlRDvP40ReU9GoOnyvo/O9ZdytF5dy6KNcmkxYCQkAICAEhIASEwHwTEKETgvjtt98Om82Gn//85zjrrLPm+7rIeEJACAgBISAEhIAQWBACHI3D6dRefvnllE2rxnVxeimVGtfFcdrs01KqeX0eRdzw5nCPweVxwkN1cMbyPBgudcFrGMe4Nvqn/Bxhk5dZOCVv1lY10OuCpEfe8MVPZv2bBbm5Ej1oM3XI0kaVOI1xDMDlOQKjb/hnqX8TB8jknqKmSVNr23CaNI664eibRDWuVcOShtOkSbRNYqh+2L1XETlN1tagHXI0DkflcHSONCEgBISAEBACQkAICIHoCIjQCcLpF7/4BX7wgx8on3zwwQe48EIJ+47udpKjhIAQEAJCQAgIgcVKQE2rtnfvXuVLLaGamlatvr4+afVxWo40YmX9+mlTYIljo3RqnbublHRqfnrN0kYVOKq8UVKpUfOTtPFQBI6NJI4z2xuVxAmUN1z3hmvezJe84TkvRP2bRXW/cv0bTpumSpx4698ERt+cv6gILOnJLkSaNJY3HHWjCpylVKtmIW+W9tFuReS81v5h0GlwfRyuk8P1cqQJASEgBISAEBACQkAIxEZAhM4MXgcOHMDZZ5899W4ihE64osGxXS45WggIASEgBISAEBACiSXQ0dGB5uZmHDp0CB4PFx0J3ioqKnDGGWdg7dq1MBgMiZ3EF719/PqL6Pq4CWneyQgaU20+zrnwcipa3g9r8yl4nRRt43PD7hqF1+/B+MT4tHn4teNwmX2w57phy3OGlTgGrREWcz6qCmqVfWU+7/Ng1JmSsrZgnXb2jaK104ZTtO/qtytbrM2g16CiKAurKnOxrrYAeTkmmAzaWLtJuePTPGnQ7dFB/6ke+j200T5tJC3mefpW+ODd7IVnk0fZfHW+mPuQExJLwO9wwNXfDyf97vEMDGCkqQk+es9N7/npz3iimsZkQkZ1NUxVVTAWFsJUWQmN2az8zHtpySGwo+1l7Gh7JWjnJo0BX62+DjdVbEvO4NKrEBACQmCRESgtlQjFRXbJZLpCICUIiNAJuAyDg4PYsmULrFYrhoaGlE9E6KTEfSqTEAJCQAgIASEgBBJIwO12o49SFb377rvop4eooZper0cRFfq+9NJLlX0yG8uc7g8OY4Ikzfj4OCZ8foz7x+FN8yHLnDNL3gTOZSzbE1bisLwpzimnrWzB5I3T7QMLnO4BOw429ysSx+2JvYYPC5wzSN6wwKkttywZgZM+mD4lbnS7J0VOPM171hfy5lwPvOd64S+NnXE848o5swm4SdY42trgoX9jscAZPXIkKdLGQILGUFAAPW0sazLr6kTaLMAN+X7fXjx+8iV0u4L/N+Xq0q24g2ROrl5yGi7A5ZEhhYAQSFECInRS9MLItIRAihMQoRNwgb71rW/hN7/5DXbs2IGvfvWryieJEDopfg/I9ISAEBACQkAICIFlQiCV0qqpyJ0eB441f453Hv4vgKTHhH92fRuP2Y8cjWXaVXLm+CiVmodq43jhptRqauO0aWV5VbRVojyvGqW0n8+0aeo8ElH/xmTUoTA3A3U1BagqzUVVSQ7tp3NYtLeuWv9GTaEWb/0bNX0a177hn7MWLZFFOfHANGlc32aktVWpa+Ok+jbesbGErYnr25iKi2Eiscxp0nLXr1fq3ZjpPUmTljDMcXV0ZKhVSa/2QdfeoOefU7ROqZPTULg2rv7lJCEgBISAEBACQkAICIHpBETofMGDC/9u374dt912G5588kmkpU2mdBChI39khIAQEAJCQAgIgcVO4AQ9aD18+DD2798Pljqh2gqqJcEp1RoaGsC1cpLRWOAcb2tEZ2sLTh5uwninA85hOzT26enTAsd26bzINebBa/BjtMg9JXEC5Q3XvMnNpJRjtPH7890SWf+mfkUhSZxCRd6YSeosicbPern2jSpwOuJYVTGdo4ob3kv9mzggxncKixuWNSxtHCRr7LRnYZNoccPChiVNJv0u4j3Xt1FFTnwzl7OSRcDpdysi549Hng86RIEpVxE5N9Vekax/Q3kZAAAgAElEQVQpSL9CQAgIASEwzwTULywdOdmP9m4bBm0O5FvMyt9XC+hLSBc2VKPAkjHPs5LhhMDyIyBCh655K/3jZNOmTcrVP378OPLz80XoLL8/C7JiISAEhIAQEAJLigCLG67jx19aiVTPj0XOtm3bwGkfEi1yOq3tGLIPoLnpc3QfboW3YxgalwYa3+l6KD5QnZPR0LUzRi0koRpyUFRajtLiKqyv2ggjSZtyisRZqMb/iD1K/5hto31Hz7Dyj9pYG0fgVJO0YYHTUF+m/EN4UQmc/6QV/wttJ2m7lLa/pu0m2ty0qeJGlTgjsdKh41fTFihw5Av+cUCcPIWFzPEnnsBQYyO8drsS5VJ/zz1KxIvaAqNtOMqGxQ0fn2hpExhtY/wi4obFjUTbxH155/3EP7e8gd+RzBl0Bf+9d2fdlxSZY6J0l9KEgBAQAkJg8RNgkfPsO4exc/9JOJzesAuqo7/Xsti5sKFm8S9cViAEUpSACB26MNdccw1ee+21adE4EqGTonesTEsICAEhIASEgBAIS2Ah06px9I2V5E1rz1F09Z5Ef8spOE4OIsOqnyZwgi1gZMwG3bhm6qM0TTrStSR+tFqsv+tyXHLJDQt25dVvI3b02LCvqUuROE76h22sjQXOGvpHrhqBs+gETuCC/ye9+OcgBOrpvSOxkvnieP5+lZpCjfflcfYjp00jwKJm9z/9kxJhw23C74ef6milpaej9stfhp3q3CQj2obFDYsjljYsayRN2uK/Mff1H1ZEzr6+Q0EXc1HZJkXk1OWuWPyLlRUIASEgBISAQoD/7vvvf94TUeTMxLWVpM7dN5+bFIqcdeCnP/1p1H3/8Ic/VDIQPPjggzh06BBuueUWJUNTstt8jxfLen75y1/i448/RnZ2tsKykOoQLnQLxSuVOS4Us2UvdH7xi1/gBz/4Af6J/pHzk5/8ZOo6iNBZqFtSxhUCQkAICAEhIATiIRBtWjWLxYKtW7cmJK0aC5wuisBhgdPS0YSBU51IH/Ahc0gPvV0b9TL0ZhMcJreSfk2j00KjYbEzGcFTuLEWt3zz21H3lYgDpf5NCIrd9P5R2p6i7bdzJG2i8wOjb/hnqX8zR6jBT2/8l3/B8ccfh8/hmNrUI40FBUpas3gbSxuuYTNT3Ei0TbxEU/O8AeeQInKebX0z6ASrssoUkXNVFZtYaUJACAgBIbBUCHBUznNvH457OZw++AdfvyThEejvv//+VO3zaCbHtdIvvvhi3Hrrrdi5cye++93v4r777ovm1DkdM9/jRTvZ5uZm+rLcJcrhKptoz03mcaF4pSrHZLKI1PeyFjoHDhzA2WefraRb27NnzzRWInQi3TryuRAQAkJACAgBIbDQBOY7rRoLnJaeI+i2dqCxfT9GewaRPuhTInD0Y9PTqIVio0nXQKfVI7MkFxWrV2PFxg3IryiD1qhHy5FGfPbuexjpHYTWoEPNmetw0XXJj8yR+jczrhZH2LC44X3gz0NzuOO5/k1g9M15c+hLTg1JILDWTR9965Kjcvp271ZETrCWRvK0YOPGiEQD06SxvGEJpEbesNCRtnQJ/PHo80qtHKePcynObixy7l73laULQFYmBISAEFimBF7fdRw7Xj4w59Wz1HnwW4mtpxYodFhIRGpr1qxRIlDmWwxwJNHo6CjKysqwatWqSNOct89ZaHH9eI7SmY9IpWgXFur6pCrHaNeVjOOWrdAZHBzEli1b0NLSgs8++wxnnXXWNL6JFDp793IVWGlCQAgIASEgBISAEEgMAY/Hg6amJrRRqiSr1RqyU71ej8rKSqxbtw55eXkxDz4w1otRqpHQNdyG7uEODI30IcNuQM6IESannjZdxD7T0zTQa0j4mKg+TGEucspKkFVVDB3Vi1mo1mt1or3Xju5BB/qGXODXsTaDXoOSPBOqSzKxujIHOZl6qutzOmVcrP3N9/EauwbGk8bJrW36HuNzn42ryoWxs8dgP9MO+1l2uFZQHSRpCScw7nTC3dkJF/2bxn7wIHz0+8BP7wU2J302TjW1QrUM+v2gNo3JBEN5OXT04EFPdUX1tE+n93T0+4P30pYPgc/tx/GC9QN0eHqDLnpz1jpcn3cRinS5yweKrFQICAEhkGAC55xzToJ7TEx3R0704193fBRzmrVQozesKcPf3cHh2IlpgUKnk/4eFG2bb6ET7bzm+zjml5WVpWRsSKUm1yf6q7Fshc7vfvc7fPOb30Rubi42b948ixjX1OHG0Tv59I+Zr33ta7j99tujJxtwpAiduLDJSUJACAgBISAEhMAMAj09PYrE4S+ksNQJ1TLoG/Pr16/HypUrwVInmub2uTDqHiZx064InP7RHjidozC6dMhkiTNMD3U9Wmj9k6nQQjUWOEadiSJsjMgqLqRIHErpRAJHk2FAuj76NGzRzDmaY1wevyJs+oacONo+jB762U3vxdpY4NSQvGGBU1WcuWgEjr6HRFMQcaPriyzjYmXEx4+bxnHs18cwtmEsntPlnAgEWOA4KU2GgzaWOMEEzswu3PR7w0dfZlMbR+Wk6XT051EPAwmbQqqjY6TfFSJt5PZjAn1eK54ffB+f2puCAqk2luJLJHLWm1cKMCEgBISAEJgjgVQVOj/7/Xs4SlInke3Bb1+BqhJLQrpMltDhVGTvvPMO3njjDWWeXF/myiuvxLZt24LWmFFru3CNnq6uLvzhD39QzuNz7rnnnog1ezjyhMfjWjZq4y/iXXbZZUqKuJktcLyKigo8++yzU3MNd57az1zWxwLocUrhyzWI1DXedNNNYWvvxDpeKKETroZOf3//NA58zTiAgxmmUlRUQm78gE6WrdBRa+dEC/TnP/85vv/970d7uBwnBISAEBACQkAICIGEEIg1rdoFF1yAFZwOyWgMO35g/ZtmSqPGtXD4PQOlTjON6KJOo2bUk+ihCJxsUzZMWdlYsWkDSZw85NdVKmnU5rsty/o37PaCpUjj9+wJvAJc46aetjraOAA92PPe++n9BxI45jLvilOmDTU2KqnTRk+cUPaxNq3BgGF6QJGWng49fZlNQ69Z6nAatYYf/Qh5GzbE2qUcv0QJPHLoaTza+HTQ1Zm1JqVOzh111y/R1cuyhIAQEAJCgAnsa+rCvz7xUcJhJDL1WjKEzlNPPYUHHngAIyMjs9ZeVVWFX//617MiWlQBwQEAnMJMbVyv9Omnnw6b4k1NexYK9L333ov77+e/WJ9u6ng8T06XFmyuodKozWV9ocZjefLEE08EjfSZy3gzaxyFS8V2xx13BOXAc3vooYewffv2hN/LqdDhshU6keAnMuVapLHkcyEgBISAEBACQkAIzCTAImfXrl04fPgwuru5Gn3wxuKG80KzyCktLQ153Mz6N1Z7vyJw0n1pXwgcHYwOSo9mDx1Fo9a/MRuoCLopB+YsSjVWVghLdTHyV1cqIme+m1r/5siJPhw9OYD+oTE4Xd6YpmEy6lBN+b3rVxSirqYQ/A9OM72Xco2/KBlM3DQneKYV1B9LG1XeqPuqGeM8QK/5i4g22mpo+z9o+1qC57KMugtW/8Y7Fnukk6moCFznhkVNLkXqmYu5gBH5t0cfRedbbykihz+vu/tuZS9NCLza9oFSJ6fD3hMUxs0rr8Q3N9yOXEOOwBICQkAICIElTuD/JZmzn6ROMtr/+u61KLDMPe1yooXOSy+9BBYo3Fgm3HDDDUp0B0fQ/OpXv8Irr7yiROu88MIL06I+VNHA56kChqNSuG4OpzMLJSJYujz88MNKn4HSgc/9zW9+MyWH3nvvvZDjcTaGH9EXcziSh6NUfvazn4U8LxHrY6nFwQ48Hs+TxwvFZa7jRSt0zj//fLS3tyvX7K677lKihQIZMl9OU74UmwidEFdVhM5SvN1lTUJACAgBISAEUp8Ay5t9+/Yp/4BgqROqWSwW8Le/+B8LwaJxOiniZsg+gBaKvmntOYZOa5vSFQscA4kb07AWmUN6aFwaaOi9YI0FDkfgsMDJMGTCQKnU8mrLpwSO0ZKZ0CgcNbqmo8cGE0X3sGApsJinTa2920biph9ttO/oGQa/jrUFCpyG+jIUUD2flBI4LGiCiZtEZr7gcj8zhY36Wp7ZxnpLxXW8KnA4AqeXUm04e3sRq8BhOWMiYcPihuVMFkXnRZI0PK6WzpMmBJqGWhWR82FX8Jqvm4rW416KymkoXCOwhIAQEAJCYJkQ+IdfvoyBIUdSVvvV687CVeefMee+A4UO/3soXONIGbWFEiyBYuC+++6b1V1gJA6LmJn9sVxRS3cEnhxpvEceeSRoBIk6n5mfq/2xqGAGLDACW6jz5rq+UJE46nxmRhPNdbxohA7/W/n66yejhoPVUVLnsGPHjqDp6+Z8Ey5wByJ0QlwAEToLfGfK8EJACAgBISAElhmBE5RO6e2331aiccKJHE6ntnbt2mkihyNtrCRvWnuOorF931T6NBVhtGnUWOCYSdwY9VT/hiJwOJWa3mxSBE5BXVVS06gN2BzY8fJnSpoHtfnHJ/AX29Yh06xT3meJE2v0DfeVT1IoMAInJQQOB14coS2YuAldHin2PxUcNBVK3MTem5wxBwIsUqwHD2KQNpY48QqcwOgb/lnkzBwuyjI91eF14nckcp449mJQAoWmXEXk3FR7xTIlJMsWAkJACCxPAgO2MfzDw68kbfE3bluLmy5bO+f+A4VOpM4CH/YHEyyBYuCzzz4LWhNGjTiZGfERSmiocwoldPhzHpe/mBeshTovlFgKN14i1scp5QJFljqeyoWjdzizhLouVbTEyzMaocNRSWeffbYyJqeE45pFgY3XzXWGZkqvSPfLYvlchE6IK5VIoRMuTcpiuVFknkJACAgBISAEhEDiCbjdbrRQYfO9e/cqofKhmp6KlxdRGqVLL71U2bvoYVzvcCc6BltxcqBZ+dntOx3Nw1E4RqcW5lGqbWMzUF2c4OnDDFojSRuql2PMgp5+NuqMSNNrYSrMQWZ5PrJqipWf56P9x/Of48CxPrg8PjhcPoyMueH1jWOCBl9ZkUvzS49qGga9Bvk5JjrHgvKibJQVZNCei78sTNP0UgTUcQ20LVpom7/Y6GfNKQ6RSVzzV/nhW+WDbyVtAfvxovHEDSI9RU3A73DARX+m7UePYqytDQ5KB8FbrE1jMiGjuhrZlFYxh6Px6JuYGvP0qLVY+5TjlzeBV7t34om2l2HzzK4RwGRurrwCd1RfB316CqadXN6XTlYvBITAEiQQLl3yQiy3naLk7//Vm0kbumFNGf7ujgvm3H+g0OEIjHCNU4SpLZgo4VovHJWj1r0J1Vd5ebny0YsvvjglYsIJGz420ueBY3GqsK6uLnz66ad4lNLkcn2caMRGYB/JWl+oSKJAqaKKs2TwDMXxbkofzGnfuLFsu+6667B582Zs27ZtyYoc9XqL0AnxJ/XDDz9UPuGc9Pn5+XP6ZSNCZ0745GQhIASEgBAQAkuOAP8FnSXOoUOH4PGEDsdgkbNp0yasXF0Lq7sX/SP/P3vvAR7nWeV9/6XRVI00GvViFcuyLbckSmwnISGJUzakEGApKRveZYHAR7l2Kd9Slu96Idf7Ur+FDRds4A3swrdACp0UZ00gdoKdmLjIjqtcZBWr9zZVo/nOueVHHo1G0zQzGknn3uvZZzTzPHf53eMgzW/OOV1o6jqOYcdAWIGT5eY0arMFSGZGJqVMM4ElDgscPnNEDjdTYS6yywuQV78KhlwLFU1P3Qd5TvckTl4YwHd+9lcMj7sxRVE5wa3IbgEfoRoLnFUkbOoq7aitYImTA7Nx/jpASXkzkTOZETaauGFpQyInczQ6ERXNvPwm/4yw8dXNFjj8mrTFI8ACh8UNC5xRytXNj31OZ8wTMtDfHZrAsa5fLwInZoJyw3wE3hw+o0TOyZHzIS/Znr8Ff1dzD1Zbpz+wkiYEhIAQEALJJ5BuQuf0hT588z9fSdrC11M65S988OYF95/IGjpaPZtohU5gCq9Iwibc67yGP/zhDzhOUdt8hGqJEDqJWF+4tGWa6NKuScR40a47uHZQIEPez09+8pPLMt0ar1OEzoL/MyIdCAEhIASEgBAQAkIgOgKcVu21114Dn8OlVSug6JKyqmJk2fwUhXNhpv5N4CgchWMdNMA0moVsOgfXwQmsf6OlT9MEjo7q02hp1PJqSmG0pbaeBtfK4T8Y9zW24BSd+wYncL59YF6Idoq4qSrNU68vav2bIZqAliIt+JxIn1JK46ynQ0uVpj2W+vXR/UNLwVWLVf8mBUuTIZYZgT7noKqT8/vmP4dcWU1uBT5K6dVur1z4N6aXGTpZjhAQAkJgxRHg39E/8dU/JG3dd7xlLR6668oF97/UhY4WxaKBYPlQWVkJliP8Zb7vf//72LdvX0IidBIhWKIROlp6tUSMF63Q0fix2HnjjTdU+nL+W7stICp+vuiiBb8JF7kDETqLvAEyvBAQAkJACAgBIbC8CbC4OUXf2OdfLkNF7VKcBTxwwZM1Aa95AtZCE6CbawdY4BgdOphHsmAdoto247OjUELVvwkUONbSfCVxCtZVwpRnRRZJnVQ2/gORBc7exlb0DU3MqoXDtXKOn+0OOR0zRQttWFOE+++8AutripCS+jctNJVQ4uZyeZ/EoFtH3YSqb7Ow4PDEzE16mUVA6t/IG2IpEvh507P44bGn4fbNjQTNQIaqk/PhTe9ZikuTOQsBISAEhEASCCRb6CSjhk5gjZxISEJFzGhyKLAOTHA/nA7t5punI4si1eQJvDfUeIF9har9wvdHqqETLDy0MZO1PpY0999//xy8gfV5NC7J4BkpEip4YjyvL3zhCyryKVLkVaT3TLq+LkInXXdG5iUEhIAQEAJCQAgsaQLDw8Pqm1X8C2VgNA4LHKd/DBP+YYz5h+DVOZFrz1F5f/X62anOzBR9owkcnYvTqGXMMDEZzFT/hmrkmHNhpMcmvXkWLxY4tioSOPWVsJbkp1zg8GTauobReLoTh091qsfhWkvHEEbGXcjMzECOxYhcq4micbKQb7Oo1AxVZdMROglrburpNB2hxM1EwkahhM7UV2C0TaDASXFmuASuall3xfLG0dODIfojcLS5GWMUUcfnWJs+Oxu5tbXI37IFRddeC0tJCbLoOWlCINkEXu04gP9DUTlnhltCDnVXzU0qKqciuyTZU5H+hYAQEAJCYIkR+AalXGuiCPpktM/T7/T1lHZtoS2RETqBdWDmi0TRok42b96MXbt2zUw/kmgIJ1i4k1AyiufDdX8SVUMnEeubT4poXO666y78+Mc/VlwSMV40ETr8Hti9ezdycnJUDaTgFm0tn4W+FxfrfhE6i0VexhUCQkAICAEhIASWJQFOp3by5MkZkcMCZ5zEjcs/jhF/P0XjOMHPmanYOf8CarPZSGJM11nhKBzzqJ5SqPFxOY2alj6Na+Dkmm1UC8c8U/9GgxiYRi27xA4WOqlu/K0+FjdNLX1RSRxtfpxGbfvmVWjvHsHZtgFa27S44ucfuvsq3NhQHf9SeunWUOImdBmJ+MeppFtDiRt+XlpaEwhMnzZ47JiSN16SOrE2ljfm4mIlcOz0B78InFgJyvULJdA61qlEzktt+0J2tTG/Tomct5Q1LHQouV8ICAEhIASWKYE/vn4WT+08mvDVWcx6/Pu/vCMh/SZS6PCEWCA8/fTTYGHz85//HEVFl6UTfznvoYceUoIlOFJloULn+eefR0PD5f9NDq4JE43YCAQ633wWuj4eI3jtgVyCRdhCx4tm3dp7gL8U+eSTT87iyPP98Ic/jBdffBEPPPAAvv3tbyfkfZdOnYjQSafdkLkIASEgBISAEBACySHAwSEJDvAInGhgWrXmrrPw+J0YJXnjJInjxNjMpSxujEYjSuib+nyeL41auPo3WmcscBY7jRrPRZM4h091KIkzMOyIag854ubqDeVoqC+fFX3DfXj6fMirNKnnLSR1ompn6apQ4qY/qruju4gjakKlSGORw5E40pYEAal/syS2SSYZAwG/34//c+IZ/MeJX4e8K5u+BMAi58F198bQq1wqBISAEBACK5EA/27/z9/ZCYfTm9DlJyrdGk8q0UKHRcrDDz+sUnSxILj77rtVPRv+kh5LAW6hxEA8Qof7uv7661WdFx6L++Uv+XG0zs6dO5U4YrHEc4lGbARu0nzzWej6tDE4Emfjxo1qrizAuH3kIx/Bl7/85VnvlYWOF+26NWmj7Q/vGTeOotL28rnnnkNdXV1C38vp0JkInXTYBZmDEBACQkAICAEhkBwCR6jbf6CjhQ6WOu+k49/oqEnMcEOjg3h575+w542X0OfuoEo44yr6JrixyMnPz1e/tFs9lEpMReFQHZyJ6TRq4erfBPaVDmnUeD78h95pSsWgSRwn/RypcbRNNQkaTrMQLHFm7t1Djz4dsF+furRf2gXsxgJTpAU+nlsiItKU5n+da9iEEjdc80bakiMg9W+W3JbJhGMg8N+tf1FRORfHQ9che0/dnapWjt0o1jkGrHKpEBACQmBFE9hLdS//47cHE8ag0G7Box+/I/ovakUYOdFCh4fTomM0qaJNgWvrfPCDH8QjjzwyZ1bxCh2Obvn617+u0nMHNk5t9sUvfhFnzpxRacQSkeJN638h62Npw+2JJ56YmW44LonmGU5UPf7440ousQgLbCyfuI7OcpQ5vE4ROgn7z9P8HYUqgJyCYWUIISAEhIAQEAIrmoCuXYfCOwqROTqdzkxr/hw/Bp8ahK/cFzMfl9eF/rEunGg+iqb2E+gavAivf36TwFE4OUYrCvx5sI2ZYHRlweCkQ2ektGlGVfdGn0XPZxlDziVDr0N2qR2mAhJBlYXqvFjN5Z7E0bO9ON0ygK7+cXi8UxGnYtBnoqzQivqaAqyvzkdejmneeyxPWmD9V+uc16fyp+Dd4kXWuSzoOnQRx4zlAl816be6SUyuoSPgPFUUeW2xjCPXpo6Az+GAi75lOd7UhInWVjjo2498xNp0lBIxu7oauRs2wEapMEyUekNnscTajVwvBJJG4OxYK55s3YlDgydDjnFF3jo8VH03NtrWJG0O0rEQEAJCQAgsjEBZWdnCOkji3YmqpcOp1j70rm0qMj9RjeXEqVOnVHdcbybaxiJlbGwM5eXlYT/oZ2HEjSNnAlOiBY8Tqb9Ir587dw6dnZ2q2w30O6eW6m2+9UXqL9Lr2vyjXV+wSNHmFYlLMKdox5tv/tGsS7smmGW0742ldp0InRTsmAidFECWIYSAEBACQkAIBBDQXdTB/ogd+qNRpusSesuWgN/snxY2l6SNr+6yxPGb/Mt23StlYSxwWNywwBmlP+z5sc/pjHn5Fvr2pbGwUAkc6/r1SuZIEwLpSMAx6VIi59mO3SGnV2DMw9/V3IPbS65Lx+nLnISAEBACQiCAQDoLHY7I/+Z/vqLqY8bbWOY8eNeVVA+zJt4u5L5FJBApAmkRp7bihxahs+LfAgJACAgBISAEhMAyIPAmreG1SwdHrjcvgzXJEmIjUEqXh0qTtjq2buTq9CYg9W/Se39kdskl8Otzu/AEpVcbcs9OK6KN+j/q36lq5Rh08mWG5O6E9C4EhIAQWDkE4o3USUZkzsqhnh4rFaGTHvsQahYidNJ3b2RmQkAICAEhIASEQCgCnA2L5Q2LG+08IKhWDIH184ib/BVDYEUt1Nnbi7HmZgwcO4YhKg7r7OmBd2IiJgb67Gzk1tYif8sW2KnILD/OouekCYF0JTDmmcBTZ57HKx0HUJ5djMqcMhzrb8KR/tMhp3zLqu2qTs5am0SWpeueyryEgBAQAkuZwB9fP4s/7D4JhzNy3Uxe53qqmfnhv92Kwjz5fWsp77sInfTdPRE66bs3MjMhIASEgBAQAkKACQwFiBstCieKvyV8mZPQTWWFZOg1euG0TMBP/xfc/H4/pnxTs1+jyzKRQcUHM6Dz86NM9XNmJv1/OsK1jAy6j67J1NGRpaPHGVTFkI5FbLxGn88Pt3cS3klaK/0cTcvKyoRep6O6P5nQ0XoS2rie93xljT5Pr72fDo7ASWwZnYQuQTpbGAGOvnGQsGFxM0oSZ+zCBXWOtbHAYXnD4qbo2mthKSkRgRMrRLl+0QicGWrB/7X7yxjzRhaXq3NXKZFze+X1izZfGVgICAEhIARWDgEWO4dPdaLpQt+cRVeV5aGB6uRwrZyq0ryVA2UZr1SETvpurgid9N0bmZkQEAJCQAgIgZVJoJWWHRh9cyQODORxdt7za+z477thds8uZD5hGsM//T/vR16FfabjqakpDA0NYXh4GJOTk+p5q8eEfHcuip1UV8NjgWnKRDLDgIL8AlitVhiNxnknpjMZkFddgsL1VShYX4ks+nmxG+fB5j/A9jW2oJVyYTvp50jNbNKjmv444z/M1tcUgf9QS1rbQz3vCNH7B+i5nyRtVOl4EQkEpk8bpAgcljexRt/w9FncmIuLZ0XgLOKyZGghEBMBronTPdGPXmc/uh39+M+Tv0HXxNwPyrhTVu/8dQD+QgGLnA9tek9MY8nFQkAICAEhIAQSRYD/tugfnoCF/l6w0N86fJa2vAg0NjZibGwM5eXlqKurW16LW+KrEaGzxDdQpi8EhIAQEAJCYMkT4Po3msDhCJzYv5APcLqtG+h4y/T5fO1pfOsP/4IREhcP/PnDuOLCNQrT6xv24PfXPwmXxYH1FZvhoILq4+PjGBkZQeZkBnK92ShyFaDEmY8cr0WLw4HZbEZOTg5sNpuKygluLHCspflK4hSsq1SP06FxEdOmlj7sbWxF39BETBLnBipeyiInpX+csbx7lA4+19DxDjo+QEcSPVI67NNKmYPUv1kpOy3rDCTQ6xxEDwmaHueAEjYsb7odferMzw0H1sPRjE0YhHfX3Kzq5HAqNmlCQAgIASEgBISAEBACK4+ACJ2Vt6Dhs80AACAASURBVOeyYiEgBISAEBACi0eA698ERt+wwImn/g0XutcEDkucKwGnx4G9J1/C8bZGdAy2oqnjOHxTPuSOZ8M2blVrnjC5MJg3rL7mnDOZD9O4HiXuYhQ5bLD4LNBPTadT0xqLnMLCQphMpjkih6UNR9+wwDHlWdMiCofnfZpSILDE4WgcFjrRNI7EYXlzI0kcjsJJqcSJZoJyTVoS4IgaTo/GadI4rVn1fffNmie/7qIaOFL/Ji23TyaVAAIcXdOjJM0lYaPJmkvihoXN5NR01GdULYLQuaJgPf7j9q9G1ZVcJASEgBAQAkJACAgBIbA8CYjQScG+dnV1pWAUGUIICAEhIASEQPoRyByhmitv6GE4aIDhAB10RgyfbWkr8m7ywrvNC882DzxbPfBVThdbcXmd6BnpwIHmv6C1/xzc9OGa1nr6OlDWmofysUL1lPqcjP5fl4W+EW114JqhK2EIUWOHa97k5ZHUsFhmpVXLMGTBWlEAW20ZclaXQGdMj7QCTvckOnrH0NwxjGPn+tDZNx7VG6G8yIo1q/KwbWMZ8m1mmI2h6w1F1ZlctOII9Pzxj7j429/C53RO//vy+VStqJI774SPIt8cbW3qiLXpSKLmbtiA7Opq2BoaYCoqgo7+LUoTAotBYNAzgj7XEPrcg3TQOejx2GTkOjeJnPeD1Xfhweq7E9ml9CUEhIAQEAKLSKCsrGwRR5ehhYAQWKoEROikYOdE6KQAsgwhBISAEBACaUFA166bkTf6A3roT8QhPcgraOKG5Y13uxdTNg7tudxGHEM41n4ATV3H0TPaEXLt5jezUDBA45PE4ZoDqrHVoZ+80KEwa3ZaNJ1Op0QO18fhxyxwzEU2JXFyakrU43RpmsQ5cLJLSRy3Z1pwRWoscOoq7dhUW4iK4pxIl8vrQkARYEHDzdXXB09/P7yUovDc974Hn9utjimSOpN0+KkWlc5gQO7GjVGTs1RVwUhRcCxxrOvXK5EjTQikgoDL574kaS7JGhI2/e7hWfLG54/uv60Lma8uU4diYz4KjXkoMtrh9nmxr79xTpfFpgJ89+rPIzvLvJDh5F4hIASEgBBIIwIidNJoM2QqQmAJERChs4Q2S6YqBISAEBACQiDtCBylGXHaNC2N2oU4ZlhA91yqfTNznlumRqVU6xxsw7NvPI3B8T71c3AzTuhgHKFjLAu6U0CWPxNegxv+DIoe4P+jlGpZXiP8/gxYc6eFRmBatdzyQtiqqA5OPdXBKclPmzRqPE8uPMrp1PY1tuAUnZ30c6TGqdSqKYVa/eoiNNSXq3Rq0oQA17LhNGncOCWal37WnuOz9pyX6kvxz/x6YHPSveNhom/smzYhK0RUjT47G2ZKzWbfvBm5tbUU6bZanaUJgWQQ6KPaNdM1a6heDZ/pUOnRLqVDG/GMJWPYOX3mGXNRailEiaVAnUstRSjN5p+nHxeZ7XPuee7Cbjx95gWcGW5Bjj4b6+w1+J/bPyF1c1KyYzKIEBACQkAICAEhIATSm4AInfTeH5mdEBACQkAICIH0IcBfVA6UNyxxBuOYHn9+ywJHkzhXhO+jgyTOwXN7cby1EUNUn0BrmZMZMDpI3kxkwUKROJkjfui9Wcjw6Ujk6DExOgEdiRut+SnfWsaln330uHxVBQpKi1FWX4PC9VXILrGD6+KkU+sfdqDxVAf2Nraib2giJolzA9XD4bo4Ug8nnXY08XPRhAvLl2A5w6ONX5i2rCxlWMRojxcyE5Y5Wl+h+rHV1cFgt4MFDgub/C1bZiROFj0nTQgslICD021SfZpZwob+96HHeVnYpCK6Jouia5SgYTnDksbMkobO9Hj6uSKYdcYFLXfMM4Ecg/y7WRBEuVkICAEhIASEgBAQAsuIgAidZbSZshQhIASEgBAQAgklwLImWODEk33mKurnBjo0gRNFRiWOvjnffRovHXkWHYOtalmawDGPUC2bIQMyOEDH7Ydv0kfihtK7wUiJ1C7XgRkdHYWeInRmNfI7mZROzVCYg4f+1z/BlGdNqygcnmtb1zAaT3fi8KlO9TiaxpE4GygKhyUOR+OIxImGWvpdEyxneIZOiqDh5z2XhE3gNaGiZ1KxKs/QEEbOnZszVAb929Ln5OCKT38aFXfcAQtF44jAScWOLL8xeh0D08ImILqmO0DYjLhTFV2TM1fYRIiuWX67ISsSAkJACAgBISAEhIAQSCcCInTSaTdkLkJACAgBISAEFpNACw2upU7jM6dTi7VxyZzA9Gn8eG42mXl7ZYlzvO0wReTsg9vhhHmUNM1EphI4OpeOBM4UpqZ8mJycpPRprG8MMGQYKZna3BxtE/QN7gwHGSglcSjVmoGieOgD50wq3N7w/rdh651vjXV1SbmeU6mxuGlq6YtJ4hTkWVQEzo0kcQrt2SJxkrI78XfKsoUbpzbjx3ywnAl8LlJqs/hHT+ydHGnDjdOlcTNSran2XbtU3Rydkf790b8rTrHGR8l116HhS19K7ASkt2VFgKNrVPqzOcJmOjUaP++j/84nu2VlUHQNRdBo0TUqsoYibGaiayjyxpy1sOiaZK9B+hcCQkAICAEhIASEgBBYeQRE6Ky8PZcVCwEhIASEgBCYJsDCJlDgtMQBhuvfBEbfsMAJUf8mXM8cjXOirRGv7f8jRtt7YaA6OCZKpWYY52gbisDxXZY4/ilKq0aROPoM06xoHK1/H43tMdAHz6V5KN1UC1//OHr3NyEj41LqNb0OtTsacNv/eFcci03cLZrEOXwpnVo09XB4dK6BwxJH6uEkbi+i6SlQzvD18dSdiWacVF3DgoYjZ/RWK8zFxeoxHxxRw41r22iRNfNF2Yw2N+P4d78LPmutgFKrscyRqJxU7WR6jsPRNdM1a/qoZo32+HItm1HPeEomnmecHV3DqdGKzVTH5lI6tCJzeqXYTAkUGUQICAEhIASEgBAQAkJgyRMQobPkt1AWIASEgBAQAkIgCgKTdA2nTwtMoRZv/RtN4LC8iVD/Zr6ZTbo8OHXiEM6efhMdx84gc9QPHdXEmW7TEsfnm4TXyxOn10jjhIrGYYHjNk1LnIJ1laipr8OGLZtQVlY2a+iDu/4Cc44F1RvXwpqXGwWwxF/CEuf0BY7C6VCRONFIHE6lVk0Sh9OorSSJw5KAa68kq0VTd4ZrznBLVN2ZZK0lkpwJJWwSKVzaD7+BsZEBrKpen9Q9Sxa/ldYv12PhFm9NFsckRddQ6rM5wiYgNdqUfyrpWPWZWSixkJwJrF9Dj0tmhI1E1yR9E2QAISAEhIAQEAJCQAgIgUUhIEInBdi7urpSMIoMIQSEgBAQAkLgMoHM4UwYDhigP6BXZ8NBMh5xZLDxbvbCu80LzzYPPFs98K2KoxOals/thbN/BCNt3Th/9AhGBwfhdbpmJuz3+2dSqbHMYYnDadQM4Egc/Uw0jlvvh9PgVwJnypKFvFXFqKqqQi19+F9MkQbp1pzuSRw82YU3TnRhYMQJtycyP6NBh1XFOdhSV4StG8tgNl6uC5Ru60vkfHwOB/r37sXF3/4WPkrlxc1+9dWo+ru/g7GwcN6h+L5JPrjOTH+/us4zMABXX9/0Y3ou8Bp+rPWfyPknoi+d2Qwdpy6jaBltzYZLazcVFanXDAUFM9dwijN+bjHaBH2w/+Pm32J/31FM+Kb368Hqu+i4ezGmI2NGIHBs+Cx+fP43uDDRoa4sNhXgw7V/i+sKZ1v5Ac8w+lxD6HPT4RqcPgc8Hp/k4mXJbza9FYVGO4ouHYUmfpxPz+XR3PORb7AlfxIyghAQAkJACAiBJBMI/hJakoeT7oWAEFgmBETopGAjReikALIMIQSEgBBY4QR0bZSijKSNJnH0J7mYTYyNbtHEDcsb73YvpnLj+6Y1C5zxjgG4B0YxdO6iEjij9C3+cdcYtG9vs8ThKByuhzNFqdQ0iZNJ+oZFDugb2B59BjxZfkxY/HDTOctkUOJm8+bNWLNmDYxUvyPdWkfvGE409+PYub6YJM7aSjs219Ha1hSuGIkTuHedv/89Lv7ud/D7fCQA3ZjyeNTLWSYTVn/oQ0rQsIxhQaMJnHSXMzx/I4kYdSYxk65yJtZ/QyxzvnbyR2BJENxuLLoG91XcHGuXcn0SCQx6RvDdpp/D6XPPGaXBvgFe/+SMvElFdA3XrlGihsQMnzVZM/0c/WzIg0mXfv9tT+IWSddCQAgIASGwQgmI0FmhGy/LFgILJCBCZ4EA5XYhIASEgBAQAotC4AiNGpg+rSWOWXDQA6dNC6yBo2U9i7G78e5Bir7pAZ8neobUmYtaD473Ycw5Cpdn+hv8U1PTqdSmJc5lWZThz0QmfYA3ZTTAR2nGnJYMTFJgyhSlVDPxB/pU0+NqitbgM/+cbo1TqTW1cDq1TrR1DUc1PU6ndmNDNR01KLRT/RL6eSU2jqwZOnECr33qU3CStGFZw1InsFkpCst8qb7LYjHi1GbaHOKtO7NYc0/0uHsuvoF/3vetebtlPRvnf0oSPVXpbxEI2I25l+rUTKdAK1E1a4rooDM9ZoEjTQgIASEgBISAEBACQkAICIH4CIjQiY+b3CUEhIAQEAJCIHUEuIzMPjoCa+AMxTH8GronUOBsiaMPuoXr34z3TIub/qb2aXlDz3FjieP2OtE32qMkjm9qUtXDmaLngyXOZCZF3hi90FvyMUkyw5+VpQQOt7y8PGzYsEFJHLvdnnYSh+vhsLjR6uEMDEeXhqiK6uFcvaF8RdXDCX6XscAZPHYMYxcuoGf/flWjxtHdjeHTp+d9Qxrp/ZC7dm18b9gQdy123ZmELSTFHfVTKq6dLa/gqabn0e8KIy7F6KR4ZxY4XAz7xbVrpsXMtKApDqhZw7KGn5PomgXuh9wuBISAEBACQkAICAEhIATCEBChI28PISAEhIAQEALpRmCAJhQYfcMyJ57MZw10X2D0TVV8C9UEzkhrDwZI4DiHx2cEjtajd9KDYccghieG4J10K4mjReJwajVu4wYXhg3j8BooqZoxh9Kl5cOQcTnahlMObNy4EfX19UjH9AMscTgSR5M4Tvo5mla/ugh8NNSXg4XOSmujzc1w9fYqecMSh38ObhyR03/48LxoODKGo3RCtWA5w9eYLtVTstB9XI9Gi6jRW63Qrl9p+7CQ9e7tPISdra/gpTb+DxO3CAYgBkGwkHnJvYknoKJrLgmbEjqXWAokuibxmKVHISAEhIAQEAJCQAgIASEQNwEROnGjkxuFgBAQAkJACCSIAH++HRh982Yc/RronsDoG34cpztggTNM8maConDmEzg8Qy0ap3u4k6JxqNA8fSjPUTiTkz54MyeVwJnIcqI/exROvZe+tW1DSeZqmGFVC+TUaSxuamtr01ricBq1fY0taKWInGgkDqdSq9YicTZUoDBvcYrWx/EuWvAtHH3DwobFTS8JHH7speeiaQNHj87UzcnQ6ZBlsYDPOqqTVPOud6GIorVEzkRDMjHXXBzvpmicV1VETsdEz+xOwwgbfaYea21V0GXqEjMR6WXBBHoc/eh1DobsZ33eanzyyodn0qFJdM2CcUsHQkAICAEhIASEgBAQAkIgqQRE6CQVr3QuBISAEBACQiAEAa5/o6VQ43NrHJS4zjpLm0CJE2fRilD1b8LNyOEex6hzBMPjg3B73CRwvPBkTGJM78SwcRwDZqqZk+XFZKYP2WSVbBlFyM8sA31EPyNxOBKnoaEh7VKp8bo5lVrj6U5VD6dvaCJqibOBo3BI4HBKtZVSD0cTOEPHj8+kT4tW4AS+x3JJ6ulI8HW9+qoSOXxorfq++7DhkUfi+Ecit8RD4E/trymJ8xeKygnf5lqdHH02/uf2T+CWVdvjGVruSSKBv9v1f+PMcMusEdbl1eCHOx5FjiE7iSNL10JACAgBISAEhIAQEAJCQAgkkoAInUTSlL6EgBAQAkJACAQT4KxcgenT+HG89W+09GkscZJQ/ybc5nE0zjhJnN5hqndCQsc55cGQYUwJHD40gcN9sLhhiVOYWamicTgSZ/Xq1SqdGtfF4Z/TrXEqtaYWTqfWqYRONI0jcW5sqCaBU6FSqa0EiROq/k2sAodTnrHAsdJ7ouS669Rjjrzhxv23PvusqrHDzxXT6xW33RbNdsg1CyBwfqRtOhqH0qr1O8P/B4olwN01N6ujj9IsPnX2BXRN9GIdRXrcW3ML1tlrFjATuTWZBLj20SudB9QQVxdtxIPr7hWZk0zg0rcQEAJCQAgIASEgBISAEEgCARE6SYAa3GVXV1cKRpEhhIAQEAJCIFUEDK8ZYNplgq5dh8lNk5h4ZAJTudNFbjKHMmE4YID+gF6dDQcpF1oc9W+8WyjqZasH3u3TZ1+FL67l+dxeOPtH4OgcpPRX3XCPOuD3TEbdl8NDBewpVU+vtxe9mYMYyRxXkTjjBuecPix+G3JRCJu/GGaDBZs2bVKHzWajejnGqMdM5IVO9yQOnuzCufYhmIxZqKvMx7aNpeDnO3rH0NwxjGPn+tDZNx7VsOVFVmypK8Km2kLk28wwU5/LuU20tsLT348hqm/jaGtTR6xNZzYju7oauSTzbByVVVQEXUAETqz9yfWJIeCnOjh/7v4r9vQewJvDZ8J2mpWhw46S7dhRvA2b89YmZgLSixAQAkJACAgBISAEVjiBdKwbusK3RJYvBJYEARE6KdgmETopgCxDCAEhIARSRCDn2zmwfnu6BozW/GY/3Le5oTuvg/6UPuaZ+PX+GXHj2eZRAsefy+mMYm8scMY7BuCgY6JzIGaBwyNOZvrRM9WLZk8L2vwXKaBoTKVPC9U4GqfAX0FxOAWoLKzB2rVrVU2cxZQ42jxZ2vzk2Tdx/uJ0xI3PN0W1fiZVOfcCkjFuT3SSbM2qPBJBdiVxKopzYt+UJXKHz+EACxxnezuGDh1Sj33OueIu0nJY4LC8YYkjAicSrdS/fma0Fbt731AiZ2Iy/P7W567GLSRxWOaYdYsjZVNPSEYUAkJACAgBISAEhEBqCCw5ocN/VnH68FcunVvoXEMH127l899fOqcGn4wiBFYsARE6K3brZeFCQAgIASEQM4Hf0x3vivmuuTdo9W+0FGp8jrPFWv8m1DA6E0UcFeaiy9eHI6PH8Wb/YTj983/Qq2rhsMLJLMeWmmuwvq4e9fX1SLc/SP6w+yR+86cTGHe40U+1cBwuL6ampkVZod1CcsYWkjqnUqumFGpcC2d9TZFKp7YcWyLr39g3b1ap03IojRqfpaUXAcekS9XF2dn6Ko71N4WdHNdTubuaU6rdhI35dem1EJmNEBACQkAICAEhIASEQOoJsMh5lI6f0hEpO/UtdA2LnQ+kfpoyohBYKQRE6KyUnZZ1CgEhIASEwMII9NDt76XjL3F0w5+Jct0bTeBsjqMPumXS5cF4zyAmeobQ39QOljk+ei7WZrRlw1qaD0t5Pi46+vHHY8/j/NAZjPnC185gkVNuqMXass247sobVD2cvLz0kx39ww40nurA1//jFYyOu2YkTiCnzMwMbFlbOvOUJnFuaKhRImc51sNJdv2bWN+Hcn3yCRzuO6lEzgsX9mDSHz4ibVvJlunaOCRzMjMykj85GUEICAEhIASEgBAQAkIg/Qnwlxr/gY5IIid4JR+gJ36S/OU1NjZi9+7d2L9//8xgnPZ769atuOeee8JO4JlnnsFvfvMb3HHHHXjnO9+JIkoN/aMf/QgvvfQSfvnLXyZ98tr44QaqrKzE9u3bceutt6r5LWZ79NFHceLECbz73e/G/fffv5hTWfFji9BZ8W8BASAEhIAQEAJhCbxAr/6Mjmdi4HQNXcsCR5M4lTHcG3CpJnBGWnswQALHOTwes8Dh6BtznhW2qhIlcSYyvDjb24KDx/fj7OAxDHv74MP8NXVY4liz8rCdPujdfsVbcNUWqoFiMsW3oCTedfpCH5pa+nD4VCfauqb/2jh2tjukzOHXWOhs31Kp5M2NJHE4Cme5SZzR5ma4envRQ3/cjF24QDWUmmPeAX12toq4yd+yBUXXXgtLSQmy6Dlp6Utg0DVCkTgUjdPyKs4Ot4SdaKHJriJxWOSssVWl76JkZkJACAgBISAEhIAQEAKpJ8BROV9ZwLBX0b276UjCdwD7+vrwiU98Avv27Zt3glVVVXj88cfRQHU8gxuLm6985fLicnNzcffdd2Pnzp3g+3bt2rWAhUd363e+8x18+9vfjupint+TTz4Zci1RdZCAi973vvcp3p/97Gfxmc98JgE9ShfxEhChEy85uU8ICAEhIASWL4ELtDSWOHyci3KZ7Dh+QAenZAudyStiRyxwhknejLR0Y6StJ26Bw+Imr7oENjqsJflo7+pAS0sLDh87iNPdRzAw1QVvhivsfEyZ2biqejvuvfE9WF+7Ie0kDqdPY3ETLHECF3W+fYDSrc2OYDIb9ci2GLBtUwW+9JFbl43E0dKnsbjpJYHD8sY7MRHxPRd8AQscljcscUTgxIxvUW94ratRRePsatsbcR5vLd+qJM7tlddHvFYuEAJCQAgIASEgBISAEFiBBB6jNX86AetmqdOYgH6Curjzzjtx/PhxsOh44IEHsGPHjpkrDh48iF/96ldoa2tTrz/33HOoq5udSpjlRDvVDn322Wfx8ssv47HHHlPXc3viiSciRvckYkWBQuepp54K2WVTUxP4utHRUbWWV199ddEidUToJGLXE9OHCJ3EcJRehIAQEAJCYDkQ+DUtgiXOs3Es5st0z1diuy9R9W80gVOwrhImisaZxBS6urqUxHnzxFFc6DqLzqlz8MAZNhon22RFTWkd7r/5g9hQszltJc5hSqe2t7EVTpI64RrLHJY6VhI4LHFsVhNY6HB6tX986C2oX724IeuxvVtmXy31bxZCb/nc2+Xom66NQ9E4bWOdYRe2ylo6E41TkV2yfCDISoSAEBACQkAICAEhIAQSS2APdcdfVIw1zdp8s3gnvfC7xE3xhRdewEc+8hElOOaLWuEInocfflhJHxY+wZEwnKqNW2D0DsuS8vLyOfIncTOf3VOg0Ono6Jh3GJ7rvffeq17nqKJHHnkkWVMK268InUXBHnJQETrpsxcyEyEgBISAEFgMAidp0P+ig0VO+M9DgSvomtvoeImO45cmy+HjLHM+QEeYUPLA9GkchbPQ+jd5NaUqjRoLnCxKq+ZyuZTEOXz4ME6dOoV+ZxdG/H0Y8neHlThmsxm1Jevxls234I5t98JssCzGLsw7JkficDq1fY0tOEXnSBKHO9Lq4bCwyc024VcvHZu5j1/78N9uU6nWllKT+jdLabeSP9eX2/ertGqvdByIONjtlW9R0ThvLedckNKEgBAQAkJACAgBISAEhEAEAhzssifBlNifcLROApomQm644YawtW64Rg2nBmPxw38jB7f56u9wtM9NN90070zPnTun6vZwrR1u3D/X4Ym1zk20QofH0GRKqDXHuo5ItXDmez2S0EkUlwS8RZZ9FyJ0UrDF/AGbNCEgBISAEEgjAn760P/XZnUY/2IMPzE94PhbB5zvccJzw+X0Xe7mMWS2ZsB4TS6mcqfm9OFze+HsH4Gjc5DSX3XDPeqA3zN/rZpQk8gwZMGYa0F2eQHMRTYYC3LUWWtut1uFibPE6aVaKU6PA+MZgxhAB1wZ4yHXlUHFzo1GI4kOG66o2YpbrrgLpbaKNNocwOmexMGTXXjjRBcGRpxwe8IXc+fJGw06rCrOwZa6ImzdWEaROFmz1jQ46lJSp4KuWQptopUikGhvR+kPDweF/vMRa9ORrMuurkbuhg2wUd5oExXR1FnSS9jFuqaVfH27oxu7ew5gd+8bGHCH/7pkjbUctxRtwy3F25BvjDMH5EqGLWsXAkJACAgBISAEhEAKCJSVlaVglBiH+D1dz9E5iW4JTL2m1b/hWjevv/76vDPlKB0WOaGibrgOzNNPPz3vvRwB9OUv8zc3ZzeWRBwlwynQglu4mj2hBkqE0IlnHZHEzHyvh7svkVwS/dZbjv2J0EnBrorQSQFkGUIICAEhEAUB/VFKt3VJ5GSOZIa9w3uNF453k8h5txP+HDJAl5qzbwQdLx+Fq//yL3AFV6xG8fZ1GO8YgIOOic6BuAUOCxtrRQEs5fkwF9qgoxRhgY1/cTx//rwKHR8ZGYHH44EjYwSj6MdIRm/IaBxN4uTk5KC+cgs2rroKWyq3wqQ3R0EtNZd09I7hRHM/jp3rQ2dfaBkVPBOWOGsr7Urg1NE5WOKkZuYLH8XncEATOEOHDqnHPqcz5o5Z4LC8YYkjAidmfGl7w55ekjg9b6Bx6HTYOWZmZGJHyXbsIIlzRd66tF2PTEwICAEhIASEgBAQAkJgmkBaCh2WOSx1ktG4Vm3NwjvmSJC3v/3tSqpwxMrf//3fx1TzRhMpHFnzr//6rzP3cr8/+MEPZkTPK6+8Miv9mpbqjVfAIuW+++5Tr3OEzL//+7/jxRdfnLdmT6hVxyJ0rr/+elXjJ1A0xbuORAudRHNZ+Dtk+fcgQmf577GsUAgIASGwsgk4aPmcTo3Tqr0WAUUuvf7+S8e1c6/ltGl//d5vMelwwef1YdLpxqTbA47G0ZuNsBSFybkWYmgdpUoLrn/D6dOC2wUqdM/1cE6ePKnSqnGj0TE41aVSqjkxNueezMxMWCgaw263Iy/Hjh1b7sLGqgZU5FelxfuBU6m1dQ2jqaUPh091qsfRNE6ZdmNDNR01KLRnw0I/L7Um9W+W2o6lfr6nh5oppdqreOHCHox6wgvOTfl1KqUaH1a9RGClfrdkRCEgBISAEBACQkAILCMCq2ktLUlaz79Rv59KTN+hIkJY7lx33XXYunVr2JRpmhx54oknQoqg+V7XnmeZw6ncgpsmSkLV7Am16miEDkcZfeMb35iRTM8///xM3Z9415FooZNoLol5hyzvXkToLO/9ldUJASEgBFYugVdpj+x0NQAAIABJREFU6Sxy+HBHwMA5gjWRMztTl7pRq39z4eXD6Nh/iiSOF5iam2bNXluODN38kT8sb4y2bATXvwmenVYPJ1ji8HXj/qF5a+NkZWWBo3BsNhv0ej3Wlm/E5qqrsbXuhrSojaNJnMOnOpTEGRhm2xa5VZXlqZo3DfXl4MdLrUn9m6W2Y4szX7fPg50tr6jjSH/4aBwLRdfdXX2TOrYUrl+cCcuoQkAICAEhIASEgBAQAsuLQAsth4VOstpXqOO5WcziHk2LqHnttddU9EpwY7Hy8MMPzwiQwNc5qqaB0lKHaqGEB19/7733qsuPHDmCIkpnHdy0SJX5avYEXx8odFhGBTfOyMGZObQWKg1crOvgvhIpdJLBJe43xAq6UYTOCtpsWaoQEAJCYNkT6KcVahKHiy6Ga6X0Ikuch+m4YvaFmsAZae3BQFM7nMPj8FF0zlhnP7wTrnl7zVlVpCJ1uHH0jTnPCltViYrCyS6xq/N8TZM4HIXDvxTxz1rjaJz+qXYSOf1zonHMXCclOxtWq1XVxjEbLLhp49+kTTQOS5zTFzgKZ1ricB2bSI2jcKpJ3NSvLlqSEme0uRlD9Is3n8couorPsTY97WlubS3yt2xB0bXXwlJSgix6TtryI8DyRhM5LHXCtWuKN6lInLtI5OgzQ9jn5YdHViQEhIAQEAJCQAgIASGQKgJHaKDQjiMxM3gndfO7xHQV3Av/DX3w4EGcPn0awYKHxcn9998fdmCWQ52dnaoPrtHD6dwCI3E4Ioijcli8/PKXv5y3r4qK6fq0gZE0810cKHTCTW7z5s344Ac/GHEN3EekdfA1iRQ6yeCSnHfI8upVhM7y2k9ZjRAQAkJgZRLYRctmkfOLKJZ/D13DIifg9zkWOMMkb0ZaujHS1jMjcIJ7c/QNw0VyJ2SjFGdVN25BwbpVsFWTxCnJR6j0aYH3srThdGqHDx9W52CJ4/SPod9/UUXlsNThxqnUWNwES5xySqX21o13YE1p/aJH47DE2dfYgr2NregbmohJ4qhInA0VKMxbGqmjtPRpLG569+9X8sY7MRHFG3H2JSxwWN6wxBGBEzO+JXcDp1FTEofSqp0aPB92/najDfeolGo3YW1ezZJbq0xYCAgBISAEhIAQEAJCYIkQ2EPz5OwVyWq3UMe7k9X57H5fffVVfPWrX1URLhwx89xzz82qh8Ov/+EPf1CvB0bBBPYSKHQ0+RKt0HnqqafCpn3jcQKFDl8fqm2gGqmhooG0a2NdB9+XSKGTDC6peYcs7VFE6KRg/7R6BykYSoYQAkJACKwYArpOHcy/MsP8azOyzof/prqvygfne5zqcJc54Rl1wNE1CGffCFz9o+qIpvk8Xkx0DqpLMzIykGnUk7Shg6JyrNXFWPPuuWHSwf263W5VC4d/aeQQao9n9jfyvZQfbiSjB6MYgCtjWh7xWIESR6fTqedzTXZcVb0dWyq3wWaxR7OEpF3T0TuGE839OHauDwMjxNnjiziW0aDD2ko7NtcVY/OaQpiN6R9x4HM4MNHaivGmJgweOgQ35TT2OZ0R1xp8gaWqCjn19ciuroa5slKdpS1/Ao1Dp7G75w3s6T0QcbHX5G/EjpLtuKnomojXygVCQAgIASEgBISAEBACS49AWVlZek2ay5om889Krp/DdXQW0LQ0a+3t7WEjZXgIrj9z3333qXRsX/nKV/DII4+okbWoEm0aLGkq6W8yjq7h+jvf//73sW/fvlkROskQF9HU0AmHKp51cH8idBbwBkyTW0XopGAjROikALIMIQSEwIohYHrRpCQOnyM1170uTLxjDINXdcNBIma8Y0BJHL9nOtollmYqzIU+x4xJpxvjrX3IzNLN1MvJMGSh9p3Xw1xkC9llb28vmily4+zZs+qXyuDG0TfujAl0g6I7MlwqGoclDqdT45o4JpMJmsQxZplQYqvA7ZvfgTxLPkxUS2Ox2rn2ITR3DCuJ09kXvnC7NkeWONs3lWHbxjLk20jIpbnEYYEzeuoUnPQHQ7wCR8dp8VjckMSxX321eqyzLI0IpMV6by2ncQfcw9jd+waJnANod3SHXVqJqYAkzjbcUrwN5ebi5YRB1iIEhIAQEAJCQAgIASEQRGDFCZ2vEIAE1NDR0po98cQTuOceTsExfwuWFyyEbr75ZnVDoOQJ7CGU8OBImAcffBBV9Dfd66+/HnLAwL47Ojoivt8XInTiXQdPKpFCJxlcIoKTCyBCR94EQkAICAEhkP4EmmiKWm2cubUOZ83fv9EP19vHMbC9Hb0DzfOmTwu36Ej1b8a7BzFwph185ro4Fds3zEmvxinUWlpaVDTOfGLfiXGMTlFEy1SXEjmcTs1ms6lDr9ern7XGqdQ2V12NrXU3LFpKNU6l1tY1rOrhNLX0q8fRtCqqh6NSqdWXo9CeDQtFNaVrk/o36bozS29er3QcoJRqr+Dl9v0RJ3/rqutUbZybK7ZFvFYuEAJCQAgIASEgBISAEBACSSPAKdf2JKl3Trd2y8L71oREpPRn/GXKm266SdXD0eSPJiB4FqGkS+A9gSnX+PmrrrpKTX6+dGqaoOGaN7t2cV748G0hQifedfCMwgmdwHUGrn+++5LBJRI3eZ2yuPipCQghIASEgBAQAmlJ4Ema1X/REel3oQxg7LZ+dG85h96yFvioJk4sjQUOi5k8qn0TTf0bLrjIdW+45k1paSluu+02FUXD4oYFzimK6BgeDi07OPqGa+L0TLXAiTGVSo2jcKxWq3oc2MwGi5I4N1JtnAqqkbMYTZM4e6kmzuFTnVHVw+F51q8uUgdLHBY6i9W4xk3rs8+ih+rbmIuLYaJjw6VQe6l/s1i7snzHbR/vUrVxXrjwCrocc6PxAle+OneVqovDIqfYXLB8ocjKhIAQEAJCQAgIASEgBJYOgcdoqp9OwnT5T8KhxPQbKDNY6nzyk5+cU6+G/2b/whe+oFKdB0bVBN77/PPPo6GhYWZSLCe+8Y1v4Omnn1bPBQsN/plfY2Hz85//fFZtGx7voYceUvKIRc399wcU7Z1n2YkSOrGu40c/+pGKTmIuz9LfyoE1erQ1hlr/fCIo0VwS8y5Z3r2I0Fne+yurEwJCQAgsPQKNNGUtGqc//PQd1cPo2nQWPVeex6Q5eonDAoflDUucgnWVMOVZ50TYzDfyL37xCyVsuE1NTcFBKbnGxsZQTKJAS4sW6l6WOCP+Poxm9kFnyER2dnZIicP3LnY0Dkscljf7SOK0UhSOk36O1MwUdVN9KRJnfU3Rokocba4sbPb94z/CSSnvuPl9pNNov7IoBZpt3To4e3rgpWtibbm1tbDTL/F8zlm9Wp2lrWwCu1r3qmic17r4P2Dh213V0xLnutIrI10qrwsBISAEhIAQEAJCQAgIgdQS4O8lrqYjumQM0c/tK3RpAtKtaQMG14/Jzc3Fli1b1MtcX4fr5nDj55988slZ4ub6669Xr/NrDzzwgPqCJUfr7Ny5UwkZFjYsgoKFDgufhx9+WL3G9959992q7g5/qfPFF19U43F/3/72t6PishChwwPEuw5O1/b2t79drZWlznvf+14131/96leKC0uy4BpC/Pp8QifRXKKCt8IvEqGzwt8AsnwhIASEQFoQcNMsNInzavgZ+QyT6L2ymSROM0arpj+oj9RY3Bht2cirKYWtalrkxNNY5PzsZz9TEmdwcBBut1tJHW6cHm3t2rWzuuVonFF/P4YyujBpcM1E4nA6teDG0TicTm1r3Y2LEo3D6dMaT3cqkdM3NBG1xNnAUTgbKlRKtXRLpXaCilmeo29QcR0cN0VM+Wi/WOpwMxUWKhkTqelJvLGwsdK1Jdddpx5n0XPShMDZ4RaKxnlViZxB10hYIBvya3F39c1gmWMz5gg8ISAEhIAQEAJCQAgIASGQvgR+SlP7hwROr4b64u89JThxA0fFcKSMFlETOGNNuHCUTmAECl/D9339619X0iKwscj44he/iDNnzuAzn/mMEjvBqdO0KB5N/mj3sxj54Ac/iEcuZYOIht5Chc5C1sH3fvzjH58RXzxfXsM3v/lNHDx4UEmpaFKuaetMJJdo2K30a0TorPR3gKxfCAgBIbCYBF6jwVnkcFo1R/iJjNT0KInDMmcqa/pD+VAtUv2beJbLqdU4ndpPfvITNDU1zUic4L5q6cN+ljUcjePIGobLNAKjxaBETmA9nMD7FjMa5/SFPqqF06ckTrT1cDgSh+XNjQ01KgonnSROcP2bC7/7HaY8oSO3MnQ6FF599Zy3gyZw8unbXUXXXgtLSYkInHj+0SzTeyanfErgcFq1Q70nwq7SqDOoSBw+riqsX6ZEZFlCQAgIASEgBISAEBACy5JAomrpsMT5CR3vTC4lFhScOYMb//0dmEptvpE5UqWzs1O9vGHDhhnxw3JCy8rBNXjma5y+LZbxgvsJHD/cOJHILWQd2r2BzLTnysvLUVdXNzO8xjj4+eD5LZRLpPXK61JDR94DQkAICAEhkGoCHLrNAodFzsHwg3stbvRedV6JnPGywZAXx1r/JpblXrhwQYVP8y8uLHV6KEUX18bxGhwUceOET+eFzmuE2WGHH1PIraR6ODUGeLOcqqbOfBKHo3Fu2vg32FjVkNJoHK0eTqwSh8UNSxyuh1Noz04LiRNN/Zt+qnOkReQE77smdFjgsLzhyBsROLH861hZ1x7rbyKRQ9E4JHIck66wi2d5o4kcljrShIAQEAJCQAgIASEgBITAkiPAf7ez1DmygJmzzPk3Oj6wgD7kViEgBOYQkAidFLwp+Fvd0oSAEBACK51A1ss6mJ4h4fG8jYqZhKcxsKYdXZvPqSO4ZRiyYK0ogLnIRvKkBIZcC3TGuSnM4uXN+XY5f+7Zs2fB38wJbJxj9qLzHJw5A5jKmI4SysgEsqZMyHYUorQhB3qaX6hmzDKhxFaBbbVvRXVhHUx6c7xTjOk+p3sSHb1jOHCyC8fO9cHtmT+6KbDjNavyUFdpx6baQlQUL36KKE6bNtHainGKkBo8dAhu2huf0xmWxQQJOc/I7FRYOqqfwynT7Fdeibp/+idkV1fHxFMuXjkEJiad2NN7ALt73sCZsdawC8/RZ2NH8XbcUrwVdTlVKweSrFQICAEhIASEgBAQAkIgbgJlZWVx35uyG+ON1ElRZE7KOMhAQiCNCIjQScFmiNBJAWQZQggIgbQj4HN74T3lgOlpA2wvFcLSlRt2jq7ccXRtOauOiYLLH8KbCnOhzzHDuor6KMtXIifRjUUNR+KEkjiBYzkyRtDkPECVcSaRqcsgL0X/55+uoWO1WrG6as2cqeWa7LiqejvqSjehlIROKhpLnHPtQ/hLYzsuksyJRuIYDTqsInGTLhKHBc4o1SxykmCLVuAEs82gukZjJIAySeLobTZkWSzgyByWOvWUG1lkTirejUtvjKPDZ5TIebn7r+rfeLjWYK/HjhIWOduW3kJlxkJACAgBISAEhIAQEAKLSmBJCB0m9Bgdj9LBUTvRtFvoIk6zVhPNxXKNEBACsRIQoRMrMbleCAgBISAEQhKYdHkw3NqDiZ5BTP7Sg7xXS1FwrDIirf4NbZRWrRl8Tkb9m/kmwCnUOJXaYUrLFU68+0jecE0cX5YbY+YeDLh74HZ44XNPf9CbkQHoLTpkmXRYW7YR+iw9OKVaeX4V7tv+IPKthernZLf+YQcaT3Vgb2Mr+oYm4HR5Iw7J9XCqKZ3aDVQPh1OqLWY9nOD6N/xzrC1U/RsHpck7/t3vgvvTXl//4Q+rFGvShIBGYMA1jBcu7FFp1c6PtIUFU2wuuJRS7Saszl0lEIWAEBACQkAICAEhIASEwMogwGLnD3TsCbHcq+g5rpPzDjr4sTQhIASSRkCETtLQSsdCQAgIgeVNYLx7EK6RCYy0dGOkrQe+k14UH1mDkqO1MA1Zwy7eWThKdXHOo//adujrTcirLoGNDmtJPomR5NWcYInDdXFefvllDA0Nqbo4wc2JcYxP0Wt09ma64Dd7YbfbVU2c3tEuDI71X77FT1KHjc6ltn3tW3HbFfdic9XVsFsLkv4GOH2hD7HWw2GJs2F1Ee64fi24Ns5iSJxo6t9EAy/W+jc8LqdbkyYENAJ/6Tyk6uL8qf21iFBuWbUdd1XdhFsrr4t4rVwgBISAEBACQkAICAEhIASWNQGO1mmhg1OraceyXrAsTgikDwEROumzFzITISAEhEDaEuDoG9fwuBI3LHImeobUmVvR8RqUHKlF/pnI31Tva2iF4230m9/bgIJ1lTDlWZMqcHh+LG04AocjcU5RCq9AicPRN07/GB20Nn+fkjj+zCkYjUbYKEVXTk4OMiltl9b6R7pJ6vTM2iddpg4WoxVFthL8rwf/Pakix0FRN21dwzFLnII8i4rAuZEicQrt2SmXOJrAGTp+HD3798NJUTNekiuxNo6qsW/erKJrclavliibWAHK9YpAx3gPReK8QiLnVVwc7w5LpSqnnKJxbsJd1TehPLtYCAoBISAEhIAQEAJCQAgIASEgBISAEFhUAiJ0FhW/DC4EhIAQSE8CLHDGKXXaCKVQ4zRqLG989JzWsnvsSuIUH10Dw7gp7CJcNeNwv5MiIx4xIHujPWUL5kgcrovDadU0iaMJnAn/MAmcfnjgBD/HzUx1VVjgsMgJlDiBE/ZN+XCu6xSlVTOQxMmGSU/3mG1gqfPWjXfgHdsfSvj6NIlz+FI6tWhSqfEk6ikKh4+G+nIViZPKxgJn8NgxjNEexCtwtPRoVhI3Jdddp+SNRNekcheX31h/an8dL7TswV6KyonU7qy6UaVVe0tZQ6RL5XUhIASEgBAQAkJACAgBISAEhIAQEAIpIyBCJ2WoZSAhIASEQPoSCKx/M9DUDidF4wQKHJ55xlQGpVNbQ2nVapF3oTTsYvwGP6Ye8EH3oSzgptStmyVOS0uLEjkclaPVv3GpCJzZAodnxRInm1JwWa1WFZUTqmn1cMrzK1UqNU6x9vSrP8bQxOXUa9vqblT1chJVK4clDqdTY4lz+FRnTPVwFkPiJKv+jQic1P3bWa4jcT0cjsThtGr9rqGwy1ybV6Oice6uvhn5JttyRSLrEgJCQAgIASEgBISAEBACQkAICIElTECEzhLePJm6EBACQiBeAsH1b7T0aaH6y7lYqEQOR+To3PrwQ95ALz9Mx/vpSFGpkuHhYRWFwxKnuevsTP0bTqPmxNic+WZlZSEvL29eiaMJnLrSemysakC+tTCkqDnedlg9b6KjIr8q3q2YuY8lzr7GFuxtbEXf0ERMEofTqd1A6dRSUQ9nserfLBiwdLBiCExRbavplGqv4EDPsbDr1mdmqUgcTql2TfGmFcNIFioEhIAQEAJCQAgIASEgBISAEBACS5OACJ0U7Bt/S1yaEBACQmCxCPjcXnhGHXB0DcLZNwJX/6g6wrUsjx5lx9aqw9YRvm7ElG0Kzvc41eG90puSZbrdbhw51oiDx/eja+giRtEPd8bETPq04ElkUFQNp1PjIzgSx5hlQnVhnToqCyj6yJKvUqmlonX0juFEcz+OnetDZ994VEMaDTqsrbRjc10xNq8h2WSkKKgkNp/DgYnWVow3NWHw0CG4+/rgczpjHtFSVYWc+npkV1fDXFmpztKEQCIJnB1rxe6eA9jd+wYmJsO/R9fn1GBHyXbcSodJFzo6L5Fzk76EgBAQAkJACAgBISAEhEAwgbKyMoEiBISAEIiZgAidmJHFfoMIndiZyR1CQAjET4AFjrN/BI7OQYx3DCiJ4/dM14mJ1PJbyy+JnDpKsZYZ9nL3W90zIgcZkXpe+Osj48M4drYRfzn0Mrod7XBNzS9weDSWOJxSjWviGAwG6HQ6NYmS3ApUFdai1LYKRblldK5Y+ORi6OFc+xCaO2gtMUqc7ZvKsG1jGfJt5qRKHBY4o6dOwdneHrfA0XEqOxY3JHHsV1+tHusslhgoyaVCIDoCLp8HL/f8lUTOG2gaawl7U3aWGbcUb1MiZ12OCMXoCMtVQkAICAEhIASEgBAQAskiIEInWWSlXyGwvAmI0Fne+yurEwJCYAUQiKb+TTgMhnETSk+so7RqtTBfzA1PrJxe5nRqfCQ5O5HT48Cptjeplsxx7Du2B92DHfD43GHnl5mZqSJwWOJwNE62yYpySoem1b/hx4mqcxPtW4tTqbV1Dc/UwxkYdkR1a1VZHjiVWkN9OfhxsprUv0kWWek3mQQO956gtGrTtXG8U+GF9baSLVQXh2rjUGq1zIzwojqZc5a+hYAQEAJCQAgIASEgBISAEBACQkAILJSACJ2FEpT7hYAQEAIpJhBL/Zv5pqYzGVDesw7FVBcn+89RyIL7qCeWOO9J3mI7BtvQ3N2E1t7zOH/xDM53NmFkZARTU1MRB+VIHBY4JYWlqCxajUj1byJ2uMALWOKcvtA3I3Gc9HM0rX51EfhIlsRJdP2b/C1bYN+8GZaSEmRlp6hoUjQg5ZplSWDIPaoEDtfHOTPUEnaNhWY7SRyujfNW1OVJNM6yfEPIooSAEBACQkAICAEhIASEgBAQAiuQgAidFbjpsmQhIATSj8Bwazea/3gQzuFxWEvzUbi+EhXbN4Cjb1z03EhbD1jkTPQMqXOsjQVOXnUJ8lCKooM10P/WhIzzEfKk1dEoWjTO6lhHDH89R990ksDpHGzH8bbD6vHAcD+cVJtlbGwMXCMnUmOJY8/Nx+bVDbhq7TbUlq5HvpVqyhiSm9qLZc3vXz6BppZ+9A1NYAMJmHfs2IhCezb2NbaQxOlEK0XkRCNxzCY9qrVInA0VKMxL7Nw1gTN0/Dh69u+Hs6cH3omJSGjnvJ5bW6vEDZ9zVq9W56XSxjwT+M6Rn5IAuIAxr0MVvn9k03tRnh2+NtRSWd9ym+chirz5TuNP0DXRh7LsItxcsQ1bCtfjhQt7sKttb8Tl3lh+De6hSJzbK98S8Vq5QAgIASEgBISAEBACQkAICAEhIASEwFIjIEJnqe2YzFcICIFlR6DjjVM4v+uAWpefolEmqQbOpNONLLMRJnsOfCR1Ym0shYy2bOTVlMJWVQLr3nzgZ9TLs1H0dD9dwyLnniiujfISTeBwBM7xtkYMjveBn/N6vRgdHY1a4uQZC7FlDQmc9Vuxqe5KVFAKtVS37z35mpI23Jy0VyPjLoyOuVFVngeTISvidFjisARqIIHDKdUs9HOiGgucwWPHMHbhQtwCR0+RNixsrCRuSq67Tj1eqtE3nRO9eHjXP5PImS2xcvTZ+K+/+ZZInUS98RLUz/MXduOxI//fnP2K1P0qaylF4nBKtZvAj6UJASEgBISAEBACQkAICAEhIASEgBBYrgRE6ATsbHNzMzo7pz+ku/HGG5frnsu6hIAQSCMCHIGz/7FfwzU0BufgKHxeHyjH2MwMc0nGZBnDf+DP0TfmPKsSNwX1lbCW5COLnsNJ6oYlDh8dERZ9Bb3+MB0schLweSjLmvPdp9GlInAuCxyeBadQ41RqfISLxNEhCyZYkWuw4/pNN+OW627H6qrFiQzR6uDseu0sXnj1NFwkcnw+vxI6WsvMzMCWtaHhscS5saGaBE6FqoeTKIkj9W/mf197fF58dt83sb/rSBr9i5epxEvATzcGxxTeUfUW3FV1E95asTXebuU+ISAEhIAQEAJCQAgIASEgBISAEBACS4qACB3arr179+IDH/gAzp8/P7N5drsdX/jCF/C5z31uSW2oTFYICIGlQYBFznjPIJpfOoS2vcdmSZzAFViKKOqDZE1gY4HDETicQs1Gx4zA0S5igfNfdPwpAgsOJtFSqu1YGDet/o2WRq1jsHVWhyxxHA4H+vv7VVROqLo4msDJybCjyLwK62rqceftbwP/99hkMi1sglHczdKmn1Ko9Q87KP3bhEqnpqVV09KntXUPY2jEOW9v66op5duliBsWNxyBw/VwOB3bQiWO1L8Jv4lcX+Vo/2m82d80c45i2+WSdCEQytiEmNsaW5WKxLmb0qoVmuzpMnuZhxAQAkJACAgBISAEhIAQEAJCQAgIgZQQWPFCZ+fOnbjnnum8QnfeeSduvfVW9a3xH/zgBxgaGsLHPvYxPP744wvajK6urgXdLzcLASGwPAj4KJrD2T+CseYeDJ5uh98zCa/DDWfv8LwLNORYYC6zw1pRAHORDTk1JTDkWqALitrRH9XD/GuzOjJHMsMC817thePdDjjf44Q/hz9Fja25vE70jHSgd7QLTV3H1GP3pGtOJz6fDx6PR6VTm6BUYH7/7LFY4Fj8NlBiOFhAZ30OyorLsZlqtaxZswZGozG2iUV5tdM9iUGSMp39ExgadeJc+xBF2kxigJ5zeyhCKkzrHhine+euVbvl9mtrsKWuCJtqC1FRnBPljEJf5iMBNtHaivGmJgweOgR3Xx98VGMolqajOkPGoiLk1Ncju7oa5spKdV4OrcvVj5PD53F67AJOjTSjzSH/W7uk9zWC0Km0lOGjde/BFXnrlvQyZfJCQAgIASEgBISAEBACQkAjUFZWJjCEgBAQAjETWPFCp66uTkXm/PCHP8RHP/rRGYBHjx7Fjh07lNR56qmn8MADD8QMV7tBhE7c6ORGIbAsCIx39MPROYjR5m64+kdnrYlr5oy19c16Tkd1WDJ0pDvMBlS/fTsKNteE5JDhzJiROIYDlGItTGNx43y3U4kc7zWX04RFA1gTOO0DzSRwjmPYMRBS4HBfmsRhgcMiR5M4LG/0fhOJm1yYkQMjaRyTP1sNv2rVKqxduxYbN25MqMQZHHWho3cMw2MuJWs6+8bVeZjq3cTb+N7OvrGZ2znNGtfNyck2wJ5rwr995rZ4uwYLnNFTp+Bsb1+QwGFhk7thA6zr1yt5o7NY4p5TOt14brwdp0cv4OQISRw697uHFjQ9Tt+VkRGcxGtBXcrNCyFAQmcK8wvmf9n4CK4r5NyQ0oRkNEDgAAAgAElEQVSAEBACQkAICAEhIASEwPIgIEJneeyjrEIIpJrAihY6WnQOfxP83Llzc9h/6Utfwte+9rWEROmkemNlPCEgBBaXwHj3IAbOtGOgqR38OFxzj1K0zMAIjLZs6LPNMzVzKrZvwJo7t8299S/0lJZWLZKb4FRqnFaN6+OEL8UzM45W/4Zr4DR3n8HgeB/4uXCN06k5KXqEJQ7XxQlMn5adkQdzRo56TmurV69GbW0t6ilyZCG/xAamSWundGhtXcMqZRqnS9PSpCXincBp1IoobVphngVvHL9INXQmodNlwKDPgo6kDrcP/e02VScn2ib1b+Yn5Zny4mgfpU8boPRpl84TFBkWa1tlLcXF8e45t+Xos/HDHY9inb0m1i7l+iQS2HPxDfzzvm/NGeGa4k1qv6QJASEgBISAEBACQkAICAEhIASEgBBY6QRWtNDh2jkvvvgibDZbyFo53/rWt/D5z38e999/P55++umV/l6R9QsBIRCBANfF6XnzPHqOno8ocbgrroVTesUalFy5BhM9Q+ime1n+mKlmDj9XQq9l0TWqDdDBdXFY5DRGmEgJva7VxoniC+2R6t/MNxqLm/HxcSVxJt0+mGAF17/JzSyCgX4KFDjcR15eHq655pq4JA6LG03WtHUNob17BPxcMsRNNdW+qSy1KYFTWZqn6t+wyAlsT+48gsOnOtUc+Po7rl+r6uXM16T+Tfj37JB7BEcuiRuugcNHPG1jfh2uKFyPKwrW46qieqrFlI8xzwS+c+SneIVkATeWOP9z+ydQnl0czxByT5IJnBlqof36CQ71nsC6vBrcW3ML7l29AzmG6Yg+aUJACAgBISAEhIAQEAJCQAgIASEgBFYygRUtdMJt/MDAAK699lqVjm2hKdeW1RushVbzezq45Mctl45ltcBltpg9tJ4jl9b0TjrXLLP1pcFyWOIMt/ag7dWjcA6Pw0c/h2sscfKqS1B905UwkbiZETb8b4r3i/+N8T7xfnHbRQdLnF9Esdi76RoWOWEyRHKkTedgGx3tON52WD2OFH0TOPIUpYjjOmPusUnApVP1b6yZ9pACh+8zmUxoaGjA1VdfHTESJzDaZmB4Qsmappb+pEgbLdqmgEQNP15fU6TEjYUicaJpzt5eqoXUjLELF2Cnmj/5W7bMuk0TOEPHj6Nn/344e3rgpTR0sTR9djbMJSWq/1yKZsqhqCY+L4fWPtaFowHRN80j7TEvy6gzKHlzZWG9Ol9FZ3OWKeZ+5AYhIASEgBAQAkJACAgBISAEhIAQEAJCQAgsFQIidAJ2iiXOKapfwFE7P/jBD1T9nI997GN4/PHHl8p+Jneej1H3nPEksH77LfTz7uQOK73HQYD36NN0/DTo3i/Tz1+Joz+5ZRYBljjjPYMqEqefUqpFI3GspfkqGqdgfeVliaP1ytLtH+jQ5Bs/z59LcwBBWwT4q+l1LaXa2rnXagKnubuJBE5jVOnTgnsx6IzQ+QwY63Eiw6VHptdAdXCs806MJQ6nVLv11ltht9uV1AlswWnSTl/oS1q0zXSUzXS0DUsbFjaxiJtQi+z4859x+kc/miVorJWVWPPe98LR3b0ggcPChuWQJnGySOosh3Zq8PxlgUPRN71ODjmLrRWY8mYJnC0F62LrQK4WAkJACAgBISAEhIAQEAJCQAgIASEgBITAEicgQidgA7UUa9pTW7duxTPPPKPqPKz4tocIvIuOQJmjQdlID+5Y8YTSC8B+ms5f55nSvfT8mvSa7lKYzZTPB6/DDdfgGCb6R+CnnyM1Y262isKxFNmQqdOFvpxr4DxPx8VIvQW9/h76mUXOfbOfj6f+TfDIZoMFxbnlKDCWkMRxoYuEC6dUC9dY2nAtHI7E2bBhg5I4Wpo0rm3D0TacJo3PA1TjJlGNa9uwpOG0Z/FG28QyF657s/8zn4Gzvx9THg8mqXaQdhhycmCjmkDRNo7A0QROEUWEWigaZzkIHI/Pq2rfaCnUuAaOYzL2+jfV9B7k1GlaFM7q3FXRopXrhIAQEAJCQAgIASEgBISAEBACQkAICAEhsCwJiNAJ2Fauk9PWNv11+CeeeEKlW+Nvl3OEzgMPhMlhtCzfGkGL4uiBn66EhcoahUAaE2B5qtXGqZieZ7z1bwJXyQKnPL8K1QVrkG8oQxelkDvx5km4XK6IMCoqa1BeSfV+KlZjzDFd0ybZadKqVI0bqm1D6dIWGm0z3wI5ZZqD0qS5OLUapVVjkcNp1voPH8bI2bPzcsm/4grojMaQr5uLi2cEDkfgLBeBM+gavixwKPrm2MCZiO+bUBdw/RstfRqLnGJLflz9yE1CQAgIASEgBISAEBACQkAICAEhkHgCWmrxwWPH1N/J/Dcy/53LX0zkc8Xtt6uzNCEgBJJLQIROGL4f//jHVeo1ljoHDx6MO1Ln0KFDyd3FFPS+4aENsJyZXRQ8BcPKEEJACBCBgbsHMHjPIPqu6cXARA8dvbhAERD82D0ZWboEQ7QaKAVZTinKbdUos1XBMezCUP8wzpw5g4l56rxMTmXA49NhwpsFs9UON6VcM5qtcE1mwu2JHK0U7UYaDTqU5ptRbDfBnmOksxkmes5mNahzotuU0wl3Rwc8nZ3wUNpNL5199Nzk4KA6Bzd3ezsmR0fnnYappgY6+mVWZzYjKz8fpjVrYKyomDkSPf/F6K/XO4jzzos47+5Q5y5Pf8zTMGTqUWuswBrzKqwxrUKtqQKmTEPM/cgNQkAICAEhIASEgBAQAkJACAiBpUrgmmuuWRJTZ5Fz7sknwenHI9WG5RTiFbfdpg5pQkAIJIeACJ0IXPPpAzmupfPDH/4QH/3oR+PaheUgdCq/U4niJ8Wyx/UGkJuEwAIIHPvHI3j9lj0kcM5gzD0cs8AxUpH4HGMeiZtKFGaXosBaQucSDJKwaCc50draqh5rzc3SxqMjeZOpZM2Yx6DOyMiC1WpVqdQMhoV98M7SJo8EDR+52XolbqpKrEmVNl5aI0uaSfrvOYsbF0Vgzidtwm2Xt68PHvoWUnDLoJR6mcSm9P3vRzZF6bDEySSpsxxaq6sL510kcFwkcOg8PDkW87JyddlK3GgCZ7WpPOY+5AYhIASEgBAQAkJACAgBISAEhMByIrAUhE7v/v049thjEUVO8L6w0NnyqU8lfbsaGxuxe/du7Kd5am3Tpk3gMhr33HNPQsd/9NFHceLECbz73e/G/fffn9C+F9KZNq8vfvGLaGhoWEhXcu8SIbDihU4zpdHhNl+dnLe97W3YtWsXvvnNb+Jzn/vcEtnWxE9z8E0n8q8M/eHkuYYBlL0vRw2qz9LBoE/8t+gTv6Jl3uN/0/r4CNU+SU/WLfP1R7m8Ka8PzqExDJ3vgNfpBv8crmXSe9tsz4F9TQX0ZiP450S0wW/2Ib+raE5XvfYufO9//284LdHXnNHSp9WV1qO2dL1KpcbPceMUavzLzl8PHEZLew+c3gyMu/nIVI/58FEkjtYyMzNhs9nUYZwnjVi49XN9myJ7tkqNxmnS1tcUqXo3qUqTxmHg/O0hJ6VOi/Qtomj3kWsnDRw9iiyLRaVW47Oeaufw41V/8zcp+YU12rnGc53b58GblDbtaP9pOprU47jq3+SU48qi+pkaOFL/Jp7dkHuEgBAQAkJACAgBISAEhIAQEAKLR4Cjcs499VTcE+Casdu/9rWk1Irtoy9bfuITn8C+ffvmnV9VVZUqo5EoyfG+971PjffZz34Wn6HauunStHk9RXt10003pcu0ZB5JJLCihQ7XxXnmmWfwL//yL/jqV78aEvO2bdtUurWFROgkcf9S1vWTO4/A+cNJfOi5rbPGfLbmFP7t6r2o2WifMxf+MJcbf4CbbZ7+Rj8/5oPbfK+bTXOv1e6xUD8zjy/1kzIIS22gT9OEHwuYdB49/jIdyf+CRFqTmnR5MN4ziJ6j59Hf1A4f/Ryu6ej9aC3NR+kVa1CwvhJZl96fsSzS6XFgcLwfLjoPjQ9g+uc+dA62o3+0Fy1vnMWXfvH/orZ7/Uy3zaVN+MWOJ3Dh+jPIzymcd7hAgbOxqgH51sIZgeNweXG2pQeHj53Fa28cQc+gk+ZAEitI3AR2zhLHQpKisLAQer0e/HOkVkDChsVNZSmlclNnqm9zSeREujee17W8vZyzl+vcjF86c/7eRDU95wAuKVH5f010cL0bre4N19NppP/NCJREBRRW3vClLyXlF9VErSlUP4OuESVvWNwcofPxOOvfbKL6N1cUrp+ROEVmqX+TzH2TvoWAEBACQkAICAEhIASEgBAQAskk0Prsszj1ox8teAiWOm/57ncX3E9wB3feeSeOHz+O3NxcVfd8x44dM5fw57i/+tWvVJ10fv25555DXd3Cv9ksQifh2ygdxklgRQudp59+Gg8++KCqkXOWilwXFBTMwrhz586Z8LzzlJ5nviieONkvqdu+9+RrOHyqU8356qZy+C8Ar9vb0JTXp57bUFu8aJE5LIY0ycPiKFAa8dy01zWpxM/xNfOJI5ZG2jVav0tqswInewTwHPDBUESRJFfRCzVLdiULmrgmcQZOt6P7zfNRS5xCEjglJHIiSRxN2AyRtGFho8kal8epHvPr87WRiSF0DLapl68/tQNWVw568jpx/v9n716gLKsKO+Hv6nr3+0V3F82zW54iTURaXWKMMRMYUGa+L7oAZSb5gjpiXE5eagLJTGYUVD6dyTg+EiJrJetTATVxJIqiM+MYNCpgAr54NW+aopt+v6u6qvs7+1Sf4vbtW1Xn3qo6nHvv77CKW111ztn7/Pa55946/7v3Hngo7O3bHVYsTIZIW7RqfPMl85aH1ctOCmuP9MDp61qUzHtzOGzZsS9s3bE3PL99b/jFo5vC04Nbw6bNW8OePXvCoUOHJvWLoU1vX29YtHBRWJD0NqkV4lT2tokBzkkDS8JJSYBTRG+bGNTE4GZ78mZtJnvbRJTK4Ca+0YyhTZzQMQY48XGyJXY9j3WL28Rtm2F5avez4wFO7IHz+K5n6q52X2fveHCT9cLp7+qtez82IECAAAECBAgQIECAAIHyCcTRLqo/xDidWq581avSD0DO1PL1r389vPOd70zDmi8kvYhq9cCJPXiuuuqqNPSJgc/HP/7xaRcv0Jk2oR3MkEBbBzrRMOuBE8dW/K//9b+GCy+8MGxN5lf48pe/HOLYg3H+nMl68MxQO5R+N7GHzrd/sGG8nr94bHM4WDE81TmnrQqdc14Yqqn0B1RnBWeyt1EsOg2dZrm30YOPPx9u+cb96Q3+/UlPjZefdXy48pLz0uGv2mXZ8eRzYeeTm8Jz920IQzv3TnnYi05ZFRafvDIsO/3EtFdOXCrDmhjQVPauyRPYTFXo7v07w9Nbngi7tx4fdu9YGQ4emB865oyE+Ys3heNWPxnOOfHl4VVnvi6Z++bE0NuxLCSzz4Snn9sRYvvGHjhZ+8bQJg6pFgOcnTt35g5xFsxfkA6ploU48Vw/ORkeLet1U9QwabG3zYEkHJmNYdJiG8TgJoYu8089NQ1rFiSPWQ+cqdqomX//i20bjhpC7fn9L8yXlPe4lvctGQtwkh445y47I5yz7LS8m1qPAAECBAgQIECAAAECBJpM4O5kJKP4t/lMLq9JeuksmKEPQv6X//Jf0oDmNa95TfjiF784YTXjqExxaLQY/DzwwAPHrDfR/Duxt0+toctqBTpx+LU4P/Fv/uZvTjhnT7bOe97znnS/9ZabVfwf/uEf0vmC4jw+8Zj+xb/4F+lcPlMNubZhw4Z0u29/+9vprrJtf/VXfzUcd9yxw/9Xzsnz7LPPhr/5m79Jt4vlveMd75jJ08K+GhRo+0AnhjdxnpzYHa/WIswZU4m9c2IvnWzZuHlXODB0MP3n0kVzw0tOGuvdFG8wx/DA0pjATPU2enzj9nDbN38SDo4cPSdMX3Kz/s+ueUPo7x0b9q4Vl72bd6Rz4mx79Nmwd/P2KQ+xb9mC0LV6fji8ojvs6xsKO/ZuDc9t3xiGDh4I25PvY2gzm8voodHw0wd3he2bV4eOjjlhTvLVEeIwZ3PCgvkHw6+e/+qwb8+8pPdN7V4++/btC/v37w87duwIIyMjU1a1f25/WLJoQVixfEk4a+3xRwU3s9nbJg5PtjsZqqyo3jbVw6RN1dtmSrgmWCHOf5MNn5YNobZ/5EDdNT9l4eo0uMl638R/WwgQIECAAAECBAgQIECg9QXiSBT/NMG0FNM5+pkceu2vkqHg/uzP/izEOXJ+8IMfTFit2EsnBjnHH3/8MUOuxZAljtw00RJ7AP3H/xjnLXhhqRXoZHX5l//yX4bPfvazx+wuhimve93r0p/fd9994SMf+Ujd5cZtY8hy0003HbP/2PsoBkpxbp9ac+jEUCta7dq165htJ5pjKDvOuO9Ko6kCtOmcH7atT6DtA52MK56gMel8LLnhGJeYUr75zW9u62HWqk+l6l468fdxovMP/Pbrxoc8q9wmhjvxKy779g+/8H32syOP+5M5TLL19lasF4Oh8e2T7+Pv0n0JjaZ8lj/0RDJfy5HArXrlJYv6k6Gy4oQ6rbMcTnqnDO3al3ztDaMVx3348OFw6PChEB/Tr+S/+O/432jv4TDUfTCMdBwdes2GSueczqQHTGfSi60zdHf2hO6u7tCTPPb19Ifhg4fDE89uCUOHtsTajRcfQ53ukIQup5w8Pt9U9suhoaG0J87u3btD/H6ipXPO4dDffTisWDo/vDTpdXT+uaeHM19yUiHDpMUeN3GumRjgzNYwabGXTTa3Td5h0majfV+sfW49sCPc/3wy/83Wh9JeOD9tcP6b2OMm630TQ5zYI8dCgAABAgQIECBAgAABAu0nEIda25SEOrOxvO7mm9N5aqe7xJDkTW96UxpSxJBhst4xtcrKevjEniof+9jHxnvWxP1+5jOfGQ8xvvvd7x4VBNUKdKoDm+oeL1ngE8OR1atXpz2L6i03G2IuHksMZ/71v/7Xac+auO94LFlYUx3oVG4XA6zLLrssPZ7YQ+hTn/pU+MY3vlFzjqHsOGN5WbAVjzPeg6o1vN1029P29QsIdOo3q3uLwcHBurcp6wYbN+8OP39sS9i6c394yYlLwzlrkwnYe7te1OruHxoJ8SsuMQSq/HecAD4uMdzI1on/TkOhI9scqNw++T4LkeLvh45s/6IeYJ2Fjx46HB56YuuEW3V1zQmnn9T8E5YfHj0UhpMhxoa27wmjB0fC4dHRJKyJgc1oEoyEJMBJgpz0uyNLMiLgaFeyTW+yXhJ0HJ7BEQLjcGXdc5KgprM7dCVf8TEGOD3JvCJpmNMxFubUWnbtHQ7PbNqVhjmjYU/yOJL00OlK4pz+NNI5bsnc9Gs0Ob74Ir036ekyPDwWbmZLDG7m94yGeclXDHDm9RxKn5evfPlZ4aUvfWlYMQNvmCrLG016Be198smwP/kUyIHkEy/7k4kGR5KfDSXfjya9hWZq6UnmNZt38smhZ/ny0Je8Wek/MRl2LnnsTf7djsvG/ZvDg7seD7/Y8Wh4cPfj4el9z9XN0JcEiWcuODWctWhNOGth8pU89ibnroUAAQIECBAgQIAAAQIEihUYGBgotsAcpX336qvTD2bOxnJWMlzXyUmoMBNLrZ4nMdx5VTJfT5xWo9aQaVm5r371q8NTyX2M2OPl0ksvPaY6E/1+ojl0sp/HcCUOgVa5XHTRRek8PrGsD33oQw2Vm9UnhjnVQ55VhjbVgU62XQxz4tBz1UtlT5zKOYayn5+TzBd85513zkRz2ccMCwh0Zhi01u5aJdA5cHB/uPexu8JDgz8Lvd19YeWi48P6Na8Li+a2/qe5xwOjGP5kPYsqgqBawdFkoVE8T7Lfz3RoNFWgM7e/O5wysKiAM396RcShyA4mQ0iNjB4c61UT/z0ynMwxMxQ6DiQ9WYaSsCYJcCZdYojTmUQk3aPJVxLwNBDixLAmDWSSr8rApid5DsTh0WKPm4nCmjwCWaBzKB7nSBKGJMcZYgiU7LcjmXx+wdyk/NH94fChg6EnmVunLwmlepOvGNws6htNv+9KAp249PT0hBOT0CO+aMd5cXp7G5+oPoY2MawZ3rIlDCdDU8bvdz/44IyHNp39/eMhTQxvYmiTBTidc9tnvqda58rDu55Ig5sY4jyw87GwdXhnnlPqqHWW9iwaD2/OXHhqOH3ByXXvwwYECBAgQIAAAQIECBAgMPMCZQt0YpATA53ZWl5y5ZXhJW9964ztPutR84//+I9pUFK9xF4xV111Vc1eJbGXykS9TaYKbqoDkmyunuph12IZb3zjG4+aw6fecrN9xGOLQ7bVmvMmC24qA50822VhUPUcQ9nx1xp2bsYaz46mJSDQmRZfe2381//7v4efPfVPxxz07132n8LqpSe1F8YsHW2tYeoqh52LxVYOURf/XWuYuh/e/1TYvG1vGEmGIqte4oT3cai8F3sZPZT0gErmqRk6OBSGk3k+4vf7hpIh05JAI34/kvw+Lh1JVtE5kvRZOZAEKgeS+WWmSGUOJxscSsKOg0kvlYP9SW+dKUKcrjldaUDZ092bhCPJV/J9Z/Kzub3zksfY4yb2rpm9XmgjSU+ju+5+MAmqYu+cpL2OZFSHk55GnUl9zj3hUFg271DoS44pC24q266vry/EN4Evf/nLw1lnnRXiv+tZRpIeP/s2bQoHkjducZi0OPFhnO9mNoZJi2Pmzj8yTFocLq0dh0mbqG0OjA6lw6ZVDqG2r4H5b05deMJRw6edvOD4ek4H6xIgQIAAAQIECBAgQIBAmwrEeW+//+///awd/cqk98wvXXfdrOw/BhhxfvQHkw+iVgc8tXrOVFcihkPPPvtsuo84lFkcIaU6uJko6Ilz9Zx33nnpLitDl2zem8mCkanKzUKXyeavefvb354On1YZ6GQh01Tz3sRh4OLyta99bTzgmug4Z6Xh7LQhAYFOQ2ztt9G9G74fbv3eC5N7Pb3libT3ROyZ0NfVH96w7o0pSn/P2Cfq49wgc3vmHfl+7lE/f2GduRXr9I+v0366M3/EW3bsC+/7+B3H7HiyOY9mshb7h/eFbXu2hO3J14Hh/enjvuG94dltyRBdyb+37UmG6UrWmWzp39UV+nd2hQWbe0P3UO3hyiq3378o6T21cDjsXnEwHEyGVcvOx77u5DxLwpkl85elX0vnHxeOX3pico7OTb5Phgw8cs7O5PFPta8DyVBx27dvDzt27AibkyDlrz739+EXm/qTXkgvzPcT97Gke0d41ZkLQ3d391G7zEKcs88+O33BzRPiZHPZxNAmBjh7jjzOZFfq7nnzQv/KlemYuH3JVza/TXyM4Y3lBYEt+7ePz30TQ5yfbXukIZ44/8265WemIU58XNb34oe1DR2IjQgQIECAAAECBAgQIEDgRRWIH/C8+9prZ60OS1/2srD+hhtmbf+VO47zpF+fzAcUhzuLPVD+/u///qj5cOLvv/rVr6a/j1+1lryBTtw2rhvnZ68Mj7KeM5VhSb3lZvP9TBbMZOtUBjp5tov1zgKdym0FOoWcotMqRKAzLb722bi6d85jmx5Ob8xnyxmrz5nWsFPVkvEme7wRH5d4Mz4GRNmN94lCo7huul3FuvFn8cb9C+FS+wRHsWfP//jfP0/m09kS5vZ1h5efdXx4zS+dkn4/3aUysNm+Z2sa0NQT1kxUfu/ezjBvW3eYv70n9OyZulfM6MKOMGd10r6nLA2LV69Iw5p4DgwkgU1s8+pzYbrHnWf7GNbEr/3JXDIxsIlf27ZtC88991z68xjkxMds2bNnT9i4cWMYOtQbNg8vD8OHutKh1RZ27Q6Lunal898sWTI2rOGpSa+WNUkvlxjiLF587I37yt42MajZlXy6JgY4s9HbJgtuYq+bJcm4qnrbTH52PLFrY9oD5ydbk6/k8fFdz+Q5nY5aZ25X33hwEwOcc5edkQTqjQ+rV3cFbECAAAECBAgQIECAAAECLSsQ7yn8z2SYstlaTknmzzkzmUdnOks2zNrTyZy+X/ziFyfdVew5c1lSZhyOrXL+maz3SrZxDEvi8PUx3Ijz73zyk58M3//+93P30In7yXrSZMOuZUOenXTSSeEHP/hBWlQj5cbeQrHuAp3pnDWtt61Ap/XadFaO6DPf/Gh49LkHw8IHd4X5j+0KBzZtCc+vmhMeOmdsfKjTBs4O3V3TDwpmpfIT7LRWaBRXnSo4qgyUytzbaPf258O9f39LeO7Bn4b+hYvCqa/85bDu9VNPPjcTvWvqacc5yXBqiwd7jwlxYu+vOclXfIzz1MTzqyd57F+wICx/6cnh5AvOCctPHOsaWuRS2bsmC2viz2JgE0OcLNDJW6cs0OkcGQlLkxCmZ2goHOrqCluTIGc4mQPn5GRemThJ35lnnpkOrRaX+CYrhjVZaBN72xQ1TFoW5OQ9vlZd78ebfx5+vPlnYXDflnD6opPDlWeM9VLMlp9v2zA2fNqREOf5/dvqplgxd2ka2mS9b85e+pK692EDAgQIECBAgAABAgQIECCQR2C2A52ZmkMn61Vy0003pfdLJluqe5vEQOh1r3tdukllyFO5j3rn0Mm2jcPgx6Ha4rBrn/70p0OsX1ZGo+XGHj1XJnMPVc9zU6u+lb1ssu0qA6Vqp8o6xQ8aZ4seOnmeLS/uOgKdAvwHBwcLKGV2i/j2z/5HeO4vvhQW3vtEWlCc5yTO9TG0uC/8479aFAZOcqNxohboTT5V35sMSxeXGADFOVr6usf+nT3Gn/Uf6ZEUf96b/D7+rufIp+9fWC/pYXRkvcr9VJe9d+fW8O0P/X7Y+5NfHPWrpW/4lfD63/vPYce+bWFn8rVrf9KDZN/WsGnns+m8NfH7oQbm7aj37IshzrLdC8OKrYtC38GkN86h7iS06U4DnJ7Eq3POnDCnYyzMiUtHT1eYv3pZWHHB6aFn4RzCg3UAACAASURBVNzQ2Ts74eFQEqbErxjKxBfh3bt3pz1s4qc64s937twZhoeH6z3cSdePw6xt+vnPw9qHHkrmCBrrudPRkcwZlMzds/WCC8KvXHJJOD4Zcu1AUofdyViwQ8njaBIczdTS2d8feo87LvQuXx56kq++5Pv5ZyQ9P5LHzrljveQsRwvc/sx3wi1PfiPsHX2hHVb1LQ8XLHtpeGbfpvDArsfCgWRIynqXE+euCmctXBPOWrQmnLng1LB67op6d2F9AgQIECBAgAABAgQIEGgSgexDm2WqbhxyLQ69NhtLHG4tDrs23SULHKaaHybey/nlX/7l9P5OFv5kQUesQ2WIkdWpcpt6hlyL22dz5sThzv78z/887Rn03e9+Nx3qbTrlZkFRZWBTq76Vv6+c16fWdnH7bFi2c5JRV+68887xZhHoTPcMnf3tBTqzbxxaIdB5/KtfDz/78EeSKduTSduT5fDoWKATl+4VK8Oy1yaTf/V0JkHPSDK3zsH05yNHHuNcOyOjYxPcjxxK5jep+H38XbZu3NbSmEDnnK4kABgLOWJvll1PPR66n9qSBgNpex0ea6z4uP/MVaF3waLGCsq5VVafWJexnlBJENWZzKWUDCs2unlfOLw3aevRIyfQBPvsSAKN7vl9yTwsi0Pv0gVhTtfU8+hMVb2RpBdM1oMme4w/i71kDh48GOL3o/HcnuWlMzm2/iRIiXPfxIHldvzTP4WRpA5ZeyUNFZIJdZKh1+aEk5OeOXN6eqZdoyy4mZt0981CmxjYCG7qo73r+X8K//2hL4QDh4bq27DG2jG0OXPRqWmIc+bCU8OSnoXT3qcdECBAgAABAgQIECBAgEBzCJQx0Hny9tvDA8kwXzO9xDl335DMMTMTS2U4EkOd97znPWlwU7nEIc/+6I/+KJ0fp7KXSuW2lXPbxG1jCPKRj3wknQsnLvUGOpXDrMUwpzJwmk65WVAUg5fPfe5z4bjkA7jZks3dE/9dHdxkv6u1XazrW9/61jTsqpz3J+5HoDMTZ+ns7kOgM7u+LbP3O6+4Omz55x+nvThiIHMoufndkdxz7kzufc853BH6ly0dO9bkBnRX0nuiI3ns6OwInd1dyY345Ks76W2Rfp/vpnzsAXQo9gJKltHDY9+nvYLiv488pj9Lfpf9bHz95Eb4oSM/z3531DZHtm+ZxqlxILv3bAudw2PhW/VycEFPWNQ9vRvH6TBoXckwaBVDocXeNXHOms6kZ002VNrhpC1GhpIQb08yFNmufWlIMely5PzpmZ/0Gkl64sTzKO8Se7rEMCY+xnAm+4rBTfaz+FjEMiepd3fSq6byqzcZPi0GOfFn8ffZcjD2Akp63uxNQpw9yVesYfxt7MM1P1lvYRLAxGHO8i79yVBtcV6bvuRxbrJdnN8mPsY5biz5BIaTa9yTu58Ncd6bp448Prl7Y/rv/aOxF9VYUFpriTFlrd/2Jz3Pzlt+5lFz4PQmzx8LAQIECBAgQIAAAQIECBAoi0Acdu27V1+dDus+k8tMDbeW1al6Ppo4JNnLjvT+ifPrxEAlLvHnX/jCF9K5iLPl1a9+dfr7+LsrkjmDFiRD+8feOnfccUcacMQAJAZB9QY6cf/ZvuP31UFJo+XGoOmqq65K61RZ5y996UvjxxHrXR3oVG93STICTByu7he/+EX4xje+kXLE4//4xz9+VFMLdGbyzJ+dfQl0Zse15fb6P95wWdi38enx4zqwfUeIN+uzpX/Z8uTbfDfLY6jT2dszrcBnJoBrhUZxv40ER3GbsoRGo0nSNrR164REI/1dYWH/4gl/P9HcNTGsiUFNDHGyodAm2snB/UNpiDOcfB0ambrHS1d/b+ie25uEOPMmDP2qg5oY2MQAJw6FlgU5RQQ2lWFN/D4LaSYKbKY6V4e3bw87kzFcsyULdMafW0kYMz8JdSqX+MmWbC6bGN4sOPXU8QBHcDOV+Au/33ZgZxrcPJkENWMBzjPp49N7nsu/kwnWPK5/aTjvuCTAOTIHjvlvpk1qBwQIECBAgAABAgQIECBQgMDG//W/wk+TIcNmaokfPH3NJz4x4x80jb1MYo+VrEdNZX1j8BEDjNhLp7JHS1wnbvfhD384fP/73z/qEGOPmj/+4z8ODz/8cPj93//9NNipdyiyv0p6N8V5c+IS59KpLLvRcuO+qnsPZRWPoVNcYigz0ZBssddRFlZl28VeS7/9278d3vGOdxzTzAKdmTrzZ28/Ap3Zs22pPf/D714XnvnmHePHVBnodMSeGUtmdgiveIN/ur18ytIAL0Zvo0l76CzqCyv7j5uyd029fmlPnL1jIc5o8v1US5wHJ/bE6Z6XBEVJD65m7F0z1THm+X0cvnBLMuRarSUOO3fir/1aWHHhhWkvmxjcxMBGj5s8si+s89TuwWN62sTgZvvQrvp2lK49UR+csV39+3X/Jvzy6gvCSQuOb2DfNiFAgAABAgQIECBAgAABAi++wEzNpRM/kPqy3/3dsOJVr5rVg4phSZwHOS6xx01lj5yJCt6QfLj22WefTX8d56nJwpcYnjzwwAPpzyuHcsvKOP7449N5cWot2baT1aHecivLqaxbVudsf5XHUKtucdi3PD55jnNWG9POpxQQ6ExJZIUosHPDE+Hrb/y/Uow4D8vogeHk8VD6/aIz14UFZ5yd3Mwfm9C9iKV7Xl/oT+ZV6UyGr+pJ5lnpSUKBON9K7/y5SUDQV0QVSlXG0MhQGD44NqfH0MiB8MCPvxOe+vJXxufOGZubpSPM6esN5/8/7wqnv3RmXkhHh0fClgefDLueeT7s3zb2wllrSYdeS4KL0eRmeOfyeWF4XmcYSab82bZtW9rDJva2GR6ufxL5ehuhJ5mLZv78+elX/D5+xRfZpUuXpt9nP693v9Ndf8PnPx+2H3mzEPfVlcxt05kM0bbotNNCnDRQr5uphfcl5311T5s4RFoMbg7O4PxcC3vmJ8OuJefskbnAKmt25elvDL//S781dWWtQYAAAQIECBAgQIAAAQIESiwQh16Loc6uxx5ruJYxzDkz6QGy+g1vaHgfNiRA4FgBgY6zIrfAcz/6p/C9331fGN6+Ld2ms68/nPZvrgpn/9aVoW/ZkvRnQzv3hv07doeRAwfD3k1j6+14clP6uPOJ6Q9jlLuyyYqLTlmVzufT1dcT+hbPD32L5ofexclQVYsXhN5FrT+fyDc+9Z+Tiew+O042J+n19Ko/+pPwqn/1m/UwHrPuSBLmbX3o6bDx7geStt4TDu47MGnvmqHkZvq+7tGwc3FHGOlKBubLPy1O3fXs6+sLS5YsCYsXL06/YlCzatWqkP08PpZxiW+U4qSDsVtztixLxn49J/kUS+yabHlB4Pn929K5bCqHSIvfD+59fkaZjp+3IpyycHU4Oelpc8rCE448rg7L+haHh7c/Ef7w+zcmZW4eLzOGOe946VvCgp7Wv7bMKLSdESBAgAABAgQIECBAgEBpBRrtqVNUz5zSwqkYgVkUEOjMIm6r7vrhL341CUQWhpWvOG88yKnnWGPos/u5bWkvnwM794QDSShwIPnZge2700CoqCWGOvNXLW35wOebf/PfwolnvCyclHwtWHJc3bwHDhwIW57bHDY//kzY/ONHwu6NW8OhZEi1yeauGU1Cm+Fkvvd98zvCvrkzE+JUhjXx+xjWxMdmCGzyou/fvDns37Sp7YdVO5T0/hsLbGJws3E8wIk/2z08c9eI3mQ+qLHAJgY3qysCnNUh/m6qJQY7uw/uDQPzjgsxALIQIECAAAECBAgQIECAAIFWE3jy9tvDhi98IRmZJ9/f40uTD6jGYdZ8QLXVzgTHUxYBgU4BLTE4OFhAKa1TxMHd+8PQrr3JPCwjYWjr2BwXe5IQIS77jjwWdbR9yxeG7gX9yfBXydBuC+eGngVzQ9eCZGi3hfPSn5d5efrpp8NXv/rV8aHMTjjhhPArv/IrYUVFj48YysSvGNrs2rUrHW90x44d6WRrw0nPm/1bdobeXaNhwf45ofPQ5EcbQ5yh7sNhX//hsKv/UN09ceKQZ4sWLQpx4rr4FXvYLF++PPTGoceSn8dHS2sJ7BnZFzbu3xye2TeYfG0+8v2m9DEO5zhTy5KehWF1/4pwwtyVyePKI48rwqr+5TNVhP0QIECAAAECBAgQIECAAIG6BAYGBupa/8VeOQY7m374w7Dtpz89pioL16wJK175yrAymStnQfK9hQCB2RMQ6Mye7fieBTozjxxDn33P7wyHkzlchnfvC8O7kq/kZ8NJD5+RPcXN5dOVzNvTf9yi0gU+cUK0r3zlK+FQMndN/BoZGUm/4k3yl7/85WlwE0OcGOZUz13TP9wR5u1Lvg50hO7ROPfO5Mu+3sPhQPK1e+7hcLCz9k34yrAmBjMxrImPApupdFvj95v2b01Cmk1JaDMW1oyFOJvCtuGdM3qAMbQZC25WpaHNWICzIizoNgzajELbGQECBAgQIECAAAECBAhMW6DZAp3KA45Dx6cjjCRzFMfh1cz9O+3TwQ4I5BYQ6OSmsmIzCZRpLp84rFsc3m06c/nE8CUu27dvTx9jL5r4FZdt27al4Uz8d3zcv39/uO+++9KwptYSe79Uv2noGQ6hf9/hMHdfCPH7qZZ0OLVkKLX9czvSodWade6aqY7T7/MLDI8eTIZGe6ZiqLRnx78/MFr7XMy/9xfWnNfVX3OItDh0WueczkZ2aRsCBAgQIECAAAECBAgQIECAAAECTSEg0GmKZlLJ2RB4Mefyib1mDh48mB7WoZ5kOLNF/WG043DYf/hgGEnuSe86uC8MhdH0dzHEyQKdvA4PPfTQhKt2dXWFtWvXhjnJEGoLdk0d4syZMyd0d3eHrv7e0H3K0rDkJavDvJVLWmrumryu1ksCxAM7x4ObF+a5eTY8s+e5GeVZOXdZEtycUDHHzdhcNyv6l81oOXZGgAABAgQIECBAgAABAgQIECBAoFkEBDrN0lLqWbhA3l4+MZwZHU3ClyMhTeX3sdIxuKn+WVy3niX2ghnpSsKfZJ6a+Dja1REOdh1OH+O/q5dHHnkk9I92hlMOLQrzDneHkcOjYfucofD4nJ1hUXd/+KX+E0PnSEjnxckCmxjaZF9xOLTOzs7QO39uWHn2KWH1+rNC3+L5aS8jS3sIPLX72SS42Zj2sqkMbnYMjc1rNRNLV9Kj5uQFq4/0uBkLbGJPm/g4N+mJYyFAgAABAgQIECBAgAABAgQIECBA4AUBgY6zgUCFQOwJkw1blg1pNtnQZnG+ntFdB9JgpHPkcOiKIUny1XXwcK75Z2YKP85dc7C3YzzwGdz2fDh+X1/oCnNCx5yO+P8kDUoCoHA4jCzrDeesODUNbGKAEwOdyqUzCW3iMHExxFl88kohzkw1Ugn3szfpCVYZ1rzw/cYwcmh0xmq8uHfhMT1tYnBzUvJlIUCAAAECBAgQIECAAAECBAgQIEAgn4BAJ5+TtZpQoHLemSyomSycydaZyUMdC3gOJ8ObdSRz0xxOd907Nh1O6D/ymLe8rCdNXD8LYipDmfiz+O+47N20Izy3dXMYTXrmVC59XT1h1cpVYcHKpUf9PAtxlp9xYlh57lohTt5GaZL1Nu3bckxPm9j7Jv58JpcT5q+qGdws7Vs8k8XYFwECBAgQIECAAAECBAgQIECAAIG2FBDotGWzN+dBx8AlzicTlxjMZAHMtm3b0u+zn8XfNzLvTJEqfX19IX719/eHJf0LQvdwEvTM6QpzO3vC6N6h0NfRHQ7u2hcO7z+Yhjdxqe5JM1F9D48eCtsfezb99e6hZC6eZLL6jo6O0Jvse253b+iZ1xcWrj4u/f2iU1alvXBWrXtJ6F00r0gCZc2wQAzvag2R9sSuZ8Leg/tnrLS+zt6aQ6TFodN6OsfOVQsBAgQIECBAgAABAgQIECBAgAABAjMvINCZedNj9jg4OFhAKcUUsWHDhhC/hoaGwsqVK8OrXvWqhgqO28evGMTs2rUrDA8Pp//OetDEn2Xr7Ny5My0jrlPGpaenJ8Q5Z2JAs3DhwrSK8TGGNfHnCxYsSB+zdbLv8x7Lwd37w9CuvWF0aCQMbR2bv2TPxq3p474jj5X7OpzMz7P7qecn3H3vornhxIvODwtOWRn6j1uUtxrWm2WBx/dsDD/cen+Ijyv6loU3rHxlOHX+6mNK3T2yNzyzb1PYuH9z+jj2ffK1b/OM1nBpz6JwwtyVYXX/iqMeY90sBAgQIECAAAECBAgQIECAwPQEBgYGprcDWxMg0JYCAp0Cmr1VAp2vfvWr4dFHHz1KLIYZV1xxRYiPWTgTV9i9e3e6XgxoKsOZuE4MasoczsR6L1q0aDyEyUKaxYsXHxXQxACn3nBmtk63GPrse35nODw8EoZ37wuD3/9FOLB1dzh8cCQcSnrsxB46PUmQ09XfGwZe+9Kw4oLTZ6sq9tuAwA+3/CT8t4c+F/aOHt2T5l+tfn1Y3rvkSHjzXPq4fXgs1JuJpSOZW6k6sIkhzglzV4V5Xf0zUYR9ECBAgAABAgQIECBAgAABAjUEBDpOCwIEGhEQ6DSi1obb/PM//3P427/92/Ejf+qpp8LBgwfDoaQ3SAw1TjrppFKqxNBlyZIlad1iIJMNdbZ06dL0++xnsTdN9rtSHkidlRrauTf86BMvtFfstdMxZ046rNr573yTOXLq9JzN1XcP7w2Xfe2asOfgvprFxJmXOqZZgQU982rMbbM6nLxwdZgz7b1Ps3I2J0CAAAECBAgQIECAAAECBAgQIEAgl4BAJxeTlT7/+c+HBx54YBzikUceScOcbDnttNNyz/HSqGblvDPV4Uzc56pVq9JdV4Y48ft2XfY8ty08+Q/3h60PPR06+3rSuXLOuOw1wpySnBA/3fpwuPu5n4T//cwPw8M7npi4VnUkOgPzjqsKbk4IJy04PqzoX1qSo1YNAgQIECBAgAABAgQIECBAgAABAgQaFRDoNCrXZtvdfPPN4fHHHx8/6ieeeCIdOi1b1qxZE7q780+IXh3OxP3EkCb2nMm+r1ynlXrPtNmp43CPCAzu3Rx+tOkn4Z5NPw13J487hsaGJQx1BDZx9e45XeGUpGfNyUlQM/Y41tMm/ntuV/sGmE40AgQIECBAgAABAgQIECBAgAABAq0uINBp9RaeoeP7+te/Hn7wgx+M7y0OubZ//9h8HzHIOfvss9OhzWIoE5fssdWHNpshXrtpQYHh0YNHBTiP7nyq9lFOEei8cuW54dUDv5T2tIkBzonzx3qiWQgQIECAAAECBAgQIECAAAECBAgQaC8BgU57tXfDR3vgwIHwsY99LMTHuMTh1kZHR0NnZ2d405veFF796lc3vG8bEmgVgQe2PRru3pz0wEmGUou9cKa7nL/ipeH/fc37Q5wDx0KAAAECBAgQIECAAAECBAgQIECAQHsLCHTau/3rOvrBwcHwd3/3dyE+xiUOg/aGN7xBmFOXopVbSWDzvq1HBThbD+zIfXiLexeGC1a8LKxfdW5Yv/Jl4daH7wi3PPy18e1jmPMf1v9OOH7eitz7tCIBAgQIECBAgAABAgQIECBAgAABAq0rINApoG2zAKSAogopIs6ds3PnzrBo0aLQ29tbSJkKIVAGgdFDo+EnOx8O9+14KNy37cHw+N6NdVXrnEUvCeuWnBHOW3xGOGPhqTW3fXzPxrCib2mY19Vf176tTIAAAQIECBAgQIAAAQIECDSPwMDAQPNUVk0JECiNgECngKZotUCnADJFECiNwBNJaPPP2x8M929/KNyfhDkx1Mm7nDB3ZTg3CXDWLTo9nJc89nf25d3UegQIECBAgAABAgQIECBAgEALCwh0WrhxHRqBWRQQ6Mwirl0TINB8AtsO7Eznv/lRMg/OPcl8OJv2bcl9EHGumziM2gXJEGqvXHluOHGBT9vkxrMiAQIECBAgQIAAAQIECBAgQIAAAQKTCgh0nCAECLS9wD2bfhp+lIQ48fEX2zbU5bFu+ZnpPDgxyPml486qa1srEyBAgAABAgQIECBAgAABAgQIECBAIK+AQCevlPUIEGgZgcd2Pp32wrk7CXDi49DocO5jO2H+qrA+6X0Te+GsT74W9szPva0VCRAgQIAAAQIECBAgQIAAAQIECBAg0KiAQKdROdsRINA0AjuHdo8FOMkQancnQ6k9u3dz7rr3d/VWBDjrwqkLV+fe1ooECBAgQIAAAQIECBAgQIAAAQIECBCYKQGBzkxJ2g8BAqUS+KfNP0/nwIlz4fx068N11e2cZacd6YFzbnjFinPq2tbKBAgQIECAAAECBAgQIECAAAECBAgQmA0Bgc5sqNonAQKFCzy569nxACcGOXsP7stdh4F5x6Vz4GRz4SztW5R7WysSIECAAAECBAgQIECAAAECBAgQIECgCAGBTgHKg4ODBZSiCALtJbB3ZH/4yY6Hw/07Hgr3bX8oPLs//zBq3R1dYd2SM8a+Fp8eTplnGLX2OnscLQECBAgQIECAAAECBAgQeHEFBgYGXtwKKJ0AgaYUEOgU0GwCnQKQFdEWAg/uejwJbx5MQpyHw893bqjrmNfOPzEJb46EOEmQMyd01LW9lQkQIECAAAECBAgQIECAAAECMyUg0JkpSfsh0F4CAp32am9HS6CpBDbu3RTuTubAyebC2TW8J3f9j+tfEtavPPfIXDjrQvy3hQABAgQIECBAgAABAgQIECBAgAABAs0qINBp1pZTbwItKHBgdOioAOfxXc/kPso5HXOSAOdl43PhnLlkTe5trUiAAAECBAgQIECAAAECBAgQIECAAIGyCwh0yt5C6kegxQV+vnVD2gPn7ufuTx5/VtfRnrb45PEA54IVLws9nd11bW9lAgQIECBAgAABAgQIECBAgAABAgQINIuAQKdZWko9CbSIwHP7toR7NiUBzqafJF8/DdsO7Mh9ZEt6F4VXrhobRi0GOAPzjsu9rRUJECBAgAABAgQIECBAgAABAgQIECDQzAICnWZuPXUn0AQCBw+NHBXgPLLjibpqnYU38fGcZafVta2VCRAgQIAAAQIECBAgQIAAAQIECBAg0CoCAp1WaUnHQaBEAg/teHxsLpykB86Pkp44hw4fyl27UxedENYnvW/Wr1qX9sLp7+rNva0VCRAgQIAAAQIECBAgQIAAAQIECBAg0KoCAp0CWnZwcLCAUhRB4MUT2Da8M9y//aHwk50Ph3/e9mCI/867zO+aG85bckZYt/iMcO7i08NAv2HU8tpZjwABAgQIECBAgAABAgQIEGhOgYGBgeasuFoTIPCiCgh0CuAX6BSArIhCBQ6Hw2mAc/+O5Ct53LDn6brKf+mitWmAsy4Jcs5auKauba1MgAABAgQIECBAgAABAgQIEGh2AYFOs7eg+hN4cQQEOi+Ou1IJNJ3Ahp1PjQ2jtvmn4e5kKLXh0eHcx3Di/IHwylXnhjgPzvqV54b53XNzb2tFAgQIECBAgAABAgQIECBAgAABAgQIEAhBoOMsIECgpsD2oV3jAU6cC+fZvZtzS83t6h8LcNK5cM4NJy84Pve2ViRAgAABAgQIECBAgAABAgQIECBAgACBYwUEOs4KAgTGBe7d/LMQw5v49dOtD9cl87Jlp6e9b2KA8/Ljzq5rWysTIECAAAECBAgQIECAAAECBAgQIECAwOQCAh1nSN0Cu4f3ht0H94bj562oe1sbFC/w8PYnwsC848KCnnnHFP74rmfGApw4jFoynNq+kQO5Kxjbf/2RIdTiUGqLexfm3taKBAgQIECAAAECBAgQIECAAAECBAgQIFCfgECnPq+G1h4cHGxou7Jt9PiejeHPH/r/wuN7N45X7b2nvy382qpXla2q6pMI/M/nfhhufvTvwt7R/anHqfNWh3eufUvYcXBXuH/HQ+H+7Q+FwQNbclv1zOkO65acEc5bfEY4d/Hp4eR5hlHLjWdFAgQIECBAgAABAgQIECBAgECFwMDAAA8CBAjULSDQqZus/g1aIdDZO7I/vP1H/3E8HKhUeNvJl4azF62tH8YWsybwi52Phs8/+fWa+z+c/LQjZ8mnLTg5rEvCmxjkrEuCHAsBAgQIECBAgAABAgQIECBAgMD0BQQ60ze0BwLtKCDQacdWb+CYb/rZbeGvfv6lBra0STMJrJy7PMTh09avSL6SuXCW9S1upuqrKwECBAgQIECAAAECBAgQIECAAAECBFpWQKDTsk07swf2vu/dGP7Pxrsn3Gk9vT5mtmb2Nh2Brjmd4YIV54ZXJuFNDHJOX3zKdHZnWwIECBAgQIAAAQIECBAgQIAAAQIECBCYJQGBzizBttpu/9Pdnwpfe/w7Ap0WaNi5XX3h/37Jr6e9cGKI0zWnqwWOyiEQIECAAAECBAgQIECAAAECBAgQIECgtQUEOq3dvjN2dP/nmbvD+75/Y839Le5dGNYuOnHGyrKj6Qs8sXtj2Lp/R80dveOlbwnvPOfy6RdiDwQIECBAgAABAgQIECBAgAABAgQIECBQmIBApzDq5i+oVi+dBd3zwl+8/j+F05ec0vwH2EJHsHt4b3jbt94XBvduPuqofmX1+vAf1v9OWNAzr4WO1qEQIECAAAECBAgQIECAAAECBAgQIECg9QUEOq3fxjN6hLc89LXw8M4nw54kMDht8cnhytPfKByYUeGZ3Vlsr+8+e0+IwdvLjzs7XHnGG2e2AHsjQIAAAQIECBAgQIAAAQIECBAgQIAAgUIEBDoFMA8ODhZQiiIIECBAgAABAgQIECBAgAABAgQIEGgGgYGBgWaopjoSIFAyAYFOAQ0i0CkAWREECBAgQIAAAQIECBAgQIAAAQIEmkRAoNMkDaWaBEomINApWYOoDgECBAgQIECAAAECBAgQIECAAAECBAgQIECgWkCg45wgQIAAAQIECBAgQIAAAQIECBAgQIAAAQIECJRcQKBT8gZSPQIECBAgrrun/QAAIABJREFUQIAAAQIECBAgQIAAAQIECBAgQICAQMc5QIAAAQIECBAgQIAAAQIECBAgQIAAAQIECBAouYBAp+QNpHoECBAgQIAAAQIECBAgQIAAAQIECBAgQIAAAYFOcg489thj4WMf+1j41re+FR599NH0rHjFK14R3vKWt4Srr746LFu2zJlCgAABAgQIECBAgAABAgQIECBAgAABAgQIEHjRBNo+0Ln//vvD61//+rB9+/awZMmSsH79+rQx7rzzzvRx7dq1adCzZs2ahhtpcHCw4W1tSIAAAQIECBAgQIAAAQIECBAgQIBAawkMDAy01gE5GgIEChFo60Bn69at4bTTTkvDnGuuuSZ88IMfHO+NE3vtXH755eHee+8NF110UfjmN7/ZcIMIdBqmsyEBAgQIECBAgAABAgQIECBAgACBlhMQ6LRckzogAoUItHWgc+utt4Yrr7wy7YWzYcOGY8BjqBN/F5f77rsvrFu3rpBGUQgBAgQIECBAgAABAgQIECBAgAABAgQIECBAoFKg7QOdd7/73WnvnOuvv77mmXHBBRekvXTuuuuucOGFFzp7CBAgQIAAAQIECBAgQIAAAQIECBAgQIAAAQKFC7R1oJNHu6OjI11NoJNHyzoECBAgQIAAAQIECBAgQIAAAQIECBAgQIDAbAgIdCZR/cu//Mvwrne9KyxZsiRs27ZtNvztkwABAgQIECBAgAABAgQIECBAgAABAgQIECAwpYBAZwKi+++/P7z+9a8P27dvDx/96EfD+9///ikxrUCAAAECBAgQIECAAAECBAgQIECAAAECBAgQmA0BgU4N1cow56KLLgrf/OY3Z8PePgkQIECAAAECBAgQIECAAAECBAgQIECAAAECuQQEOlVMlWHOK17xijTMWbZsWS7MiVb68Y9/PK3tbUyAAAECBAgQIECAAAECBAgQIECAQOsInH/++a1zMI6EAIHCBAQ6FdS33nprePe7350Os3bNNdeED37wg9MOc+LuBTqFnc8KIkCAAAECBAgQIECAAAECBAgQIFB6AYFO6ZtIBQmUUkCgc6RZrrvuunDDDTek/7r22mvD9ddfX8oGUykCBAgQIECAAAECBAgQIECAAAECBAgQIECg/QQEOkmbx145n/nMZ9LWv+WWW8IVV1zRfmeCIyZAgAABAgQIECBAgAABAgQIECBAgAABAgRKK9D2gU7WM2fJkiXh9ttvDxdeeGFpG0vFCBAgQIAAAQIECBAgQIAAAQIECBAgQIAAgfYUaOtA53vf+1547Wtfm7b8XXfdJcxpz+eAoyZAgAABAgQIECBAgAABAgQIECBAgAABAqUXaOtA5+KLLw533nlnrkYS+ORishIBAgQIECBAgAABAgQIECBAgAABAgQIECAwCwJtHeh0dHTkJhXo5KayIgECBAgQIECAAAECBAgQIECAAAECBAgQIDDDAm0d6Myw5YS7GxwcLKoo5RAgQIAAAQIECBAgQIAAAQIECBAgUHKBgYGBktdQ9QgQKKOAQKeAVhHoFICsCAIECBAgQIAAAQIECBAgQIAAAQJNIiDQaZKGUk0CJRMQ6JSsQVSHAAECBAgQIECAAAECBAgQIECAAAECBAgQIFAtINBxThAgQIAAAQIECBAgQIAAAQIECBAgQIAAAQIESi4g0Cl5A6keAQIECBAgQIAAAQIECBAgQIAAAQIECBAgQECg4xwgQIAAAQIECBAgQIAAAQIECBAgQIAAAQIECJRcQKBT8gZSPQIECBAgQIAAAQIECBAgQIAAAQIECBAgQICAQMc5QIAAAQIECBAgQIAAAQIECBAgQIAAAQIECBAouYBAp4AGGhwcLKAURRAgQIAAAQIECBAgQIAAAQIECBAg0AwCAwMDzVBNdSRAoGQCAp0CGkSgUwCyIggQIECAAAECBAgQIECAAAECBAg0iYBAp0kaSjUJlExAoFOyBlEdAgQIECBAgAABAgQIECBAgAABAgQIECBAgEC1gEDHOUGAAAECBAgQIECAAAECBAgQIECAAAECBAgQKLmAQKfkDaR6BAgQIECAAAECBAgQIECAAAECBAgQIECAAAGBjnOAAAECBAgQIECAAAECBAgQIECAAAECBAgQIFByAYFOAQ00ODhYQCmKIECAAAECBAgQIECAAAECBAgQIECgGQQGBgaaoZrqSIBAyQQEOgU0iECnAGRFECBAgAABAgQIECBAgAABAgQIEGgSAYFOkzSUahIomYBAp2QNojoECBAgQIAAAQIECBAgQIAAAQIECBAgQIAAgWoBgY5zggABAgQIECBAgAABAgQIECBAgAABAgQIECBQcgGBTskbSPUIECBAgAABAgQIECBAgAABAgQIECBAgAABAgId5wABAgQIECBAgAABAgQIECBAgAABAgQIECBAoOQCAp2SN5DqESBAgAABAgQIECBAgAABAgQIECBAgAABAgQEOs4BAgQIECBAgAABAgQIECBAgAABAgQIECBAgEDJBQQ6BTTQ4OBgAaUoggABAgQIECBAgAABAgQIECBAgACBZhAYGBhohmqqIwECJRMQ6BTQIAKdApAVQYAAAQIECBAgQIAAAQIECBAgQKBJBAQ6TdJQqkmgZAICnZI1iOoQIECAAAECBAgQIECAAAECBAgQIECAAAECBKoFBDrOCQIECBAgQIAAAQIECBAgQIAAAQIECBAgQIBAyQUEOiVvINUjQIAAAQIECBAgQIAAAQIECBAgQIAAAQIECAh0nAMECBAgQIAAAQIECBAgQIAAAQIECBAgQIAAgZILCHRK3kCqR4AAAQIECBAgQIAAAQIECBAgQIAAAQIECBAQ6DgHCBAgQIAAAQIECBAgQIAAAQIECBAgQIAAAQIlFxDoFNBAg4ODBZSiCAIECBAgQIAAAQIECBAgQIAAAQIEmkFgYGCgGaqpjgQIlExAoFNAgwh0CkBWBAECBAgQIECAAAECBAgQIECAAIEmERDoNElDqSaBkgkIdErWIKpDgAABAgQIECBAgAABAgQIECBAgAABAgQIEKgWEOg4JwgQIECAAAECBAgQIECAAAECBAgQIECAAAECJRcQ6JS8gVSPAAECBAgQIECAAAECBAgQIECAAAECBAgQICDQcQ4QIECAAAECBAgQIECAAAECBAgQIECAAAECBEouINApeQOpHgECBAgQIECAAAECBAgQIECAAAECBAgQIEBAoOMcIECAAAECBAgQIECAAAECBAgQIECAAAECBAiUXECgU0ADDQ4OFlCKIggQIECAAAECBAgQIECAAAECBAgQaAaBgYGBZqimOhIgUDIBgU4BDSLQKQBZEQQIECBAgAABAgQIECBAgAABAgSaRECg0yQNpZoESiYg0ClZg6gOAQIECBAgQIAAAQIECBAgQIAAAQIECBAgQKBaQKDjnCBAgAABAgQIECBAgAABAgQIECBAgAABAgQIlFxAoFPyBlI9AgQIECBAgAABAgQIECBAgAABAgQIECBAgIBAxzlAgAABAgQIECBAgAABAgQIECBAgAABAgQIECi5gECn5A2kegQIECBAgAABAgQIECBAgAABAgQIECBAgAABgY5zgAABAgQIECBAgAABAgQIECBAgAABAgQIECBQcgGBTgENNDg4WEApiiBAgAABAgQIECBAgAABAgQIECBAoBkEBgYGmqGa6kiAQMkEBDoFNIhApwBkRRAgQIAAAQIECBAgQIAAAQIECBBoEgGBTpM0lGoSKJmAQKdkDaI6BAgQIECAAAECBAgQIECAAAECBAgQIECAAIFqAYGOc4IAAQIECBAgQIAAAQIECBAgQIAAAQIECBAgUHIBgU7JG0j1CBAgQIAAAQIECBAgQIAAAQIECBAgQIAAAQICHecAAQIECBAgQIAAAQIECBAgQIAAAQIECBAgQKDkAgKdkjeQ6hEgQIAAAQIECBAgQIAAAQIECBAgQIAAAQIEBDrOAQIECBAgQIAAAQIECBAgQIAAAQIECBAgQIBAyQUEOgU00ODgYAGlKIIAAQIECBAgQIAAAQIECBAgQIAAgWYQGBgYaIZqqiMBAiUTEOgU0CACnQKQFUGAAAECBAgQIECAAAECBAgQIECgSQQEOk3SUKpJoGQCAp2SNYjqECBAgAABAgQIECBAgAABAgQIECBAgAABAgSqBQQ6zgkCBAgQIECAAAECBAgQIECAAAECBAgQIECAQMkFBDolbyDVI0CAAAECBAgQIECAAAECBAgQIECAAAECBAgIdJwDBAgQIECAAAECBAgQIECAAAECBAgQIECAAIGSCwh0CmigwcHBAkpRBAECBAgQIECAAAECBAgQIECAAAECzSAwMDDQDNVURwIESiYg0CmgQQQ6BSArggABAgQIECBAgAABAgQIECBAgECTCAh0mqShVJNAyQQEOiVrENUhQIAAAQIECBAgQIAAAQIECBAgQIAAAQIECFQLCHScEwQIECBAgAABAgQIECBAgAABAgQIECBAgACBkgsIdEreQKpHgAABAgQIECBAgAABAgQIECBAgAABAgQIEBDoOAcIECBAgAABAgQIECBAgAABAgQIECBAgAABAiUXEOiUvIFUjwABAgQIECBAgAABAgQIECBAgAABAgQIECAg0KlxDtx///3hzjvvDG9+85vDmjVrnCUECBAgQIAAAQIECBAgQIAAAQIECBAgQIAAgRdVQKBTxb9169Zw8cUXh3vvvTfcdddd4cILL5x2Aw0ODk57H3ZAgAABAgQIECBAgAABAgQIECBAgEBrCAwMDLTGgTgKAgQKFRDoVHBXhjnxxwKdQs9FhREgQIAAAQIECBAgQIAAAQIECBBoCwGBTls0s4MkMOMCAp0jpHfccUe46qqrwvbt28eRZyrQmfFWs0MCBAgQIECAAAECBAgQIECAAAECBAgQIECgrQTaPtB57LHHwrvf/e50zpy4XH755eG2225LvxfotNVzwcESIECAAAECBAgQIECAAAECBAgQIECAAIHSCrR9oPO9730vvPa1rw1r164Nn/jEJ8Ill1wSOjo6BDqlPWVVjAABAgQIECBAgAABAgQIECBAgAABAgQItJ9A2wc6sYfOs88+Gy688MLx1hfotN8TwRETIECAAAECBAgQIECAAAECBAgQIECAAIEyC7R9oFOrcQQ6ZT5l1Y0AAQIECBAgQIAAAQIECBAgQIAAAQIECLSfgECnRpsLdNrvieCICRAgQIAAAQIECBAgQIAAAQIECBAgQIBAmQUEOgUEOj/+8Y/LfA6oGwECBAgQIECAAAECBAgQIECAAAECBQqcf/75BZamKAIEWkVAoCPQaZVz2XEQIECAAAECBAgQIECAAAECBAgQaAoBgU5TNJNKEiidgECngECndK2uQgQIECBAgAABAgQIECBAgAABAgQIECBAgEBTCQh0BDpNdcKqLAECBAgQIECAAAECBAgQIECAAAECBAgQaEcBgY5Apx3Pe8dMgAABAgQIECBAgAABAgQIECBAgAABAgSaSkCgI9BpqhNWZQkQIECAAAECBAgQIECAAAECBAgQIECAQDsKCHQEOu143jtmAgQIECBAgAABAgQIECBAgAABAgQIECDQVAICHYFOU52wKkuAAAECBAgQIECAAAECBAgQIECAAAECBNpRQKBTo9VvvPHG9KdvfvObw5o1a6Z9XgwODk57H3ZAgAABAgQIECBAgAABAgQIECBAgEBrCAwMDLTGgTgKAgQKFRDoFMAt0CkAWREECBAgQIAAAQIECBAgQIAAAQIEmkRAoNMkDaWaBEomINApWYOoDgECBAgQIECAAAECBAgQIECAAAECBAgQIECgWkCg45wgQIAAAQIECBAgQIAAAQIECBAgQIAAAQIECJRcQKBT8gZSPQIECBAgQIAAAQIECBAgQIAAAQIECBAgQICAQMc5QIAAAQIECBAgQIAAAQIECBAgQIAAAQIECBAouYBAp+QNpHoECBAgQIAAAQIECBAgQIAAAQIECBAgQIAAAYGOc4AAAQIECBAgQIAAAQIECBAgQIAAAQIECBAgUHIBgU4BDTQ4OFhAKYogQIAAAQIECBAgQIAAAQIECBAgQKAZBAYGBpqhmupIgEDJBAQ6BTSIQKcAZEUQIECAAAECBAgQIECAAAECBAgQaBIBgU6TNJRqEiiZgECnZA2iOgQIECBAgAABAgQIECBAgAABAgQIECBAgACBagGBjnOCAAECBAgQIECAAAECBAgQIECAAAECBAgQIFByAYFOyRtI9QgQIECAAAECBAgQIECAAAECBAgQIECAAAECAh3nAAECBAgQIECAAAECBAgQIECAAAECBAgQIECg5AICnZI3kOoRIECAAAECBAgQIECAAAECBAgQIECAAAECBAQ6zgECBAgQIECAAAECBAgQIECAAAECBAgQIECAQMkFBDoFNNDg4GABpSiCAAECBAgQIECAAAECBAgQIECAAIFmEBgYGGiGaqojAQIlExDoFNAgAp0CkBVBgAABAgQIECBAgAABAgQIECBAoEkEBDpN0lCqSaBkAgKdkjWI6hAgQIAAAQIECBAgQIAAAQIECBAgQIAAAQIEqgUEOs4JAgQIECBAgAABAgQIECBAgAABAgQIECBAgEDJBQQ6JW8g1SNAgAABAgQIECBAgAABAgQIECBAgAABAgQICHScAwQIECBAgAABAgQIECBAgAABAgQIECBAgACBkgsIdApooMHBwQJKUQQBAgQIECBAgAABAgQIECBAgAABAs0gMDAw0AzVVEcCBEomINApoEEEOgUgK4IAAQIECBAgQIAAAQIECBAgQIBAkwgIdJqkoVSTQMkEBDolaxDVIUCAAAECBAgQIECAAAECBAgQIECAAAECBAhUCwh0nBMECBAgQIAAAQIECBAgQIAAAQIECBAgQIAAgZILCHRK3kCqR4AAAQIECBAgQIAAAQIECBAgQIAAAQIECBAQ6DgHCBAgQIAAAQIECBAgQIAAAQIECBAgQIAAAQIlFxDolLyBVI8AAQIECBAgQIAAAQIECBAgQIAAAQIECBAgINBxDhAgQIAAAQIECBAgQIAAAQIECBAgQIAAAQIESi4g0CmggQYHBwsoRREECBAgQIAAAQIECBAgQIAAAQIECDSDwMDAQDNUUx0JECiZgECngAYR6BSArAgCBAgQIECAAAECBAgQIECAAAECTSIg0GmShlJNAiUTEOiUrEFUhwABAgQIECBAgAABAgQIECBAgAABAgQIECBQLSDQcU4QIECAAAECBAgQIECAAAECBAgQIECAAAECBEouINApeQOpHgECBAgQIECAAAECBAgQIECAAAECBAgQIEBAoOMcIECAAAECBAgQIECAAAECBAgQIECAAAECBAiUXECgU/IGUj0CBAgQIECAAAECBAgQIECAAAECBAgQIECAgEDHOUCAAAECBAgQIECAAAECBAgQIECAAAECBAgQKLmAQKeABhocHCygFEUQIECAAAECBAgQIECAAAECBAgQINAMAgMDA81QTXUkQKBkAgKdAhpEoFMAsiIIECBAgAABAgQIECBAgAABAgQINImAQKdJGko1CZRMQKBTsgZRHQIECBAgQIAAAQIECBAgQIAAAQIECBAgQIBAtYBAxzlBgAABAgQIECBAgAABAgQIECBAgAABAgQIECi5gECn5A2kegQIECBAgAABAgQIECBAgAABAgQIECBAgAABgY5zgAABAgQIECBAgAABAgQIECBAgAABAgQIECBQcgGBTskbSPUIECBAgAABAgQIECBAgAABAgQIECBAgAABAgId5wABAgQIECBAgAABAgQIECBAgAABAgQIECBAoOQCAp0CGmhwcLCAUhRBgAABAgQIECBAgAABAgQIECBAgEAzCAwMDDRDNdWRAIGSCQh0CmgQgU4ByIogQIAAAQIECBAgQIAAAQIECBAg0CQCAp0maSjVJFAyAYFOyRpEdQgQIECAAAECBAgQIECAAAECBAgQIECAAAEC1QICHecEAQIECBAgQIAAAQIECBAgQIAAAQIECBAgQKDkAgKdkjeQ6hEgQIAAAQIECBAgQIAAAQIECBAgQIAAAQIEBDrOAQIECBAgQIAAAQIECBAgQIAAAQIECBAgQIBAyQUEOiVvINUjQIAAAQIECBAgQIAAAQIECBAgQIAAAQIECAh0nAMECBAgQIAAAQIECBAgQIAAAQIECBAgQIAAgZILCHQKaKDBwcECSlEEAQIECBAgQIAAAQIECBAgQIAAAQLNIDAwMNAM1VRHAgRKJiDQKaBBBDoFICuCAAECBAgQIECAAAECBAgQIECAQJMICHSapKFUk0DJBAQ6JWsQ1SFAgAABAgQIECBAgAABAgQIECBAgAABAgQIVAsIdJwTBAgQIECAAAECBAgQIECAAAECBAgQIECAAIGSCwh0St5AqkeAAAECBAgQIECAAAECBAgQIECAAAECBAgQEOg4BwgQIECAAAECBAgQIECAAAECBAgQIECAAAECJRcQ6JS8gVSPAAECBAgQIECAAAECBAgQIECAAAECBAgQICDQcQ4QIECAAAECBAgQIECAAAECBAgQIECAAAECBEouINApoIEGBwcLKEURBAgQIECAAAECBAgQIECAAAECBAg0g8DAwEAzVFMdCRAomYBAp4AGEegUgKwIAgQIECBAgAABAgQIECBAgAABAk0iINBpkoZSTQIlExDolKxBVIcAAQIECBAgQIAAAQIECBAgQIAAAQIECBAgUC0g0HFOECBAgAABAgQIECBAgAABAgQIECBAgAABAgRKLiDQKXkDqR4BAgQIECBAgAABAgQIECBAgAABAgQIECBAQKDjHCBAgAABAgQIECBAgAABAgQIECBAgAABAgQIlFxAoJM00NatW8PNN98cbrrppvDoo4+mTXbRRReF9773veGSSy4peROqHgECBAgQIECAAAECBAgQIECAAAECBAgQINDqAm0f6MQw5+KLLw733nvveJATf5b9+9prrw3XX399q58Hjo8AAQIECBAgQIAAAQIECBAgQIAAAQIECBAosUDbBzrXXXdduOGGG8IrXvGKcNttt4U1a9akzXXHHXeESy+9NP3+rrvuChdeeGHDzTg4ONjwtjYkQIAAAQIECBAgQIAAAQIECBAgQKC1BAYGBlrrgBwNAQKFCLR1oBN74ixfvjyFvu+++8K6deuOQr/xxhvDBz7wgXD55ZeHW2+9teEGEeg0TGdDAgQIECBAgAABAgQIECBAgAABAi0nINBpuSZ1QAQKEWjrQCeGNFdeeWXaO+eee+45Bvyxxx4La9euTX++ZcuWsGzZskIaRSEECBAgQIAAAQIECBAgQIAAAQIECBAgQIAAgUqBtg50sh4411xzTfj0pz9d88xYunRp2L59+7SHXXPaESBAgAABAgQIECBAgAABAgQIECBAgAABAgQaFWjrQOfiiy8Od955Z/joRz8a3v/+99c0zNa55ZZbwhVXXNGos+0IECBAgAABAgQIECBAgAABAgQIECBAgAABAg0LCHRyBjqThT4N69uQAAECBAgQIECAAAECBAgQIECAAAECBAgQIJBDQKBTQKAT5+ixECBAgAABAgQIECBAgAABAgQIECBAIArce++9IAgQIFC3gEBHoFP3SWMDAgQIECBAgAABAgQIECBAgAABAgQaFxDoNG5nSwLtLNDWgU6cE+e2224zh047PwMcOwECBAgQIECAAAECBAgQIECAAAECBAgQaAKBtg50brzxxvCBD3wgXHvtteH666+v2VxLly4N27dvD3fddVe48MILm6BJVZEAAQIECBAgQIAAAQIECBAgQIAAAQIECBBoNYG2DnTuuOOOcOmll4Y4x80999xzTNs+9thjYe3atenPt2zZEpYtW9Zq7e94CBAgQIAAAQIECBAgQIAAAQIECBAgQIAAgSYQaOtAZ+vWrWH58uVpM913331h3bp1RzVZ1oPn8ssvD7feemsTNKcqEiBAgAABAgQIECBAgAABAgQIECBAgAABAq0o0NaBTmzQ6667Ltxwww1pL504n86aNWvSds5678TvDbfWiqe+YyJAgAABAgQIECBAgAABAgQIECBAgAABAs0j0PaBTuylc/HFF4d77703bbWLLrooxJ9l/55sfp3maWY1JUCAAAECBAgQIECAAAECBAgQIECAAAECBJpZoO0Dndh4McC5+eabw0033RQeffTR8WDnve99b7jkkkuauX3VnQABAgQIECBAgAABAgQIECBAgAABAgQIEGgBAYFOCzSiQyBAgAABAgQIECBAgAABAgQIECBAgAABAgRaW0Cg09rt6+gIECBAgAABAgQIECBAgAABAgQIECBAgACBFhAQ6LRAIzoEAgQIECBAgAABAgQIECBAgAABAgQIECBAoLUFBDqt3b6OjgABAgQIECBAgAABAgQIECBAgAABAgQIEGgBAYFOCzSiQyBAgAABAgQIECBAgAABAgQIECBAgAABAgRaW0Cg09rt6+gIECBAgAABAgQIECBAgAABAgQIECBAgACBFhAQ6LRAIzoEAgQIECBAgAABAgQIECBAgAABAgQIECBAoLUFBDot2L6PPfZY+NjHPha+9a1vhUcffTQ9wle84hXhLW95S7j66qvDsmXLah711q1bw8033xxuuumm8e0uuuii8N73vjdccskluaVuvPHG8IEPfCDcdddd4cILL5xwu0brmbsiTbLirbfeGv76r/863HnnnWmNlyxZEn791389vOc975nU73vf+1745Cc/GW677bZ0u7Vr16bbffCDH5ywjatJYpufdtppYf369eGb3/zmpGJ33HFH+MQnPjFez1jeO9/5zknPqSZpgtzVzJ4jX/rSl8K99957lPsf/uEfhjVr1ky4r9jOH//4x8e3y56T73//+3OXH9uR4AKXAAAZs0lEQVT8ta99bfjoRz8a6tkuFnDxxRenbdfItrkrWLIVG73GFH0tvOCCC8bPi1qE8To81fOzZPQNVSe7psXXru3bt6f7iMf+W7/1W+GKK66Y8rUkPsfidtk19I//+I/DunXrctcle44cPnx4ym3i61z1daDdrodlf+3q6OiYsh2zFfK0ee6dlXDFZrkW1rr2xtfKP/iDP5j0GlBC8mlVqVmuhdX1jNfeeK2e6v3QtHBKuHHR18KiyyshecNVKvp9/HTKqzzI6bz/bxirBBsW/drVaHmNblcC4hmtQtGvXY2Wd//994cPf/jD6b2y7O+GdnztmtHGtzMCBF4UAYHOi8I+e4XGF6jXv/714y9O8UZ9XLKwIN6Ejy9e1Tee4xvOeDMru0kdb6LFn2X/vvbaa8P1118/ZcXjHxlXXnllut5kgU6j9ZyyAk22wrvf/e7wmc98Jq11vGkRw7YNGzaMB2oT3XyvdI5t+pKXvCTcfffd4+0e222ycCGWV9nmU90wrlXPrLxY73izeaKgsMmaZMLq1nqOxJUr3T/3uc/VDD9r+WXPyeh3zz33TMlU+ZypN5T5y7/8y/Cud70rLaPebaesWElXaPQaU/S1MPJNdeN5qudnSZugrmrVuqZVvgZNZFCrnSuvoV//+tdzfSCh8jk62c39ia4Dlc/ndrgeNsNr11TPq+wEjTeht23bVtf52kwrN8u1cKpr7zXXXBM+/elPNxN9Q3VtlmthZT3jcyj+vZFde+O/Y1tNFsQ3hFPCjYq+FhZdXgnJG65S0e/jp1Ne5UFO5/1/w1gl2LDo165Gy2t0uxIQz2gVin7tarS8WttVvnZ95zvfqevDYDOKaGcECBCoU0CgUydYmVfPelvETxrEP3wre2rET45cfvnlaUBT68bYddddF2644YY0VIg9PrIwIPbKuPTSS9PDnqrHTdYzJzOaaP3p1LPM/vXWLfOKf/jefvvtR/XGqbwBX+0Y2zK2U2znv/iLvwj/7t/9u7To6Pq2t70tDe+mugEc33y+/e1vPyrAm6gHQPapsOp61hMI1WtTxvWzT+9XP0eiw5/+6Z+mwVw0euSRR44Kt7LnULVfbIPf+I3fSMO7qUKWuI+rrrpqvNfCVOtP9Idg/Hk925axHfLUaTrXmCKvhfFYsudX3mAvz/E32zqZQax35TUt87nsssvSc7/WuZv1bqp+zcvasdZzstInniu/8zu/M97TMf5uskAn3qCMr5HV14F4XY49JPM8n5utfarr2yyvXZM5V96Ameq9TTO3VzNdC7Mb1dXPrXh9yK4Bt9xyS0uHBM1yLaysZ/W1N7tZFq+9eT5c1MzPr6KvhUWX18xtU6vuRb+Pb7S8yrpP5/1/M7df0a9djZbX6HbN3Da16l70a1ej5VW2V/XfG9l7kKn+bmi1tnM8BAg0t4BAp7nb76jaZ39ExR4b8ZMG1Uu84RR/F5f77rtv/NMH8cVt+fLlx/w82z77AyIGQrGM6iW+qP7e7/3eMUMGTXSTpNF6tlBTpYcSe9XEm38T3aDI3lhUu2c3Kmu1R+Ublco2zuyyrv9xSLzKZbIAKLuBWetmauU5tWXLlpbtpVN5nLHNavV+ytqz+g1idsO5+ufRvzIsq/UJ8Vhu7B2XDauXtVk9oUxWfnzut8PN5mjU6DWm6GthrGt2fc3bC7LVroPxeLJr3USfwK+8QVj5PMnC0nhu/+hHPzrm+pPdTKn13MvOk1h2NrxbZjtRoBNDgPPOO69mcBu3zerT6uFcs7x2TfRcqfwwQj3X0mZ87jXTtTDrUVXrvWP2vmeqD6s0YxtV1rlZroXZ+8KJ2iN7XWv1XlVFXwuLLq/Zn0+V9S/6ffx0yov1non3/83cfkW/djVaXqPbNXPb1Kp70a9djZaXfWB2oteu7Bqbt3d/q7Wj4yFAoPkEBDrN12YT1ji+qYgvcPEPqImGR8tu7lb+wZy9GZnoJtRkN+0rPyERt//sZz+b3vCKy2SBTiP1bKGmSg8la4uJgpDs5mD1m46p3mxkb3Jq3SDObnDG8uONrLjEcGeymyRxmzis2ERdkCe7CdMqbZb1pomf2ploeLTshlPlDcI8gddk7ZnZxnLjcG7ZHEZ5b0JmdYo3tL/yla+0zRw6zXItjM+P7MZYO//xkJ2nExlUBm2VYctk17poO9lrW2WP0hiO/9t/+2/He6NOFOhk9Wzn8K2ZXrsmev2p7IWXZ7jLZn4da6ZrYfZ6V+s9UfZes9UDnWa5Fi5dujQNwie6ZmfvfVp9OMOi38cXXV4zX/uq6170+/hGy8vqPd33/83edkW/dk2nPPc0Qij6tavR8uJ28UOS73vf+8ZHOKl8rrTjfLPNfq1QfwLtLiDQabMzoNbN9zyfpMv+eKsOaeIf2R/60IeOmrR6Jm7wz8Q+mr1ps3apvoGR2UzUU2SyT5/Em8fx0+xXX3112stkojLy2k3VwyTvflphvVpvAjOfiXrNVd7QrxXSxLAnvul885vfnPY+qOeNZvUNsHq2bYX2mOoYynItzAK9GCrE53Q2b1k8Z975znemz9VWn59qqraq/OBAZdiSndMT9XLMetTE/VeHNPHa98QTT4S3vvWt6XCXE5VR6w+9Vh6ia6q2yPP7Mr92VYbs2nGsNctyLczeZ9Z6Pk/WMznPOdkq65TlWpjnPfpU71VbpU0mO47ZuBaWqbxWa8PZeB8/mdFk78un8/6/1dplouOZ6deuqdzyXPdq7aPR7aaqTzP9fjZeuyY7/jzv6au3n2qUk2byVlcCBNpHQKDTPm0dshv91Z+Yy3Ojd6obZ5WM033jMlE926ip0vlwXvnKV6Y3eCuHC8rzBiVPiJBZNhroxJtiX/7yl8NHPvKR9FOarT6u/VTnXuWN48qh7vL45glUs/LzPFfjutmb0vh9NoZ93m2nOtZW+H1ZroWVN5ejawxx4h/xsf2yYCf2fIzzW7VzqJP1YqoeZjLPa03em4p5rq2VPQgeeOCB8MlPfnJ8OMTYTm95y1vC+9///lZ4ijR8DGV/7cqug60+FFTeBizLtTDWt3Joxdgj9ZJLLkmvhfG9xrve9a70kGoNJZv3WFthvbJdCycKRQWnY+/Dingfn53XRZfXCs+nymMo6n18VuZE5U3k6j380TJFvXZlpTZ6b6LR7Vrt+VXEa1el2UTl1XKN185vf/vb4U/+5E/S+y7eH7ba2ed4CLS2gECntdt3/OgqJwCu7gmQ501innWywvLcZJuIfbJ6tklTpYc50cR8eW465lkns8wTOFS7Z5+izX7e7mFO5XwM1b2p8vjmWSezzvs8rDWMV95tW/15VqZrYazL29/+9vQPiNtvvz3tKVL5x378XQx2Wn2YocnOuewmb1yn+uZhnteaPOvEfee5bmb7ite8K6+8Mp1LZ/369UcFcO3cVmV/7aps44l6uLb69a/y+Mp0LczqVT0BePbzbEjfdevWtVMTHXWsZboWZu8xJrrxVTmkZbv2hCvqfXx2khRdXis9EYt8Hx/dJitvIlfv4V+QKfK1K5ba6L2JRrdrpedWPJaiXrsyt8nKq7bNXsuynwtzWu3sczwEWl9AoNP6bXzUG5FaN5vyvEnMs05GmfcGWjV95Rufdr4plv1RVusGZp6bjnnWyezrCROybWIPgvi1YcOG9EZ0XPLO6dJqT7fKP8rizd1HHnnkqJ4UeXzzrJO55XkeZp8Gq35TmmfbVmufeq8xeYzyrDPda2G2feWnnNtxjp3KP8pqXWPyvNbkWSd657luZvuK68fn1wc/+MHx53vc/rLLLkt7LLbr9bDsr11T3YRu9etf5fFN9X4rz3Uuzzr1XAuzgDuG2FlYGre/8847091UP+faqb3Kdi2svF5W9iKPbVIdyrVjoFPktTCaF11eKz33in4fP1V5E9nWc71tpfZ5sd/HT/VaOZF1o9u1WtsV+doV7aYqr9o3vi/csWPHUR/MiqMBfOpTn2rrkRFa7Tx0PARaWUCg08qtmxxb5RuKiYbuyfMmMc869fzhPtkbtHYeYqjyj7JaPV/y3HTMs07mX0+YUOupkoUH8XfVf9S3+FPrqE/YxZtP3/nOd0L1p4fz+OZZJ7Oc6nmYPd9jL6of/ehHR70ZnWrbVm+vZrkWVrdDu7Zb5R9lE31iLk9Yk2edaJ7nupnta6IPHFQOGbVt27ZWf0oddXxlf+0yBNQLzVXGa2Fsn/jeLwai1cFN/F28wdKuvRXLeC2MZ1NlL5xsuNDsgz6xDWO7xTCu3QKdoq+FRZfXSi9s1eHKbL+Pz1OeQGfiM6zo16485dWqbaPbtdJzqzpcKeJ9fJ7XysmMKz+YVT3Ec6u1jeMhQKB1BAQ6rdOWxxxJfGGLb/Rr/YFcuXL2qdXJPlU8m3Po5K1nCzdVGg687W1vS//4jeFA9fBL2bFPNsl3tk4Rc+hUtkU2WXH8gz7+Md8OS2yH3/iN30h7KMWbULfddltYs2bNMYeeBV6T9TibyTl0LrjggvSmV60bKO0aDGR/VDTDtbDWc6cdJwPPjjl6TBYUZ8M/TnbDcDbm0JmsTnkDpFa5TjbLa1d2LW6n16la51je91tFvy/MnvMTvVZWTlbcTr0Vy3otzM6t2BvnE5/4xHgvqvh+6A/+4A9CPH9iT+74Hqld5j0q+lpYdHmt8ppV+fdUke/j8/7dINCpLVD0a1fe8qpr2+h2rfb8Kvq1K295UznH17RLL700Xc3QvFNp+T0BAmUQEOiUoRVmoQ6VL2zXXnttuP766ycsJbuhPNl6eW6cZQXUc0OrnnrOAlMpdln5Jj/ebPrbv/3bY3p6VFa0cmLuWhOl5wkRsv3V0ztkIqw8n2wvBfQMVaLyzXq8+fT5z39+wm7ZmU28yXHPPffUrEGeG2fZhpOFMpXtkOdQ22VYw3quMS/GtTDelNm5c2fNQDC2Y/bp26mu43navOzrVN+g+vSnP53eGJzqBsdEN3jzBODZvvNcx/K8Dtbz+lf29piqfs302tXOgXbWjmW+FuZpn3peK6c6d8v++7JfC6fyi/Vfvnx5utrhw4enWr3pf1/0tbDo8pq+gaoOoOj38fWUN9X7nXYc0rXo1656yqtsr0a3a6XnV9GvXfWWl8e6nd7H5/GwDgEC5RYQ6JS7fRqq3VTd76t3mn0aYaKbzpVDlWzZsmXKMUXzvhDWW8+GMEq+USPdsrNeGBPdxKznBvBUgU6s3wc+8IH005cT/VGe50ZoyZshd/Xq7c5deVNjoudO9inWPJ86nuymV9ZWEx3M3XffnfbWy4ZGOf/88ycNenOjlHjFeq8xRV8L88zpkT3fW31Iw0aGIsn+eJ4o7Mqer5MFqtnpm+c6lueGcvb61+qfSi/7a1f1Zald2mWiy3HZr4V5Ap3sGFr9hmYzXAunetmv59o71b7K/vuir4VFl1d2/3rrV/T7+HrLE+gcLVD0a1e95WW1bXS7es/fMq9f9GtXI+XF9xrx7+GJRkKJvnnvY5W5LdSNAIH2ERDotFhbZze4Jhu2q/qQK28617oJld30zzueaJ4Xwkbq2WJNlY4vPtGY8ZMd62RDMFUOS5LnhuJUgU6sR/ap9Fpz+sTfZzc5854fzdqOld2w67m5PtkN+ewmcny+5plzI89NL38Mjgk0co0p+lqY9aaL7f/II48cE5ZXhgyt3vU/e55MNoRh9bmdPSdjSFk9Z1RcN3u+5Hm+5gl0shszE5VX+ftWHn6yWV67svOl3utss75GTVTvZrgWGnLthdZrhmth9t5xonCtXT6IUPS1sOjyWu1aWPT7+EbLq+U+nff/zdqORb92NVJeo39vNGubTFbvol+7Gilvqg/SVf5dlufv8lZsR8dEgEBzCQh0mqu9Jq1t5Q2peichzd7EVN9Mq3wzmnefUwU606lnCzXX+M3Geoe+qvyDrvJGZWW347z7zBPoZOvUCgkrJ8XNe340YxtWBmX1fjo4ew5V+1UOmZF3n9P5g2462zZbm03nGlPktbDyvIqB6Kc+9anxUKdycs6850eztVNW38prTK1gK88fkNUTqVf+YZ5nn3kCnViPrEfdZO01UfjdrO1TXe/sWpL3dSbbvujXrurzq976tkJ7Ncu1cLIb1ZWfws3T266Z261ZroWVIWnlRPKxrf70T/80fOYzn0l7A7dysB3Ps6KvhUWX18zPpeq6F/0+fjrlCXRCKPq1q9HyGt2ulZ5b8ViKfu1qtLzK9qr+sFf8e/2qq65KR7No9b+7Wu38czwE2llAoNNCrZ+90c9zSNU33yv/YI7bxxsf8WdxgvW41DN/w1SBznTqmefYmmGdeuY7qXUTqrILfzaEVjakVgwOYrutWbNmSoo8gU7cSWVX8nhDJc7dk5UXf9/qNzArg6upUGu9CazlF4exi0s9N6imE8pMZ9upjrlsv5/ONabIa2F0qxw+JT53169ff9S1NwYVcS6ZVl0qb3rkOcbqoR9r+cWbiLFHU1zyDGUY18sb6FQGsbVeK1u9vZrttSu20VRD8+U575p1nWa6FlbOM5E9t+Jj9lqZZ47BZm2nWO9muxZO9r4wvpZVBj3N3C4T1b3oa2HR5bVamxX9Pn665VX7t9N7+HjsRb92NVpeo9u10vOr6Neu6Zb3/7d3x6rJg1EYgHNH3oCzg7u7IDiJkwjOrro5CYKrt+DV/f2EFFv0N9YS3sanczTH5xyTL3mt3rqHcn3d0PV1fJdmz2shQODjayI/bo50/9cq36TTdZDS5OXe+m+KcoI8HA7Vfr//vBlWwoT5fF4Nh8MmT3vZ5lGg82qdjQsJ3vCZhf69TxWXi7vdbledTqfLKy03OwaDQbVerx/+zlFN0zTQKduXBdDxePxyc6Xsb7FYNAqPgtvxsLRnFuz3PtVT/Lbb7WdIWoKc0WhULZfLh/uvN3jlgu6VxzYuMGTDV48xbR0La67y6fTNZlOdz+cvx97xeHz5SsMu/z1zk6o43Fqy1H7lPVY+WVduJpZj02q1qnq9XiO+poFOebJ78/EO/fqL5653OvZ9H/YuHAvrc+VkMmm8tmn0pg/b6C8eC7+va8o6dDqdVl3vVRmdto+Fbe8v7O3xcjltr+N/Y3/XL/rdzmNtn7t+ur+fPu7lgQ56grbPXb+xv/oeSrnuur5umM1mVb/fD9JVCgECBP4vINAxIQQIECBAgAABAgQIECBAgAABAgQIECBAgACBcAGBTniDlEeAAAECBAgQIECAAAECBAgQIECAAAECBAgQEOiYAQIECBAgQIAAAQIECBAgQIAAAQIECBAgQIBAuIBAJ7xByiNAgAABAgQIECBAgAABAgQIECBAgAABAgQICHTMAAECBAgQIECAAAECBAgQIECAAAECBAgQIEAgXECgE94g5REgQIAAAQIECBAgQIAAAQIECBAgQIAAAQIEBDpmgAABAgQIECBAgAABAgQIECBAgAABAgQIECAQLiDQCW+Q8ggQIECAAAECBAgQIECAAAECBAgQIECAAAECAh0zQIAAAQIECBAgQIAAAQIECBAgQIAAAQIECBAIFxDohDdIeQQIECBAgAABAgQIECBAgAABAgQIECBAgAABgY4ZIECAAAECBAgQIECAAAECBAgQIECAAAECBAiECwh0whukPAIECBAgQIAAAQIECBAgQIAAAQIECBAgQICAQMcMECBAgAABAgQIECBAgAABAgQIECBAgAABAgTCBQQ64Q1SHgECBAgQIECAAAECBAgQIECAAAECBAgQIEBAoGMGCBAgQIAAAQIECBAgQIAAAQIECBAgQIAAAQLhAgKd8AYpjwABAgQIECBAgAABAgQIECBAgAABAgQIECAg0DEDBAgQIECAAAECBAgQIECAAAECBAgQIECAAIFwAYFOeIOUR4AAAQIECBAgQIAAAQIECBAgQIAAAQIECBAQ6JgBAgQIECBAgAABAgQIECBAgAABAgQIECBAgEC4gEAnvEHKI0CAAAECBAgQIECAAAECBAgQIECAAAECBAgIdMwAAQIECBAgQIAAAQIECBAgQIAAAQIECBAgQCBcQKAT3iDlESBAgAABAgQIECBAgAABAgQIECBAgAABAgQEOmaAAAECBAgQIECAAAECBAgQIECAAAECBAgQIBAuINAJb5DyCBAgQIAAAQIECBAgQIAAAQIECBAgQIAAAQICHTNAgAABAgQIECBAgAABAgQIECBAgAABAgQIEAgXEOiEN0h5BAgQIECAAAECBAgQIECAAAECBAgQIECAAAGBjhkgQIAAAQIECBAgQIAAAQIECBAgQIAAAQIECIQLCHTCG6Q8AgQIECBAgAABAgQIECBAgAABAgQIECBAgIBAxwwQIECAAAECBAgQIECAAAECBAgQIECAAAECBMIFBDrhDVIeAQIECBAgQIAAAQIECBAgQIAAAQIECBAgQECgYwYIECBAgAABAgQIECBAgAABAgQIECBAgAABAuECAp3wBimPAAECBAgQIECAAAECBAgQIECAAAECBAgQICDQMQMECBAgQIAAAQIECBAgQIAAAQIECBAgQIAAgXABgU54g5RHgAABAgQIECBAgAABAgQIECBAgAABAgQIEBDomAECBAgQIECAAAECBAgQIECAAAECBAgQIECAQLiAQCe8QcojQIAAAQIECBAgQIAAAQIECBAgQIAAAQIECAh0zAABAgQIECBAgAABAgQIECBAgAABAgQIECBAIFxAoBPeIOURIECAAAECBAgQIECAAAECBAgQIECAAAECBAQ6ZoAAAQIECBAgQIAAAQIECBAgQIAAAQIECBAgEC7wDyBbOep4S0JHAAAAAElFTkSuQmCC"/>
          <p:cNvSpPr>
            <a:spLocks noChangeAspect="1" noChangeArrowheads="1"/>
          </p:cNvSpPr>
          <p:nvPr/>
        </p:nvSpPr>
        <p:spPr bwMode="auto">
          <a:xfrm>
            <a:off x="-931820" y="162714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371573" y="207200"/>
            <a:ext cx="543142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/>
              <a:t>Referências:</a:t>
            </a:r>
            <a:r>
              <a:rPr lang="pt-BR" sz="1600" dirty="0"/>
              <a:t> Caucaia (CE) e Ibirité (MG) são as mais populosas, mas Maricá (RJ), com Tarifa Zero desde 2014, é a principal referência pelo volume. </a:t>
            </a:r>
            <a:r>
              <a:rPr lang="pt-BR" sz="1600" dirty="0">
                <a:solidFill>
                  <a:srgbClr val="C00000"/>
                </a:solidFill>
              </a:rPr>
              <a:t>Em 2022, transportou 36.373.626 pessoas</a:t>
            </a:r>
            <a:r>
              <a:rPr lang="pt-BR" sz="1600" dirty="0"/>
              <a:t> por meio de 38 linhas atendidas por 115 ônibus.</a:t>
            </a:r>
          </a:p>
          <a:p>
            <a:endParaRPr lang="pt-BR" sz="1600" dirty="0"/>
          </a:p>
          <a:p>
            <a:r>
              <a:rPr lang="pt-BR" sz="1600" b="1" dirty="0"/>
              <a:t>Capitais:</a:t>
            </a:r>
            <a:r>
              <a:rPr lang="pt-BR" sz="1600" dirty="0"/>
              <a:t> Além de SP, mais cinco capitais anunciaram estudos de viabilidade: Cuiabá (MT), Fortaleza (CE), Palmas (TO) e Teresina (PI). Campo Grande, Curitiba e DF tem comissões. </a:t>
            </a:r>
            <a:endParaRPr lang="pt-BR" sz="1600" i="1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399366" y="692079"/>
            <a:ext cx="7098714" cy="645952"/>
          </a:xfrm>
        </p:spPr>
        <p:txBody>
          <a:bodyPr>
            <a:normAutofit fontScale="90000"/>
          </a:bodyPr>
          <a:lstStyle/>
          <a:p>
            <a:r>
              <a:rPr lang="pt-BR" sz="3600" dirty="0">
                <a:solidFill>
                  <a:srgbClr val="E3B835"/>
                </a:solidFill>
                <a:latin typeface="AvenirNext LT Pro HeavyCn" panose="020B0906020202020204" pitchFamily="34" charset="0"/>
              </a:rPr>
              <a:t>72 municípios com Tarifa Zero</a:t>
            </a:r>
            <a:br>
              <a:rPr lang="pt-BR" sz="3600" dirty="0">
                <a:solidFill>
                  <a:srgbClr val="E3B835"/>
                </a:solidFill>
                <a:latin typeface="AvenirNext LT Pro HeavyCn" panose="020B0906020202020204" pitchFamily="34" charset="0"/>
              </a:rPr>
            </a:br>
            <a:r>
              <a:rPr lang="pt-BR" sz="2700" dirty="0">
                <a:latin typeface="AvenirNext LT Pro HeavyCn" panose="020B0906020202020204" pitchFamily="34" charset="0"/>
              </a:rPr>
              <a:t>mais de 3,2 milhões de pessoas beneficiadas </a:t>
            </a:r>
            <a:endParaRPr lang="en-US" sz="3600" dirty="0"/>
          </a:p>
        </p:txBody>
      </p:sp>
      <p:sp>
        <p:nvSpPr>
          <p:cNvPr id="19" name="Rectangle 18"/>
          <p:cNvSpPr/>
          <p:nvPr/>
        </p:nvSpPr>
        <p:spPr>
          <a:xfrm>
            <a:off x="399366" y="354884"/>
            <a:ext cx="28893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AvenirNext LT Pro HeavyCn" panose="020B0906020202020204" pitchFamily="34" charset="0"/>
              </a:rPr>
              <a:t>Realidade consolidada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30" y="1953568"/>
            <a:ext cx="4927417" cy="4542381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233680" y="6521916"/>
            <a:ext cx="1208545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Mapa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de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municípios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com Tarifa Zero: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hlinkClick r:id="rId3"/>
              </a:rPr>
              <a:t>https://www.google.com/maps/d/viewer?mid=1Yz0tdeejoc6xqqEl7z_QafV3ubh70lom&amp;hl=en&amp;usp=sharing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en-US" sz="1400" dirty="0">
              <a:solidFill>
                <a:srgbClr val="7030A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7475" y="2268609"/>
            <a:ext cx="4121966" cy="4227340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10363104" y="4464591"/>
            <a:ext cx="681637" cy="695462"/>
          </a:xfrm>
          <a:prstGeom prst="ellipse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5" name="Rectangle 24"/>
          <p:cNvSpPr/>
          <p:nvPr/>
        </p:nvSpPr>
        <p:spPr>
          <a:xfrm>
            <a:off x="7907474" y="2269997"/>
            <a:ext cx="4128427" cy="42519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9893869"/>
              </p:ext>
            </p:extLst>
          </p:nvPr>
        </p:nvGraphicFramePr>
        <p:xfrm>
          <a:off x="4948449" y="2917599"/>
          <a:ext cx="2846247" cy="33517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8849">
                  <a:extLst>
                    <a:ext uri="{9D8B030D-6E8A-4147-A177-3AD203B41FA5}">
                      <a16:colId xmlns:a16="http://schemas.microsoft.com/office/drawing/2014/main" val="3318633408"/>
                    </a:ext>
                  </a:extLst>
                </a:gridCol>
                <a:gridCol w="404709">
                  <a:extLst>
                    <a:ext uri="{9D8B030D-6E8A-4147-A177-3AD203B41FA5}">
                      <a16:colId xmlns:a16="http://schemas.microsoft.com/office/drawing/2014/main" val="1033016902"/>
                    </a:ext>
                  </a:extLst>
                </a:gridCol>
                <a:gridCol w="961254">
                  <a:extLst>
                    <a:ext uri="{9D8B030D-6E8A-4147-A177-3AD203B41FA5}">
                      <a16:colId xmlns:a16="http://schemas.microsoft.com/office/drawing/2014/main" val="460730869"/>
                    </a:ext>
                  </a:extLst>
                </a:gridCol>
                <a:gridCol w="511435">
                  <a:extLst>
                    <a:ext uri="{9D8B030D-6E8A-4147-A177-3AD203B41FA5}">
                      <a16:colId xmlns:a16="http://schemas.microsoft.com/office/drawing/2014/main" val="941761801"/>
                    </a:ext>
                  </a:extLst>
                </a:gridCol>
              </a:tblGrid>
              <a:tr h="27931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</a:rPr>
                        <a:t>Cidade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1" marR="8641" marT="8641" marB="0" anchor="b">
                    <a:gradFill flip="none" rotWithShape="1">
                      <a:gsLst>
                        <a:gs pos="0">
                          <a:srgbClr val="E3B835">
                            <a:tint val="66000"/>
                            <a:satMod val="160000"/>
                          </a:srgbClr>
                        </a:gs>
                        <a:gs pos="50000">
                          <a:srgbClr val="E3B835">
                            <a:tint val="44500"/>
                            <a:satMod val="160000"/>
                          </a:srgbClr>
                        </a:gs>
                        <a:gs pos="100000">
                          <a:srgbClr val="E3B835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UF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1" marR="8641" marT="8641" marB="0" anchor="b">
                    <a:gradFill flip="none" rotWithShape="1">
                      <a:gsLst>
                        <a:gs pos="0">
                          <a:srgbClr val="E3B835">
                            <a:tint val="66000"/>
                            <a:satMod val="160000"/>
                          </a:srgbClr>
                        </a:gs>
                        <a:gs pos="50000">
                          <a:srgbClr val="E3B835">
                            <a:tint val="44500"/>
                            <a:satMod val="160000"/>
                          </a:srgbClr>
                        </a:gs>
                        <a:gs pos="100000">
                          <a:srgbClr val="E3B835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população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1" marR="8641" marT="8641" marB="0" anchor="b">
                    <a:gradFill flip="none" rotWithShape="1">
                      <a:gsLst>
                        <a:gs pos="0">
                          <a:srgbClr val="E3B835">
                            <a:tint val="66000"/>
                            <a:satMod val="160000"/>
                          </a:srgbClr>
                        </a:gs>
                        <a:gs pos="50000">
                          <a:srgbClr val="E3B835">
                            <a:tint val="44500"/>
                            <a:satMod val="160000"/>
                          </a:srgbClr>
                        </a:gs>
                        <a:gs pos="100000">
                          <a:srgbClr val="E3B835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 err="1">
                          <a:effectLst/>
                        </a:rPr>
                        <a:t>início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1" marR="8641" marT="8641" marB="0" anchor="b">
                    <a:gradFill flip="none" rotWithShape="1">
                      <a:gsLst>
                        <a:gs pos="0">
                          <a:srgbClr val="E3B835">
                            <a:tint val="66000"/>
                            <a:satMod val="160000"/>
                          </a:srgbClr>
                        </a:gs>
                        <a:gs pos="50000">
                          <a:srgbClr val="E3B835">
                            <a:tint val="44500"/>
                            <a:satMod val="160000"/>
                          </a:srgbClr>
                        </a:gs>
                        <a:gs pos="100000">
                          <a:srgbClr val="E3B835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698384596"/>
                  </a:ext>
                </a:extLst>
              </a:tr>
              <a:tr h="27931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dirty="0" err="1">
                          <a:effectLst/>
                        </a:rPr>
                        <a:t>Caucaia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1" marR="8641" marT="8641" marB="0" anchor="b">
                    <a:gradFill flip="none" rotWithShape="1">
                      <a:gsLst>
                        <a:gs pos="0">
                          <a:srgbClr val="E3B835">
                            <a:tint val="66000"/>
                            <a:satMod val="160000"/>
                          </a:srgbClr>
                        </a:gs>
                        <a:gs pos="50000">
                          <a:srgbClr val="E3B835">
                            <a:tint val="44500"/>
                            <a:satMod val="160000"/>
                          </a:srgbClr>
                        </a:gs>
                        <a:gs pos="100000">
                          <a:srgbClr val="E3B835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effectLst/>
                        </a:rPr>
                        <a:t>CE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1" marR="8641" marT="8641" marB="0" anchor="b">
                    <a:gradFill flip="none" rotWithShape="1">
                      <a:gsLst>
                        <a:gs pos="0">
                          <a:srgbClr val="E3B835">
                            <a:tint val="66000"/>
                            <a:satMod val="160000"/>
                          </a:srgbClr>
                        </a:gs>
                        <a:gs pos="50000">
                          <a:srgbClr val="E3B835">
                            <a:tint val="44500"/>
                            <a:satMod val="160000"/>
                          </a:srgbClr>
                        </a:gs>
                        <a:gs pos="100000">
                          <a:srgbClr val="E3B835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effectLst/>
                        </a:rPr>
                        <a:t>368.918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1" marR="8641" marT="8641" marB="0" anchor="b">
                    <a:gradFill flip="none" rotWithShape="1">
                      <a:gsLst>
                        <a:gs pos="0">
                          <a:srgbClr val="E3B835">
                            <a:tint val="66000"/>
                            <a:satMod val="160000"/>
                          </a:srgbClr>
                        </a:gs>
                        <a:gs pos="50000">
                          <a:srgbClr val="E3B835">
                            <a:tint val="44500"/>
                            <a:satMod val="160000"/>
                          </a:srgbClr>
                        </a:gs>
                        <a:gs pos="100000">
                          <a:srgbClr val="E3B835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effectLst/>
                        </a:rPr>
                        <a:t>2021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1" marR="8641" marT="8641" marB="0" anchor="b">
                    <a:gradFill flip="none" rotWithShape="1">
                      <a:gsLst>
                        <a:gs pos="0">
                          <a:srgbClr val="E3B835">
                            <a:tint val="66000"/>
                            <a:satMod val="160000"/>
                          </a:srgbClr>
                        </a:gs>
                        <a:gs pos="50000">
                          <a:srgbClr val="E3B835">
                            <a:tint val="44500"/>
                            <a:satMod val="160000"/>
                          </a:srgbClr>
                        </a:gs>
                        <a:gs pos="100000">
                          <a:srgbClr val="E3B835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75959975"/>
                  </a:ext>
                </a:extLst>
              </a:tr>
              <a:tr h="27931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dirty="0" err="1">
                          <a:effectLst/>
                        </a:rPr>
                        <a:t>Ibirité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1" marR="8641" marT="8641" marB="0" anchor="b">
                    <a:gradFill flip="none" rotWithShape="1">
                      <a:gsLst>
                        <a:gs pos="0">
                          <a:srgbClr val="E3B835">
                            <a:tint val="66000"/>
                            <a:satMod val="160000"/>
                          </a:srgbClr>
                        </a:gs>
                        <a:gs pos="50000">
                          <a:srgbClr val="E3B835">
                            <a:tint val="44500"/>
                            <a:satMod val="160000"/>
                          </a:srgbClr>
                        </a:gs>
                        <a:gs pos="100000">
                          <a:srgbClr val="E3B835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effectLst/>
                        </a:rPr>
                        <a:t>MG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1" marR="8641" marT="8641" marB="0" anchor="b">
                    <a:gradFill flip="none" rotWithShape="1">
                      <a:gsLst>
                        <a:gs pos="0">
                          <a:srgbClr val="E3B835">
                            <a:tint val="66000"/>
                            <a:satMod val="160000"/>
                          </a:srgbClr>
                        </a:gs>
                        <a:gs pos="50000">
                          <a:srgbClr val="E3B835">
                            <a:tint val="44500"/>
                            <a:satMod val="160000"/>
                          </a:srgbClr>
                        </a:gs>
                        <a:gs pos="100000">
                          <a:srgbClr val="E3B835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>
                          <a:effectLst/>
                        </a:rPr>
                        <a:t>184.030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1" marR="8641" marT="8641" marB="0" anchor="b">
                    <a:gradFill flip="none" rotWithShape="1">
                      <a:gsLst>
                        <a:gs pos="0">
                          <a:srgbClr val="E3B835">
                            <a:tint val="66000"/>
                            <a:satMod val="160000"/>
                          </a:srgbClr>
                        </a:gs>
                        <a:gs pos="50000">
                          <a:srgbClr val="E3B835">
                            <a:tint val="44500"/>
                            <a:satMod val="160000"/>
                          </a:srgbClr>
                        </a:gs>
                        <a:gs pos="100000">
                          <a:srgbClr val="E3B835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>
                          <a:effectLst/>
                        </a:rPr>
                        <a:t>2023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1" marR="8641" marT="8641" marB="0" anchor="b">
                    <a:gradFill flip="none" rotWithShape="1">
                      <a:gsLst>
                        <a:gs pos="0">
                          <a:srgbClr val="E3B835">
                            <a:tint val="66000"/>
                            <a:satMod val="160000"/>
                          </a:srgbClr>
                        </a:gs>
                        <a:gs pos="50000">
                          <a:srgbClr val="E3B835">
                            <a:tint val="44500"/>
                            <a:satMod val="160000"/>
                          </a:srgbClr>
                        </a:gs>
                        <a:gs pos="100000">
                          <a:srgbClr val="E3B835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149193180"/>
                  </a:ext>
                </a:extLst>
              </a:tr>
              <a:tr h="27931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dirty="0" err="1">
                          <a:effectLst/>
                        </a:rPr>
                        <a:t>Maricá</a:t>
                      </a:r>
                      <a:r>
                        <a:rPr lang="en-US" sz="1600" b="0" u="none" strike="noStrike" dirty="0">
                          <a:effectLst/>
                        </a:rPr>
                        <a:t>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1" marR="8641" marT="8641" marB="0" anchor="b">
                    <a:gradFill flip="none" rotWithShape="1">
                      <a:gsLst>
                        <a:gs pos="0">
                          <a:srgbClr val="E3B835">
                            <a:tint val="66000"/>
                            <a:satMod val="160000"/>
                          </a:srgbClr>
                        </a:gs>
                        <a:gs pos="50000">
                          <a:srgbClr val="E3B835">
                            <a:tint val="44500"/>
                            <a:satMod val="160000"/>
                          </a:srgbClr>
                        </a:gs>
                        <a:gs pos="100000">
                          <a:srgbClr val="E3B835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effectLst/>
                        </a:rPr>
                        <a:t>RJ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1" marR="8641" marT="8641" marB="0" anchor="b">
                    <a:gradFill flip="none" rotWithShape="1">
                      <a:gsLst>
                        <a:gs pos="0">
                          <a:srgbClr val="E3B835">
                            <a:tint val="66000"/>
                            <a:satMod val="160000"/>
                          </a:srgbClr>
                        </a:gs>
                        <a:gs pos="50000">
                          <a:srgbClr val="E3B835">
                            <a:tint val="44500"/>
                            <a:satMod val="160000"/>
                          </a:srgbClr>
                        </a:gs>
                        <a:gs pos="100000">
                          <a:srgbClr val="E3B835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>
                          <a:effectLst/>
                        </a:rPr>
                        <a:t>167.668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1" marR="8641" marT="8641" marB="0" anchor="b">
                    <a:gradFill flip="none" rotWithShape="1">
                      <a:gsLst>
                        <a:gs pos="0">
                          <a:srgbClr val="E3B835">
                            <a:tint val="66000"/>
                            <a:satMod val="160000"/>
                          </a:srgbClr>
                        </a:gs>
                        <a:gs pos="50000">
                          <a:srgbClr val="E3B835">
                            <a:tint val="44500"/>
                            <a:satMod val="160000"/>
                          </a:srgbClr>
                        </a:gs>
                        <a:gs pos="100000">
                          <a:srgbClr val="E3B835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>
                          <a:effectLst/>
                        </a:rPr>
                        <a:t>2014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1" marR="8641" marT="8641" marB="0" anchor="b">
                    <a:gradFill flip="none" rotWithShape="1">
                      <a:gsLst>
                        <a:gs pos="0">
                          <a:srgbClr val="E3B835">
                            <a:tint val="66000"/>
                            <a:satMod val="160000"/>
                          </a:srgbClr>
                        </a:gs>
                        <a:gs pos="50000">
                          <a:srgbClr val="E3B835">
                            <a:tint val="44500"/>
                            <a:satMod val="160000"/>
                          </a:srgbClr>
                        </a:gs>
                        <a:gs pos="100000">
                          <a:srgbClr val="E3B835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868433150"/>
                  </a:ext>
                </a:extLst>
              </a:tr>
              <a:tr h="27931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dirty="0" err="1">
                          <a:effectLst/>
                        </a:rPr>
                        <a:t>Paranaguá</a:t>
                      </a:r>
                      <a:r>
                        <a:rPr lang="en-US" sz="1600" b="0" u="none" strike="noStrike" dirty="0">
                          <a:effectLst/>
                        </a:rPr>
                        <a:t>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1" marR="8641" marT="8641" marB="0" anchor="b">
                    <a:gradFill flip="none" rotWithShape="1">
                      <a:gsLst>
                        <a:gs pos="0">
                          <a:srgbClr val="E3B835">
                            <a:tint val="66000"/>
                            <a:satMod val="160000"/>
                          </a:srgbClr>
                        </a:gs>
                        <a:gs pos="50000">
                          <a:srgbClr val="E3B835">
                            <a:tint val="44500"/>
                            <a:satMod val="160000"/>
                          </a:srgbClr>
                        </a:gs>
                        <a:gs pos="100000">
                          <a:srgbClr val="E3B835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effectLst/>
                        </a:rPr>
                        <a:t>PR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1" marR="8641" marT="8641" marB="0" anchor="b">
                    <a:gradFill flip="none" rotWithShape="1">
                      <a:gsLst>
                        <a:gs pos="0">
                          <a:srgbClr val="E3B835">
                            <a:tint val="66000"/>
                            <a:satMod val="160000"/>
                          </a:srgbClr>
                        </a:gs>
                        <a:gs pos="50000">
                          <a:srgbClr val="E3B835">
                            <a:tint val="44500"/>
                            <a:satMod val="160000"/>
                          </a:srgbClr>
                        </a:gs>
                        <a:gs pos="100000">
                          <a:srgbClr val="E3B835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>
                          <a:effectLst/>
                        </a:rPr>
                        <a:t>154.936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1" marR="8641" marT="8641" marB="0" anchor="b">
                    <a:gradFill flip="none" rotWithShape="1">
                      <a:gsLst>
                        <a:gs pos="0">
                          <a:srgbClr val="E3B835">
                            <a:tint val="66000"/>
                            <a:satMod val="160000"/>
                          </a:srgbClr>
                        </a:gs>
                        <a:gs pos="50000">
                          <a:srgbClr val="E3B835">
                            <a:tint val="44500"/>
                            <a:satMod val="160000"/>
                          </a:srgbClr>
                        </a:gs>
                        <a:gs pos="100000">
                          <a:srgbClr val="E3B835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>
                          <a:effectLst/>
                        </a:rPr>
                        <a:t>2022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1" marR="8641" marT="8641" marB="0" anchor="b">
                    <a:gradFill flip="none" rotWithShape="1">
                      <a:gsLst>
                        <a:gs pos="0">
                          <a:srgbClr val="E3B835">
                            <a:tint val="66000"/>
                            <a:satMod val="160000"/>
                          </a:srgbClr>
                        </a:gs>
                        <a:gs pos="50000">
                          <a:srgbClr val="E3B835">
                            <a:tint val="44500"/>
                            <a:satMod val="160000"/>
                          </a:srgbClr>
                        </a:gs>
                        <a:gs pos="100000">
                          <a:srgbClr val="E3B835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024647432"/>
                  </a:ext>
                </a:extLst>
              </a:tr>
              <a:tr h="27931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dirty="0">
                          <a:effectLst/>
                        </a:rPr>
                        <a:t>Formosa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1" marR="8641" marT="8641" marB="0" anchor="b">
                    <a:gradFill flip="none" rotWithShape="1">
                      <a:gsLst>
                        <a:gs pos="0">
                          <a:srgbClr val="E3B835">
                            <a:tint val="66000"/>
                            <a:satMod val="160000"/>
                          </a:srgbClr>
                        </a:gs>
                        <a:gs pos="50000">
                          <a:srgbClr val="E3B835">
                            <a:tint val="44500"/>
                            <a:satMod val="160000"/>
                          </a:srgbClr>
                        </a:gs>
                        <a:gs pos="100000">
                          <a:srgbClr val="E3B835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effectLst/>
                        </a:rPr>
                        <a:t>GO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1" marR="8641" marT="8641" marB="0" anchor="b">
                    <a:gradFill flip="none" rotWithShape="1">
                      <a:gsLst>
                        <a:gs pos="0">
                          <a:srgbClr val="E3B835">
                            <a:tint val="66000"/>
                            <a:satMod val="160000"/>
                          </a:srgbClr>
                        </a:gs>
                        <a:gs pos="50000">
                          <a:srgbClr val="E3B835">
                            <a:tint val="44500"/>
                            <a:satMod val="160000"/>
                          </a:srgbClr>
                        </a:gs>
                        <a:gs pos="100000">
                          <a:srgbClr val="E3B835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>
                          <a:effectLst/>
                        </a:rPr>
                        <a:t>121.617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1" marR="8641" marT="8641" marB="0" anchor="b">
                    <a:gradFill flip="none" rotWithShape="1">
                      <a:gsLst>
                        <a:gs pos="0">
                          <a:srgbClr val="E3B835">
                            <a:tint val="66000"/>
                            <a:satMod val="160000"/>
                          </a:srgbClr>
                        </a:gs>
                        <a:gs pos="50000">
                          <a:srgbClr val="E3B835">
                            <a:tint val="44500"/>
                            <a:satMod val="160000"/>
                          </a:srgbClr>
                        </a:gs>
                        <a:gs pos="100000">
                          <a:srgbClr val="E3B835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>
                          <a:effectLst/>
                        </a:rPr>
                        <a:t>2021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1" marR="8641" marT="8641" marB="0" anchor="b">
                    <a:gradFill flip="none" rotWithShape="1">
                      <a:gsLst>
                        <a:gs pos="0">
                          <a:srgbClr val="E3B835">
                            <a:tint val="66000"/>
                            <a:satMod val="160000"/>
                          </a:srgbClr>
                        </a:gs>
                        <a:gs pos="50000">
                          <a:srgbClr val="E3B835">
                            <a:tint val="44500"/>
                            <a:satMod val="160000"/>
                          </a:srgbClr>
                        </a:gs>
                        <a:gs pos="100000">
                          <a:srgbClr val="E3B835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478529287"/>
                  </a:ext>
                </a:extLst>
              </a:tr>
              <a:tr h="27931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dirty="0">
                          <a:effectLst/>
                        </a:rPr>
                        <a:t>Assis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1" marR="8641" marT="8641" marB="0" anchor="b">
                    <a:gradFill flip="none" rotWithShape="1">
                      <a:gsLst>
                        <a:gs pos="0">
                          <a:srgbClr val="E3B835">
                            <a:tint val="66000"/>
                            <a:satMod val="160000"/>
                          </a:srgbClr>
                        </a:gs>
                        <a:gs pos="50000">
                          <a:srgbClr val="E3B835">
                            <a:tint val="44500"/>
                            <a:satMod val="160000"/>
                          </a:srgbClr>
                        </a:gs>
                        <a:gs pos="100000">
                          <a:srgbClr val="E3B835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effectLst/>
                        </a:rPr>
                        <a:t>SP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1" marR="8641" marT="8641" marB="0" anchor="b">
                    <a:gradFill flip="none" rotWithShape="1">
                      <a:gsLst>
                        <a:gs pos="0">
                          <a:srgbClr val="E3B835">
                            <a:tint val="66000"/>
                            <a:satMod val="160000"/>
                          </a:srgbClr>
                        </a:gs>
                        <a:gs pos="50000">
                          <a:srgbClr val="E3B835">
                            <a:tint val="44500"/>
                            <a:satMod val="160000"/>
                          </a:srgbClr>
                        </a:gs>
                        <a:gs pos="100000">
                          <a:srgbClr val="E3B835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>
                          <a:effectLst/>
                        </a:rPr>
                        <a:t>105.768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1" marR="8641" marT="8641" marB="0" anchor="b">
                    <a:gradFill flip="none" rotWithShape="1">
                      <a:gsLst>
                        <a:gs pos="0">
                          <a:srgbClr val="E3B835">
                            <a:tint val="66000"/>
                            <a:satMod val="160000"/>
                          </a:srgbClr>
                        </a:gs>
                        <a:gs pos="50000">
                          <a:srgbClr val="E3B835">
                            <a:tint val="44500"/>
                            <a:satMod val="160000"/>
                          </a:srgbClr>
                        </a:gs>
                        <a:gs pos="100000">
                          <a:srgbClr val="E3B835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>
                          <a:effectLst/>
                        </a:rPr>
                        <a:t>2021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1" marR="8641" marT="8641" marB="0" anchor="b">
                    <a:gradFill flip="none" rotWithShape="1">
                      <a:gsLst>
                        <a:gs pos="0">
                          <a:srgbClr val="E3B835">
                            <a:tint val="66000"/>
                            <a:satMod val="160000"/>
                          </a:srgbClr>
                        </a:gs>
                        <a:gs pos="50000">
                          <a:srgbClr val="E3B835">
                            <a:tint val="44500"/>
                            <a:satMod val="160000"/>
                          </a:srgbClr>
                        </a:gs>
                        <a:gs pos="100000">
                          <a:srgbClr val="E3B835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29212833"/>
                  </a:ext>
                </a:extLst>
              </a:tr>
              <a:tr h="27931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dirty="0" err="1">
                          <a:effectLst/>
                        </a:rPr>
                        <a:t>Itapeva</a:t>
                      </a:r>
                      <a:r>
                        <a:rPr lang="en-US" sz="1600" b="0" u="none" strike="noStrike" dirty="0">
                          <a:effectLst/>
                        </a:rPr>
                        <a:t>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1" marR="8641" marT="8641" marB="0" anchor="b">
                    <a:gradFill flip="none" rotWithShape="1">
                      <a:gsLst>
                        <a:gs pos="0">
                          <a:srgbClr val="E3B835">
                            <a:tint val="66000"/>
                            <a:satMod val="160000"/>
                          </a:srgbClr>
                        </a:gs>
                        <a:gs pos="50000">
                          <a:srgbClr val="E3B835">
                            <a:tint val="44500"/>
                            <a:satMod val="160000"/>
                          </a:srgbClr>
                        </a:gs>
                        <a:gs pos="100000">
                          <a:srgbClr val="E3B835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effectLst/>
                        </a:rPr>
                        <a:t>SP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1" marR="8641" marT="8641" marB="0" anchor="b">
                    <a:gradFill flip="none" rotWithShape="1">
                      <a:gsLst>
                        <a:gs pos="0">
                          <a:srgbClr val="E3B835">
                            <a:tint val="66000"/>
                            <a:satMod val="160000"/>
                          </a:srgbClr>
                        </a:gs>
                        <a:gs pos="50000">
                          <a:srgbClr val="E3B835">
                            <a:tint val="44500"/>
                            <a:satMod val="160000"/>
                          </a:srgbClr>
                        </a:gs>
                        <a:gs pos="100000">
                          <a:srgbClr val="E3B835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effectLst/>
                        </a:rPr>
                        <a:t>94.354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1" marR="8641" marT="8641" marB="0" anchor="b">
                    <a:gradFill flip="none" rotWithShape="1">
                      <a:gsLst>
                        <a:gs pos="0">
                          <a:srgbClr val="E3B835">
                            <a:tint val="66000"/>
                            <a:satMod val="160000"/>
                          </a:srgbClr>
                        </a:gs>
                        <a:gs pos="50000">
                          <a:srgbClr val="E3B835">
                            <a:tint val="44500"/>
                            <a:satMod val="160000"/>
                          </a:srgbClr>
                        </a:gs>
                        <a:gs pos="100000">
                          <a:srgbClr val="E3B835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>
                          <a:effectLst/>
                        </a:rPr>
                        <a:t>2021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1" marR="8641" marT="8641" marB="0" anchor="b">
                    <a:gradFill flip="none" rotWithShape="1">
                      <a:gsLst>
                        <a:gs pos="0">
                          <a:srgbClr val="E3B835">
                            <a:tint val="66000"/>
                            <a:satMod val="160000"/>
                          </a:srgbClr>
                        </a:gs>
                        <a:gs pos="50000">
                          <a:srgbClr val="E3B835">
                            <a:tint val="44500"/>
                            <a:satMod val="160000"/>
                          </a:srgbClr>
                        </a:gs>
                        <a:gs pos="100000">
                          <a:srgbClr val="E3B835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072204222"/>
                  </a:ext>
                </a:extLst>
              </a:tr>
              <a:tr h="27931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dirty="0" err="1">
                          <a:effectLst/>
                        </a:rPr>
                        <a:t>Cacoal</a:t>
                      </a:r>
                      <a:r>
                        <a:rPr lang="en-US" sz="1600" b="0" u="none" strike="noStrike" dirty="0">
                          <a:effectLst/>
                        </a:rPr>
                        <a:t>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1" marR="8641" marT="8641" marB="0" anchor="b">
                    <a:gradFill flip="none" rotWithShape="1">
                      <a:gsLst>
                        <a:gs pos="0">
                          <a:srgbClr val="E3B835">
                            <a:tint val="66000"/>
                            <a:satMod val="160000"/>
                          </a:srgbClr>
                        </a:gs>
                        <a:gs pos="50000">
                          <a:srgbClr val="E3B835">
                            <a:tint val="44500"/>
                            <a:satMod val="160000"/>
                          </a:srgbClr>
                        </a:gs>
                        <a:gs pos="100000">
                          <a:srgbClr val="E3B835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effectLst/>
                        </a:rPr>
                        <a:t>RO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1" marR="8641" marT="8641" marB="0" anchor="b">
                    <a:gradFill flip="none" rotWithShape="1">
                      <a:gsLst>
                        <a:gs pos="0">
                          <a:srgbClr val="E3B835">
                            <a:tint val="66000"/>
                            <a:satMod val="160000"/>
                          </a:srgbClr>
                        </a:gs>
                        <a:gs pos="50000">
                          <a:srgbClr val="E3B835">
                            <a:tint val="44500"/>
                            <a:satMod val="160000"/>
                          </a:srgbClr>
                        </a:gs>
                        <a:gs pos="100000">
                          <a:srgbClr val="E3B835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effectLst/>
                        </a:rPr>
                        <a:t>86.416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1" marR="8641" marT="8641" marB="0" anchor="b">
                    <a:gradFill flip="none" rotWithShape="1">
                      <a:gsLst>
                        <a:gs pos="0">
                          <a:srgbClr val="E3B835">
                            <a:tint val="66000"/>
                            <a:satMod val="160000"/>
                          </a:srgbClr>
                        </a:gs>
                        <a:gs pos="50000">
                          <a:srgbClr val="E3B835">
                            <a:tint val="44500"/>
                            <a:satMod val="160000"/>
                          </a:srgbClr>
                        </a:gs>
                        <a:gs pos="100000">
                          <a:srgbClr val="E3B835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effectLst/>
                        </a:rPr>
                        <a:t>2023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1" marR="8641" marT="8641" marB="0" anchor="b">
                    <a:gradFill flip="none" rotWithShape="1">
                      <a:gsLst>
                        <a:gs pos="0">
                          <a:srgbClr val="E3B835">
                            <a:tint val="66000"/>
                            <a:satMod val="160000"/>
                          </a:srgbClr>
                        </a:gs>
                        <a:gs pos="50000">
                          <a:srgbClr val="E3B835">
                            <a:tint val="44500"/>
                            <a:satMod val="160000"/>
                          </a:srgbClr>
                        </a:gs>
                        <a:gs pos="100000">
                          <a:srgbClr val="E3B835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471611161"/>
                  </a:ext>
                </a:extLst>
              </a:tr>
              <a:tr h="27931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>
                          <a:effectLst/>
                        </a:rPr>
                        <a:t>Cianorte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1" marR="8641" marT="8641" marB="0" anchor="b">
                    <a:gradFill flip="none" rotWithShape="1">
                      <a:gsLst>
                        <a:gs pos="0">
                          <a:srgbClr val="E3B835">
                            <a:tint val="66000"/>
                            <a:satMod val="160000"/>
                          </a:srgbClr>
                        </a:gs>
                        <a:gs pos="50000">
                          <a:srgbClr val="E3B835">
                            <a:tint val="44500"/>
                            <a:satMod val="160000"/>
                          </a:srgbClr>
                        </a:gs>
                        <a:gs pos="100000">
                          <a:srgbClr val="E3B835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effectLst/>
                        </a:rPr>
                        <a:t>PR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1" marR="8641" marT="8641" marB="0" anchor="b">
                    <a:gradFill flip="none" rotWithShape="1">
                      <a:gsLst>
                        <a:gs pos="0">
                          <a:srgbClr val="E3B835">
                            <a:tint val="66000"/>
                            <a:satMod val="160000"/>
                          </a:srgbClr>
                        </a:gs>
                        <a:gs pos="50000">
                          <a:srgbClr val="E3B835">
                            <a:tint val="44500"/>
                            <a:satMod val="160000"/>
                          </a:srgbClr>
                        </a:gs>
                        <a:gs pos="100000">
                          <a:srgbClr val="E3B835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>
                          <a:effectLst/>
                        </a:rPr>
                        <a:t>84.980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1" marR="8641" marT="8641" marB="0" anchor="b">
                    <a:gradFill flip="none" rotWithShape="1">
                      <a:gsLst>
                        <a:gs pos="0">
                          <a:srgbClr val="E3B835">
                            <a:tint val="66000"/>
                            <a:satMod val="160000"/>
                          </a:srgbClr>
                        </a:gs>
                        <a:gs pos="50000">
                          <a:srgbClr val="E3B835">
                            <a:tint val="44500"/>
                            <a:satMod val="160000"/>
                          </a:srgbClr>
                        </a:gs>
                        <a:gs pos="100000">
                          <a:srgbClr val="E3B835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effectLst/>
                        </a:rPr>
                        <a:t>2023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1" marR="8641" marT="8641" marB="0" anchor="b">
                    <a:gradFill flip="none" rotWithShape="1">
                      <a:gsLst>
                        <a:gs pos="0">
                          <a:srgbClr val="E3B835">
                            <a:tint val="66000"/>
                            <a:satMod val="160000"/>
                          </a:srgbClr>
                        </a:gs>
                        <a:gs pos="50000">
                          <a:srgbClr val="E3B835">
                            <a:tint val="44500"/>
                            <a:satMod val="160000"/>
                          </a:srgbClr>
                        </a:gs>
                        <a:gs pos="100000">
                          <a:srgbClr val="E3B835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283618886"/>
                  </a:ext>
                </a:extLst>
              </a:tr>
              <a:tr h="27931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>
                          <a:effectLst/>
                        </a:rPr>
                        <a:t>Aquiraz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1" marR="8641" marT="8641" marB="0" anchor="b">
                    <a:gradFill flip="none" rotWithShape="1">
                      <a:gsLst>
                        <a:gs pos="0">
                          <a:srgbClr val="E3B835">
                            <a:tint val="66000"/>
                            <a:satMod val="160000"/>
                          </a:srgbClr>
                        </a:gs>
                        <a:gs pos="50000">
                          <a:srgbClr val="E3B835">
                            <a:tint val="44500"/>
                            <a:satMod val="160000"/>
                          </a:srgbClr>
                        </a:gs>
                        <a:gs pos="100000">
                          <a:srgbClr val="E3B835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effectLst/>
                        </a:rPr>
                        <a:t>CE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1" marR="8641" marT="8641" marB="0" anchor="b">
                    <a:gradFill flip="none" rotWithShape="1">
                      <a:gsLst>
                        <a:gs pos="0">
                          <a:srgbClr val="E3B835">
                            <a:tint val="66000"/>
                            <a:satMod val="160000"/>
                          </a:srgbClr>
                        </a:gs>
                        <a:gs pos="50000">
                          <a:srgbClr val="E3B835">
                            <a:tint val="44500"/>
                            <a:satMod val="160000"/>
                          </a:srgbClr>
                        </a:gs>
                        <a:gs pos="100000">
                          <a:srgbClr val="E3B835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>
                          <a:effectLst/>
                        </a:rPr>
                        <a:t>81.581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1" marR="8641" marT="8641" marB="0" anchor="b">
                    <a:gradFill flip="none" rotWithShape="1">
                      <a:gsLst>
                        <a:gs pos="0">
                          <a:srgbClr val="E3B835">
                            <a:tint val="66000"/>
                            <a:satMod val="160000"/>
                          </a:srgbClr>
                        </a:gs>
                        <a:gs pos="50000">
                          <a:srgbClr val="E3B835">
                            <a:tint val="44500"/>
                            <a:satMod val="160000"/>
                          </a:srgbClr>
                        </a:gs>
                        <a:gs pos="100000">
                          <a:srgbClr val="E3B835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effectLst/>
                        </a:rPr>
                        <a:t>2018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1" marR="8641" marT="8641" marB="0" anchor="b">
                    <a:gradFill flip="none" rotWithShape="1">
                      <a:gsLst>
                        <a:gs pos="0">
                          <a:srgbClr val="E3B835">
                            <a:tint val="66000"/>
                            <a:satMod val="160000"/>
                          </a:srgbClr>
                        </a:gs>
                        <a:gs pos="50000">
                          <a:srgbClr val="E3B835">
                            <a:tint val="44500"/>
                            <a:satMod val="160000"/>
                          </a:srgbClr>
                        </a:gs>
                        <a:gs pos="100000">
                          <a:srgbClr val="E3B835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904950725"/>
                  </a:ext>
                </a:extLst>
              </a:tr>
              <a:tr h="27931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>
                          <a:effectLst/>
                        </a:rPr>
                        <a:t>Mariana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1" marR="8641" marT="8641" marB="0" anchor="b">
                    <a:gradFill flip="none" rotWithShape="1">
                      <a:gsLst>
                        <a:gs pos="0">
                          <a:srgbClr val="E3B835">
                            <a:tint val="66000"/>
                            <a:satMod val="160000"/>
                          </a:srgbClr>
                        </a:gs>
                        <a:gs pos="50000">
                          <a:srgbClr val="E3B835">
                            <a:tint val="44500"/>
                            <a:satMod val="160000"/>
                          </a:srgbClr>
                        </a:gs>
                        <a:gs pos="100000">
                          <a:srgbClr val="E3B835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effectLst/>
                        </a:rPr>
                        <a:t>MG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1" marR="8641" marT="8641" marB="0" anchor="b">
                    <a:gradFill flip="none" rotWithShape="1">
                      <a:gsLst>
                        <a:gs pos="0">
                          <a:srgbClr val="E3B835">
                            <a:tint val="66000"/>
                            <a:satMod val="160000"/>
                          </a:srgbClr>
                        </a:gs>
                        <a:gs pos="50000">
                          <a:srgbClr val="E3B835">
                            <a:tint val="44500"/>
                            <a:satMod val="160000"/>
                          </a:srgbClr>
                        </a:gs>
                        <a:gs pos="100000">
                          <a:srgbClr val="E3B835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>
                          <a:effectLst/>
                        </a:rPr>
                        <a:t>60.724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1" marR="8641" marT="8641" marB="0" anchor="b">
                    <a:gradFill flip="none" rotWithShape="1">
                      <a:gsLst>
                        <a:gs pos="0">
                          <a:srgbClr val="E3B835">
                            <a:tint val="66000"/>
                            <a:satMod val="160000"/>
                          </a:srgbClr>
                        </a:gs>
                        <a:gs pos="50000">
                          <a:srgbClr val="E3B835">
                            <a:tint val="44500"/>
                            <a:satMod val="160000"/>
                          </a:srgbClr>
                        </a:gs>
                        <a:gs pos="100000">
                          <a:srgbClr val="E3B835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effectLst/>
                        </a:rPr>
                        <a:t>2022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1" marR="8641" marT="8641" marB="0" anchor="b">
                    <a:gradFill flip="none" rotWithShape="1">
                      <a:gsLst>
                        <a:gs pos="0">
                          <a:srgbClr val="E3B835">
                            <a:tint val="66000"/>
                            <a:satMod val="160000"/>
                          </a:srgbClr>
                        </a:gs>
                        <a:gs pos="50000">
                          <a:srgbClr val="E3B835">
                            <a:tint val="44500"/>
                            <a:satMod val="160000"/>
                          </a:srgbClr>
                        </a:gs>
                        <a:gs pos="100000">
                          <a:srgbClr val="E3B835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872950129"/>
                  </a:ext>
                </a:extLst>
              </a:tr>
            </a:tbl>
          </a:graphicData>
        </a:graphic>
      </p:graphicFrame>
      <p:sp>
        <p:nvSpPr>
          <p:cNvPr id="15" name="Title 1"/>
          <p:cNvSpPr txBox="1">
            <a:spLocks/>
          </p:cNvSpPr>
          <p:nvPr/>
        </p:nvSpPr>
        <p:spPr>
          <a:xfrm>
            <a:off x="7907473" y="5946391"/>
            <a:ext cx="6534834" cy="645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dirty="0">
                <a:solidFill>
                  <a:srgbClr val="E2B834"/>
                </a:solidFill>
                <a:latin typeface="AvenirNext LT Pro HeavyCn" panose="020B0906020202020204" pitchFamily="34" charset="0"/>
              </a:rPr>
              <a:t>São Paulo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29721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8" descr="data:image/png;base64,iVBORw0KGgoAAAANSUhEUgAABnQAAAKuCAYAAACYFfIEAAAgAElEQVR4XuzdCbQWxZ3w/4pGuCi7ggKKsjiKYoSoIYiCwkRwg7whIwrO/Ceuo2bmdTSvxqhHPUkm6gRP5kyiiYZkMnGJJuS4sZmIQTYXiOCgyCgiIIviwmLC4pL//XVSN/XU7e6q3p6nn+d++xyPep/u6upPVW/166r61J+aF8WCAAIIIIAAAggggAACCCCAAAIIIIAAAggggAACCCBQWoFPEdApbdmQMQQQQAABBBBAAAEEEEAAAQQQQAABBBBAAAEEEEAgECCgQ0VAAAEEEEAAAQQQQAABBBBAAAEEEEAAAQQQQAABBEouQECn5AVE9hBAAAEEEEAAAQQQQAABBBBAAAEEEEAAAQQQQAABAjrUAQQQQAABBBBAAAEEEEAAAQQQQAABBBBAAAEEEECg5AIEdEpeQGQPAQQQQAABBBBAAAEEEEAAAQQQQAABBBBAAAEEECCgQx1AAAEEEEAAAQQQQAABBBBAAAEEEEAAAQQQQAABBEouQECn5AVE9hBAAAEEEEAAAQQQQAABBBBAAAEEEEAAAQQQQAABAjrUAQQQQAABBBBAAAEEEEAAAQQQQAABBBBAAAEEEECg5AIEdEpeQGQPAQQQQAABBBBAAAEEEEAAAQQQQAABBBBAAAEEECCgQx1AAAEEEEAAAQQQQAABBBBAAAEEEEAAAQQQQAABBEouQECn5AVE9hBAAAEEEEAAAQQQQAABBBBAAAEEEEAAAQQQQAABAjrUAQQQQAABBBBAAAEEEEAAAQQQQAABBBBAAAEEEECg5AIEdEpeQGQPAQQQQAABBBBAAAEEEEAAAQQQQAABBBBAAAEEECCgQx1AAAEEEEAAAQQQQAABBBBAAAEEEEAAAQQQQAABBEouQECn5AVE9hBAAAEEEEAAAQQQQAABBBBAAAEEEEAAAQQQQAABAjrUAQQQQAABBBBAAAEEEEAAAQQQQAABBBBAAAEEEECg5AIEdEpeQGQPAQQQQAABBBBAAAEEEEAAAQQQQAABBBBAAAEEECCgQx1AAAEEEEAAAQQQQAABBBBAAAEEEEAAAQQQQAABBEouQECn5AVE9hBAAAEEEEAAAQQQQAABBBBAAAEEEEAAAQQQQAABAjrUAQQQQAABBBBAAAEEEEAAAQQQQAABBBBAAAEEEECg5AIEdEpeQGQPAQQQQAABBBBAAAEEEEAAAQQQQAABBBBAAAEEECCgQx1AAAEEEEAAAQQQQAABBBBAAAEEEEAAAQQQQAABBEouQECn5AVE9hBAAAEEEEAAAQQQQAABBBBAAAEEEEAAAQQQQAABAjrUAQQQQAABBBBAAAEEEEAAAQQQQAABBBBAAAEEEECg5AIEdEpeQGQPAQQQQAABBBBAAAEEEEAAAQQQQAABBBBAAAEEECCgQx1AAAEEEEAAAQQQQAABBBBAAAEEEEAAAQQQQAABBEouQECn5AVE9hBAAAEEEEAAAQQQQAABBBBAAAEEEEAAAQQQQAABAjrUAQQQQAABBBBAAAEEEEAAAQQQQAABBBBAAAEEEECg5AIEdEpeQGQPAQQQQAABBBBAAAEEEEAAAQQQQAABBBBAAAEEECCgQx1AAAEEEEAAAQQQQAABBBBAAAEEEEAAAQQQQAABBEouQECn5AVE9hBAAAEEEEAAAQQQQAABBBBAAAEEEEAAAQQQQAABAjrUAQQQQAABBBBAAAEEEEAAAQQQQAABBBBAAAEEEECg5AIEdEpeQGQPAQQQQAABBBBAAAEEEEAAAQQQQAABBBBAAAEEECCgQx1AAAEEEEAAAQQQQAABBBBAAAEEEEAAAQQQQAABBEouQECn5AVE9hBAAAEEEEAAAQQQQAABBBBAAAEEEEAAAQQQQAABAjrUAQQQQAABBBBAAAEEEEAAAQQQQAABBBBAAAEEEECg5AJ1GdBZvXq1WrFihdqxY4d65513WojbtWunDjjgANWzZ091yimnlJw+Ontz5sxRK1eubFnhyiuvzHQsPunde++9FZZZ95kpwzXe2PbyzU7nzp1Vx44dg/o3ePDgoC6y1FbgzjvvVHv27GnJxJAhQ1JdG8zzQ8r1/PPPr+2BsfdEAt/73vcSrS8r9+7dW3Xp0kUdd9xxNT+Xfa7hiQ+woA3svI4ePVp95jOfSbU3u9zq4b5UT2WVqlDYyCnw4osvqrlz5zrXM1dolOfXRAcdsfJDDz2kNm7cmPm+bSdvp6uvTXZ5Zblm5XH8jZBGmnMg7rjta389PpOZ97NBgwapsWPHNkJRcwx/EfApX591AEUAAQQQQAABBHwF6iqgIw0ly5YtU++++67z+OTlWBqR5MWs3hrW5aVzyZIlLcd4++23xx6vBLjWr18f2VDtk548ZJov0K59OgugjlewvdIcitS/I488Uo0bN67u6p8cr6tOpTGp9ja/+93v1MyZMyt2K430aRqFzfMjbRrVPn7291eBa665JhOHnMvjx4+v2bnscw3PdIA5bmzndeLEiWrYsGGp9mCXWz3cl+qprFIVSs4byUc5S5cubajGzWeffVZNnz49tZR+fj3nnHNSp1HPG8qz/pNPPtlyCIcddpi6/PLLMx/SDTfc0PKBR6dOndSNN94YpGmXV5ZrVppMNsLzln3cWc8BOz372l+Pz2Tm/ez4449XbeX8/slPfqK2b9/eUqSN+lGUT/n6rJPmGsI2CCCAAAIIINA2BeoioCMvBk888UTQIyfpIi9tEyZMSP2FcNL95bG+b4OQNITMnj1byZdwcS8HPukR0PlryeUR0NGp1Vv9861TedTzotOQl8hXXnml1W4uvfRSNWDAgES7r8fGg0QH2OArZw3oCE8tz2Wfa3hZipCATrIPMspSbrXIxyOPPKKef/75IFCaJtBeizz77DOvxmz5eEB6g9bbR0k+Rq51zOCLrCvX8CwO9gce5jNzrQI6jfS8ZZdnXueATpeAjuuMKefvdj2Q56jLLrss07lcziP98zVKL1Hv5D7rlPX4yBcCCCCAAAIIlE+g9AEd+0s9TaiHp5AXXr3Iy5H03gkL/IwZM6ZuvgD1bbwzX3gJ6OR3ctn+UsfMeha1pw8++EBt2LChVf3bf//91bXXXptfBgtMybdOFZiFXJKWa4HZACBloHv2SW+LCy64INF+COgk4irdyuZLtDQoHHHEEbF5lPoj9xG7N2itzmXfe0IZ4AnoENDxqYcyHOYbb7wRrNpovR7tRkyfZwjpIS3XHPv5VXqat8UhPu0PMkaMGBF8nJV2MeubpGF+2FGrgE6jPG+FlUmacyCubO3eLPX4TNYWG/PNcpL3dinHtEOwpj33q7WdT/n6rFOt/LIfBBBAAAEEEKh/gVIHdMKCOdKgJsO3xM2RI1/izZ8/v+LFuJ4eJGX4BXNuoKjhanwfDH3So4fOX09mu0Ey6dAI8tXxwoULK64OSdOo1aXFt07VKn+++zXLQBrw5QVSl4lcC+Rr8CRf+9Zj44GvVVtYz6zXSRqPpVHqscceq5iHqRbnMgGdP9fSehhyzed+2xbOOdcxNvI11W7MTnLNCHt+qPYQYK6yq8bv0vNc5knRS5Zguv2Bh30PkN/lvNWL9OBN8nyQ1qNRnrfCjj/LOeDjWY/XDzHRi9SvpD3FfVzKtE6tAqW1MvA5n9taHahVWbBfBBBAAAEE2opAaQM69sucFEiSL+vlBW3atGkVX1hneSEsY4XweXj0zTcBnb9KZQ3oSEp2o4w5XrtvmdRivTzrVC3yr/d52223VfTIGTVqlPrRj37UkqWkPfbqsfGglv5l23fagI4ch30vqsW5TEDnzzWqHgI6Zav7Zc1PI19TszZm288PSZ59y1reafJl3sdl+zTDpYY9jyW9/6fJu882jfK8FXasWc8Bl18jXz9cx14vv5tlVJZzrki7Rj6fi3QjbQQQQAABBBBIL1DagI79IpfmhVaCOvJAuWfPntQNuelpi98yz4dHAjp/La88AjqS2je/+c2KXmIybErZhxrIs04VfwaE78FugNcvkuY1JWlwl8aDWpVmPvvNEtCRHNj3o6zzOSQ9KgI6fxYjoJO05pR3/Ua+pmZtzA4bMrRehm3Ns8bZga20w66Z12/pofutb30rz2ymTqsRnreiDj7rOeBCbeTrh+vY6+V33RulQ4cOpX/3ycO0kc/nPHxIAwEEEEAAAQTyFyhlQMceai1p46vJlGda+fNnSzHPh0cCOn8ti7wCOjJciAQX9FIPX6jlWaey1e70W9vuuvHdbhxKEmCj8SB9eZRhy6wBnTznhUnjQUDnz2oEdNLUnnJu08jX1Dwas3kmU8HQw+Y5n6Z3pAylZvbOLdOcRI3wvEVAp5zXV3JVfYFGPp+rr8keEUAAAQQQQMBHoJQBHftF9owzzoidM8d1oHriUT0xrT25pjS6z507tyWZ0aNHe31NJPnUi4yHHDZxrbmOTldeMBcvXtwyT47kS3og6d4bEoRauXJlS9oy34dezN9kEl29yIuu/KOXqG3kd/M3vX5U44G8UMvcIxs2bGjp6ST57dmzZ+oykcaOtWvXBsdv9p7q3Lmz6tixY4WFq2yL+D2vgE6adKQuvvLKKxU28kWp1C+zjsQdt12fdXmL+0svvaS2b9+uJM0+ffqowYMHq9dee62lvvnWqbD9y9xVb7/9tjLTkDKVgKzsp1rjhZsTDR922GHq8ssvD7JrN+wk6fWXtvExqjy1fRoTOW+WLl2qtmzZ0nIN0eUpXzDrsf8lsKXn4ho0aJAaO3ZsRbElrSdxeY0qeznO4447rirzEcSdE1kDOlFBQp/rTx51IG1ApxbnZJ7BL7PcxNo3oFOL66g+P+Lu33IM5jOBT/0JWyfsHm6uF3aNkN/l2tCjRw/vc9I8FvMaotOX5wK5n8hi3lOirhXmNce8/+t7nD4G1zNY3PEdfPDBqZ9N0paHvV0eAZ20PUrlPrdixYpgyFFdNpK/rM9tkq48K5j3HX3cknaXLl2861US55/85CfBM5FeknyIIdvY1+6w7ZO+A0QZ+5xfaZ7hw7zK/hydxzkQV0/SPpPlcU80y9B895O/S92Q9xp59rWff8xrf9gzWdjxSt1cs2ZNq/NZXzN938XM50Hz+qrrsvmOF5b3JOdsHsbmOWkah917suY3r2umT0AnaR0Is0z6Tpik7FgXAQQQQAABBOpLoHQBHfuLvDyGR5AHw7ihrtJO3OjTSGiuIxPbbt26VT355JOhtUS/aMY13tm/RVU3s+HLpzEwLKAjPRqef/75iqCLuT8JIJ122mlq2LBhXrVe8rFq1aqKYciiNpQGAlejjtdOU6yUJhATths7nbjhQqQOSpDPDIaEpeljbtdnqQt2o4hOW84vOTeWLFnilIpqTJWX2Oeee85ZrlKmZ599dqGBHXn5mTlzZsux2MHgO++8U73xxhvB73Ls0jDqM/lx0sYDKYMnnngidxPXOanLU4LWZp7DJuVOWk/Chqlx5UcXhNSxcePGeVk7K2KKFXyu1XHJmo2rvl+J51kHfK7hZv5reU7WMqBTy+uoPj9cZWUHqVJU58jAljw/yccp8sxjfiwRtg+fc9I8Fn0Nkbo1f/782PQlWD5+/PhW57t9zYk6dnlWCnuukOObPXt2Rc/XsDTkOnjCCSeoCRMmpOHNvE3Wxmz7Odjn4wNplJw3b15F8CMPG6lLCxYsaLlvxuGY95/MiH9JwL6nJ+1hYw59G9Xb3/cdQMrl0UcfdRpL1qPOgTTP8KZlvTxHZz0HXPUn6TNZnvdEswzluVbe3ew5W3X+zY+KfBr89XZS78VQArOuRZ5JTj755NhAtumlr692sNPeT9LzOU9js/6IsTyry98ee+yxyHtP0ut+3tdMn/L1WUfKQcpf7rM7duyILX6fsnfVH35HAAEEEEAAgfoVKF1Ax35583mRzcrv+zJn78enkdB+eItqODdfNMsQ0BF386vIOGPXUGLyEhz1suMqu6iGHdd2WX7PK6BjBg8kP1HH4vuCbx5TXKNG2It0VL2TdOQlKE1AR8pV8q4DJD7msi958bR7i/hs67OOHbCxgxD2EIyuuqv3maTxIGl5+ppEBeXCXOT8la+zdYDQJ6Aj68TVE7MHYpqylxdPaWCtxTxSPtfqqPqVps7kXQdcQQKd9zTl4lv/fM4/WadWAZ2k5pLXPK+j+vxwlVXWgE7URy7S8D5r1iyvBkBdlq5z0g7ofPDBB97PBWGN51kCOmmOTze2+gTtfeu3z3pZG7Pta/2ll14a+yGEPDf/9re/dQbxzLz72NjXPp9jl3V0A6zv+q71zKCMb0Bd0rTLIep+7/MOEDYnpyvfcq5+5StfqSg73+uU/QFNvT1HZz0HXLa+z2RF3BPtgI7kNepjLPOjIt/G/CTPeqZT2HNe2DOs5Mk3WOS6T8rvRRjbAZ0hQ4ZUfKwVVz982g2KuGb6lK/POr7XCNMgaaDbdX7xOwIIIIAAAgjUh0DpAjpJejXkRezzMhe2L59GwrDGG3khlYevgw46KOixI13dpWu+buSOaxCSL4r0MErTp09vyZY8wB599NEt/29+3epqYJKN7B46OiF5IZW0Dz/88OBPkl8ZDs5+eYkbFs8ObOg0ZWgUmSxTpysOdhApyct7XvUhj4BO2Mt/2ETq9rwucgzSECbmUj9k2bx5czDkgm0e9QAf1WgmjSwyzEPXrl1b0pQeM/qFTP7tW6dkXbtc5W/yNaIMtyP7kEWG1gvrlZV1GMWwsvYZUs0uF9/5uXwbD8JexKQs5fzWJlHlGRe8jEq3f//+wTm0c+dO9frrr0c2tvoEdLRpVD0xh1Gyrxdh53RY2SfpFZXX+Szp+Fyr7f3p3g5mkMunvhRRB3yu4WU5J2sR0CnDdVSfH66y0hNF+9RvOa/thvqw64TU1bvuuqvia1451+T6YF4j3nzzzeAaYfbeCWt01nkzj0Xqvv5a3D7fo54L7OuO5FOu07JIg5pOT9I+5ZRTWkjE0gzChN1P5dngiCOOUIceemiwnViFHV/ewQWfckvbmC02EkQxP5JwNdRJoEu+tDcXsenXr1/Fc1vY81Xc9SwsXbGUdPWzSdw93vdjCR9PuyeB74c+dsN42DOY7N/nHcC+54VZvPrqq63OL7v+pXmGD7u2l/05Ou054FMfZB3fZ7IinlOjGtzlWU9fb+X5R57ZzeExfRrzw+5l9jNk1LVOXKKCv6aXeS23r6PyfCrnvt0zJO6cK8LYrD+Sx927d1cM+63fZaKefeOum0VdM33K17WOfd5Enedh7+G+10Xfc4z1EEAAAQQQQKD8AqUL6Pj2asiT1udlLmx/Po2EdkBHHkwvu+yy2KGHXA1COi+uB0O9nk96YQEdeej/8pe/HPplqP3SEXVctq2keeGFF0YevzxoS9rmy0TSMdOz1o08Ajp2PTaHXdD5C3upiGsECfuiLOwBPiygE7Z/V52O+9rPLn956ZBhvqJ6X9imRTTs23mKqjdpxuT3aTwIq+unn356pIk9fETUOWQHqsROAnFhQxJJnRJre7gl34COTz2xy1K2kbKP+greLheffWQ9h+3tzWulPV9H2L7k+mM3aPh80V5UHfC5hpflnLTzKtf89u3bpypSO4gdNuxj2a6jPmXli2HfR6LuD/Z6cffZsK+po4IeYQ2Xcee73aMj7oMMn2uqdrKfT+LuTWHDYsUNd+pbFknWs68D9hyHYWnZcwrKOq5gTlggL+7r9LBeTlGWtrkrQGMHXfK8zvt8rGGb2kHAOBfXO4B9jYmrT2E9aaIa2X2f4evxOTrNORB2XkTNF+Zz/Sjqnhh2XfS5xrjK266zrudqWV/OO/M+GZWPsHe8uOuo/Zwcdf4UZRz2HhPXmzhsODbfjx/yuma6ylfqt2sd817uai+w77c+PZOS3MdYFwEEEEAAAQTKL1C6gI790FmNL05cL3NRxZgmoON6KZZ9+TYIuR4MswR0fBrc7XyGHVvSoUMkz/ZDahG9OeJOzSwBnahxr8OCC76NdWZe7boa1hAX9iLkGrJF78O3Tt1www0tQQPXS2dUPYx7mUxz6fQdlsX28XkJ8mk8MNfxOX/kGO28hL2M2+eQ65oYFtTxDei46ond4OD79bt9TlU7SJt1mCvfxsmi6oDPPaEs52Sa4UJ8z/ewgE7ZrqM+ZeVzvL4NanZjs+ujCb1vn2ct+1h8esza6Ub1ivC5poZdI33vG/a5GDYHmE85pFnHd2i5uLR9GojtxlSfe1lYo7E9l1yaAIoci898NWk8ZZuk5Wk/R8bdN13vALZz1HyC+tjM9OI+wPB93qrH5+g8zgHxjLL2uX4UdU9Mc12UY3GVd5rhXe1zNSoIbF+XXdcK397sRRmH1R/X+7O9TdhzW1HXTJ/y9VnH9PS515nl6vucmvYazHYIIIAAAgggUD4BAjohjaquBlNdjGkCOlGNG2bV8G0Qcr0c6DR90kv6Naak7fPAbza2+T5s2g1UPg+1eZ5aYS9r0pAVt8hwAFGTl4bl35702LdhXPLg6mES9jXntdde60XkU6fsea6SlI/Z4BM1F4RXRq2VknxBK5va+bAbtOw8uBoP7JfqJCa33XZbxdBDZlmlmRxb8u4TlExTT5I0kpmG9nG4vjxPUwfitska0JG0XZPPFlUHwsrTbuQq0zlZzYBOGa+jPvdbV/22z7O4e2fa4ajs+hq2D5+PNuxjsRvMop6nXNdUna55v/MNlMu29jlRzQ9D8mrMlueC0aNHR/byNO8dSWzs+mUHj+yv3X0D8HZw1RX4cJ0H5u9JP/Sxv3S/8cYbI3fnCujY54HrwwfZkaQZ1ovWzITP85asX4/P0XmdA2kDOkXeE+364Ps84ypv89qZ5PnYDAJEvUvY73g+ddh1Phdp7PPxWtgJbefZfucu6popeXGVr886ZhquoJukp4cwNYdETnJdZV0EEEAAAQQQqG8BAjp/efEy5w4pKqDjM/+CT+OdrnI+D4++6dkP+74v4nZwIWq7pA+dvsdWxOmXZ4NkVMN+mi/x9LHaL1FhjTFmffZ92fR52ZB10nwtqvNuNz76NhS5yjlpnuwydn0N7Wp8tBsxfV6W9THZeTFfQNM2SvoEF+wXZp96kqSRzC4zewx33yCjq+x9fjevJ3rM+LjtZMg6CRaETXQc5VRUHfC5hiet/+ax531O2vVZGiU6duzoU0yt1jHnL5If7ftLGa+jWQM69jnv6nHj2zMxrADsxi27F0vahmyf5ynXNVXn12ys9GngMo/TPO99rm+pKmnIRmGNkdLQGrd88MEHasuWLaEfhoQFo9L2opE82IHQuIChT2Ai6l7m+xzp455kCDXbxnV/dwV0wj5+kGCNOe+TzzHY6yR9zq2n5+g050CYoQznGra4rh9F3hPt66JvsNi3vPWzR9QQxnHPVj4BHZ+elrV+7rDrj69x3DNz0ddMn/J1rRM2vOhxxx0XOvR5mmsO2yCAAAIIIIBAYwmULqDTyHPo+PbC8G0Qcj0YJnnJdr0cRVV7369xfU4beYlZsWJFq8ndk/R28NmPa52sAR09GfWoUaMiH8LTNJRFNVTZjVz2i1ASP586ZdYV3xdDnXc7b64hFFxlpX83G/18eoLZL3au43CdH3bjgavxzjwue74WM6AcF+xx2ZgNvT5DrvnUE7tnU9S8OWF5s+eIyLOxz2Xh05syKs9z585VdmAhrHGhqDrg07BSpnPSrrO+H0iE+ds9q+w6U8brqO/9O+x47eES5V7yla98JbYxJ+kXveZ+XX5pjsXVOK7377qmynph12lXb1nz+MyArO/zl+ta4vN7lnuwHLMEKt94442WXYXVg6z30izXDNtA6u2aNWtaTaae9zXet7dW0uC6T5017336+KVcpF716dNH9evXL7InVVSd8Xne8qlv5jpleY7Ocg74HLPr+pGlfrvOrbT3uLzLW/L56quvqldeeaVlCGSfgI7vtdB1/S/S2C4D32tJ3MdMrnJ11TvX8fqUr2sd+yMVnSf5sEOuMwcffLAaPHhw7Dy8ruPgdwQQQAABBBBoHIHSBXTSDPGRtTh8XuZcjU1RD8hpGltcD9E6L64HQ72eT3ppx+FNYycv/zt37lRr164NsiiNLmGTkOv8+zQ0Z60D5va2l5StTwN9z549Vffu3b1e6n17NkUdV9wQC1leWnzqlNmw4ftiqI+jiOH0wibi9mn0s3tfxDU8J2k8yFoXzXy4hryI25eZZ5+Ajk9wLY+hy3SefV/Qs3rK9mkDOnrfdgNhWADQ/rIyS77tuui6hpfpnEzb2OW6x8rvdp0p43XUVVZR9UIaon7605+2NMzJeq4ejD498eLqoeuDjDTH4vtM4LqmSr7zGrZJ0kp6r8py/ubRmG1f++0PN9IOf6mPK+m9RQIFUt+2bt2qtm3bpqRH0fbt20N7MRZ1jbefH6LuWWbPM58PPHzqbNjcdHYdkfuCNLr279/fq/eOz/NWVD0s+3N0HueA7/NN2Lld5D3RFQiPynea8pZzTs69zZs3KxnaWf5b3peihniuZkCnSGOz/iQZfs5+3jOffYu+ZvqUr8869nNNWH2ScpYgsgR3GG4ty92abRFAAAEEEKhvgdIFdOwHrmoMk+HzMudqbPIJ6PgGJnwbUXweDCXfPum5Gn+jqrmvnbyUzJs3L+h9I8MZJVl83ZKkGbeu7VXE/tMOcafzHdcY5lsmrjodddxZG8d9661veebVkB43nI+r8TGvPMgxm435WeqJ65xOU0/aakBHysVsJLTLSf6/qDrgcw0v0zlZzYBOlvPDLjP7Hp7m/PApq7DrmjTSTZs2raKRzifAmrXR1HWMPs8O9vG40vS5h+l12nJAxx4WTUzMgGbW88y3bOWZfNmyZZENyHH36SKC9mYjcliwxg76+AzV5FtnJW3psRk2FKftII3Q8v4icyBF9WRN+ixUT8/RWa9Nruc/1zNZkfdE33PHPgbf8pZzX+rZqlWrguBNkqWaAZ0ijW/93cIAACAASURBVM36kzQYH5Wvoq+ZPuXrs45+jpDrjc/7svgMHz7cOWdXknrEuggggAACCCBQHwKlC+jYX5z6zjsTx627pUd1VfZ9mYt7OG+kgE6SIJqPnT1HQ1RZydeNUt6dO3cOhu7QSxEBlbj6Ug8Bnbgv43zKJOr4fV42srzEZf2i3M63nV7Wy64cW1jji6vxwB6K4bTTTkudFfnaTuchS4N10QEdaUyTsb3TLq4Jo9OmG7Zdljqr03NdF4qqA/rl3hz2zW4ozXJ8eZ+TWRtNzPJzDbmW5fyQ/RRxHU3T2Gcfh+89OGujqeuL5TTH4nv/cV1TpXzCju/QQw9NdWno0KGDV+/ZVIlbG2UtF52cXS/ihuNMOrShq3ebPINJDy6fBmV5/pV71oYNGyoCP0UEdOxeZfY923ze9P2y37fO6nKRa+bSpUuDYeaiekrodePmwPJ53tLp1NtzdF7nQNT56Lp+FHlPTHNdlOPwKW+5Js+fP9/ZkC91W8456aWxcOHCFqZ6Cei4njvyCuiY99Kszyaua6ZP+fqsY9Z5qQ9yXfX5GNLnI5A87m+kgQACCCCAAALlEShdQEdo7C+hk0wwHkZrP4TZDz1JX+b0PnxeGJI+vPk03oXtPy7o4fPy4Xo5iqqy9gSUrqGCJB0duJGXkS5duqiuXbsGXcZ1I3bRL4Ku08/VcOva3ud3nzKJSyeu7qWtz74vnGnriqSfd9najkknYJcvbc2vbaMmT3Ydc9aG5aiydr1AxtWRogM6Sb+a9DkvilrH51rt2rfrulBUHfC5J7jqZ9yxFX1OJm1oNvPqCuiU8TqaNE/2Oe4zRFSUUdKPH1wNXEmPJewaH1X+PnU277rpOsfz+j2vfMcFdLLc5+U4465X0kNAfre/DteBG2lMlsCaHSQr8hqoy8ZuCLaf580gbdrAaJJrlp6z5s0332wV0NJ5jur96/t+YJ+H9fAcndc5EHVOuq4frt+z3BPTXBd9nq/DeiTqwI2ce+3bt1cHHXRQ8K5kDrPl83yTxsN1nGnS1O6u+mH+7huYdb0bF3nN9Clf33Wi6qaeq0wCPPLeEtZ7J2t7SV73QNJBAAEEEEAAgeoIlDKgY3+BFzcUkosp7MXUfuCxH/J8hmiwH8waqYdOkl5R9gO/+bWk/eItD+V/+7d/6xxb3PWg7yrzrL+7Gm6zpi/bu+YuiNtHki/bJJ0kjRM+DQxJx943j8X1RXhSW7PxRurXlVdemWiyUDsgGTY3iuTJ9eJqfz3rmvvC9zjtupgkXVdZpnm5NYPtSV+yfY+5iPV8Gjxc+3VdF4qqA5IvV8NKmc5JV5DA5Wz+7grolPE66ior8/js/Md9zR/lFjefmsvaFTBOcix6X77XFdc1VdKzhx1LGuxyHX9Rv+f1DBMX0Mk6H11c77SwIOM555zjvLdWI6AjZWZe78znVft+7tu46VtnfeqL7r1j9qiU7cJ6K7nu0bJdvT5H53UORJm7rh9F3hPTXBflOFzlbZ6Tsr5vgN7n+cblFebsOs4ije36E9V73s63vZ0Z8C3ymulTvr7r+FxnZB253snxmr0EfeuM7z5YDwEEEEAAAQTKLVDKgE5YECZJQ6ZJbjeyhQVe0rx42Ns0UkBHP3RGjftt+poNvHZjuN1Y5dsd3G70r/YDqqvhNo9T2n6x8P2SVPZtu9oByCyNE64XTp/9x/nYL4C+L2lhadrHmTbwa79EhwXAXC/DRc39ZdeTqB5ErpfasHMoTT2xG/p8g995nDNZ0vBp8HCl7+rpWVQdkHy5GlZc14RqnZNheU0SULbz6QrolPE66iorfYx2fZEA6Ve+8pXEExxnuaaawaCwDzl8j8UsN9/riuuaqtO0r89Z7hmuczyv39M8U4bt2z52O0DhKr+o43GdN2a6UR85+OS3iCHXZL9RgRvzGp2kB6mrzsrva9euDb6I79Gjhxo7dqyzqtjvHmHXwTTPW/XyHJ3XORAF7bp+FHlPTHNd1O9V+njsZzL7nPR9nrUDftUccq1I47jATNzJZ5931bpmuspX5znunJeyfO2119S2bduCjxkuv/xy53XG/ughyXXPmTgrIIAAAggggEDpBUoZ0AlrFJKXysmTJydq7LAbTCTdqMYl8yHL50HabtxrtICOTxDFfuC2gxJpv9S2v/L0yUueZ1o1AjqS3zS9S+Th/a677qoY195u4HI1TsRZ+TQw+L5A2vuxX1iT9AQLy3NewQX7BTDs/Hc1HtgvVUkaZ+WlWIZQ0AFUmZfGHE7DrCe+jWt2I29eAR27IS1JGUp5ydKxY8fg3/LFd7WWrAEdn56eRdYBVwNSWc7JsHt3kQGdMl5HXWUleZZroaynh0yR64WcD3IPTbqk/QDCbowL+6jA51js/Pref1zXVJ2ufX32/fhBzkfZVq6r4ivDu/o0xCf1D1s/j8ZsO42wa799D/Q91+z7gx2YT3O9DBsuqqiAjpibQSf9oYP5N9/Ah6TlqrPmPdj3nufTu9bneaten6PzOAfizkXX9aPIe2Ka66IcS1x5p/Wy81LNgE6Rxr4fTZp1xH5OCztXi7pmuspX5zOuDtj3ct8Ppsw066UXax73WdJAAAEEEEAAAaVKG9CRB7Np06ZVdCX2HbIrrFFJ/hbXEGC+CLqGbrIbNSXtWgd04o7N5+XDDqLIMcX1igprkLK/Lk4TGLEftiUfjRrQsX18htuxG2LCgg+uxom4C5/5YhBXp+z64gqChgWikjS42Hm2X9yyDP9lv5TqFzOzh5qr8UC2seuuT3naL3BhjXb2Oi7rsEB2XgEdOU77q3FXfsJsfLbJ8wadpoFS7z/sXhR1vS+qDqS5hruM8z4ntVfaBsiw8nb10Am71/ucd0VeR11lZd875RjyvBb6pGcH12WbsOGpXMcSVma+9x/zmhrXSB52fXZ5hZ2zrm3yvN6kbZzVeQirIz7XcJ/AoB3IC7vnmOed63lY8hyWX/l7kQEdM9An1+MhQ4aomTNnBoQ+eTbL21Vn7aCiT10y63fU84nP81a9PkdnPQdc56PPM1lRz6lprov6uVIfl30+pwlghD3rVTOgI8dSlHFYgNjVQ92+r4edp3a6eV0zXeWryz0uoGN/FOTzLGMfj8vIdV7xOwIIIIAAAgjUl0BpAzpxL4nykCONVf369av4olUebDZv3hy8XO7YsaOiJFwPRmENcaeccooaNmxYSzrysDV37lxlj40tK9QioGP38Ij6wtfn5SMsoCMPuieccIKaMGFChaW8RMyfP79iQsawxoawRqOoh00Jki1btqxigvqoFx+z0UPKQy/SAC9BqKxLmhfotPs0h6yTNKSeSp2TumcuUrfFyBwrOarRwtU4EZdX3zoljWw//elPK+qAfBl20kkntfrKPKy+ZB0WIO/hrez6b9dTn8aDsF4c0lh28skntyrPqHH2o77Is+uJWMvX5mZPHtn/7Nmzg+ufvfg0Bvp+3R32oi3lOXr06FZlL3lZsGCBeuONN1qyFNd7SRrO5Dj0EpZmmnMtTUBHT0Abdj+JCnYXVQd8ruG1Pid1uVQ7oCP7LdN1NK6sigo0hH1kIue83dsv6hkm6qMJn3pnn4++9x/XEIZmunY+5Df54GD48OGtem2HzSsQFzCSa7u5yDxsWZe0jdmy3auvvqpeeeWVinur3Ecuu+yy0Dls7GCDXF/lniNlb36UINcHuW+a12I5zrDrvt0wKn5f/vKXW1nr+5hcI8Mm6C4yoGMH+uSeqI/NFcxOWmfDgopyzsj9yR6aOMw56vzyed6q1+fotOeA77nn80xW1D0xzXVRjsvVI8v8sFDWl3o8fvz4VnVM6oS8h8p1wl6qHdApyjjsOVOONezZN+z9KO4do4hrpk/5+qzj0xahy9x+t3IFstPc69I8k0u+Vq5c2VI1Bw0aVLXesb7XD9ZDAAEEEECgUQRKHdARZHlwlS8K7QBNkgKQBztpgIubEybsoVT2IS/S8s/u3bsrGtPlBbdPnz4tjae1COjYL92mifm1rc/Lh/lypI/XfEGX45NFGoTsF/e4l+ewQJGko9OT/964cWNFccr+ZdFlHpV+mi/afOpNNQM6UfVOHsx1fQ0zj/uqzLdBLczCt07JtmGNiOY5E1a28jdXcNWnjOwG3LRzbOl9uXrK+DQe6OuVOZSSTt8sT/taoteJO4+ivoAWy/bt27e6Psk5ZF4z8wzoSH7Dvgy1y172H3bdjvu6OW4ScJ96EbWO3dMjS1qur7OjyipLHfC5htf6nNSmtQjolOk6GldW9vVV6oTcC8Maw+PqaNjHC3Yjld4+6hrhc93xrXdmXn3vP3ZPETONsHMsrPeuvp/INVCWpPdK2canF1jS60VUY2TSdGR9ny/I7fuh3o9+zkp6LY7Kv34elvTD0pT9mc9zYb2+0hhEbRN13EmfB3zqbFR91edXlEnc847v81Y9PkeXIaBT1D0xzXXRvtaEPZOFBa5d1zi5Psh5qT/2ihqW1/cZ1jzXfI+ziHeBsJ405n1Sn3dh1yGfd4y8r5k+5euzTljPaX0fMNsw7PdmWcf1bJrmXpfmmbya79B53k9ICwEEEEAAgXoUKH1AR7+kP/roo6FfI8Why4OufMXpO1eDPJT+9re/dTau6IdFs7dOLQI6UQ/RYmJ+denzUG4/7MuXh2EN07a3azz7sC+S48pMf5Em+9ZfW0Z9XdsIAR1dv6UxLuwBPcxK6trZZ58dOZ+UT+NEVBn41im9fdKAq9SXcePGxQZXXRdS+2tZ33ll4tIN61lh9pZJ8jIsJrNmzaoIALuOyWeYBF9r/TX1j370o5bd5h3Q0Q0lPtdLnQm5Hku9NXs92i5pXh5dtvZLtM/6YevoL9995uHIuw74XMNreU6aXrUI6JTpOhpXVlENs0nrZNTzRlhvyKi0o3rgxpWlT48L3/tPVBBO9u/bY8jlFtWzxNwuTSOXa795BXTk3iY9pH3mVooK6IXlVdI97bTTYq/FUUH7qPSkV1D37t2DeYv04jsHhMsz6vewPKZ5HvCts3FByKhntbiPyXyft+rxObosAR0pF99nJ12GrufUJPfjqGtN1DUuKnAdVb/kXW3NmjVq4cKFLavY82rKD0meYXVCSY4zb2O7/si1RP5mjlKQ5pwzt8n7munqgWU/i0bVAbk3/upXv3Ieqz4W32fTNPe6NM/kBHTS3tHYDgEEEEAAgeQCdRHQ0YclDzkrVqwIHl7jGr+lsUOGY5NG0rheOWFcso/Fixe3GvJC1pUXRXnQ10OQmQ8ttQjoSJ7khVCGP7O/hDcfFH0eysMe9sVi3rx5oYE06fYuQ3rENc6avpKHVatWhX6xL67S22nUqFEtQQr7RT3sS89GCehoJzmepUuXthoSRf/ua+7bOBF1ufCpU/a2Ul4yZF7Yy5a8bPTv37+ifJNfqv66hf0S5hMM8dmf/SJtTi6a5mVYTOQcsoe40XmRei/XqbBhg6Lyq4dMCjuXJL0jjjiiZRgY18tl1noieZT8SEOCDP0R9aKth8j0uR6neXn0KdssPXSy3E/yqgM+1/BanpP2td4cltR3KL+wckzTAFHr62gtAzr6nJSPTeLut+Z1Iu78SVPvklxXpBFQ8mo/z8UNl6Of0eQ5MKrntly7ZThKn+BrmjrmuuZkCejoXlu++Tfzop/ZXn/99dAPk+RaLHPN+LhIumFDZpr7k3Kyh9MxhxFLOvSZy9X+3Z5zQn5P8zyQpM5q4w0bNsTWP9/n4yTPW/X0HF2mgI6uN3k9p6a5LkoeXM9kOp9hw0bq3/T1waxf9kdOYT010jzDpjnOvIzDzkm5Jsr9ImyIR9/3I/sakuc106d8fdYx66sMXRbV3mE/87uun2nudWmeyQnouEqC3xFAAAEEEMhPoK4COmEPYuZ8Cx06dPD6ktGXTx70dPoSGDLnq5A0zN+j9i0PpXoJSyMsL2a68rtP0EQecHfu3Bm6L5/0zO3DjsU8Dp/8RBmLp+RHL2IaFnSz1wuz0+vIvEnSqJx1XhadJ9vLt9x865XPeq7yiEvD19iVj7g6Fbdtmjrvyov5u52vqDqUJE37fNbb6rqepTwkLTvPWc6hsHoads6aL29hjVx51RPT2Sz7NNdj7aTni8oSDIjKl2+9yPu8z1IHfK7htTwnzX3bec1yfpr1yfdeGHWtSFof054fcWVl1wHfumiv53ssaY8h6l7oc91Ks0/bLO3xpTlndR2bPn16cNg+vZBc5WYbuNZ3PQ/5bh93HvqUXdx+fO+BWa5zaY4zj+eBNHVW8mpv51tvw44zyfOWb35r+Rzts+805a238a2PUfvI8pya9n6cZp++27ievdJ4pT1Obe6b97AycgVZzePJem3Lcr+Les6MuhelNcnjOpfmeSrNfsvwDp3l2sK2CCCAAAII1JNAXQd06gmavBYnoIetyCugU1xOSRmB5AIyzr68HHbp0kUNHDgwcqg9+8VSN1DK3/MKjCTPfbot9Pjm9ZbvdEfLVgggUEsBs6dHHgGdWh4L+0YgjQDP0WnU2KYoAVdAp6j9ki4CCCCAAAIIIFBPAgR06qm0yGuogB4qq+jhPeBHoBYCZk8b15xVOn/2sHRhY6rX4lh89mkOH1L0pNo++WEdBBBobAE9xGua+VcaW4ajaysCPEe3lZKuj+MkoFMf5UQuEUAAAQQQQKC2AgR0auvP3jMKmHPtFD0Bb8assjkCqQTMMaxl/PQrr7wydm4wGSLBnJi6nnqumZM/y3wP1157bSozNkIAAQR8BOR6KWP+79mzJxiyVyaxZ0GgLQnwHN2WSrs+jpWATn2UE7lEAAEEEEAAgdoKENCprT97zyBgNlzXU6N1hkNm0zYoYDa2yOFLoOOUU05pNbeWBENkLqnnn3++YkLsehq2TIaXe+ONN4JSrqd8t8FqySEj0BACN9xwQ3C99AmWN8QBcxAIGAI8R1MdyihAQKeMpUKeEEAAAQQQQKBsAgR0ylYi5CeRwDe/+U0lw6TIV7UyzwgLAo0ooOeUMY9NGiB1nd+9e7d69913Wx368ccfr84555y6IZHg1fz589XJJ5+sxo4dWzf5JqMIIFCfAjLU1IYNG9SECROCHjosCLQ1AZ6j21qJl/94CeiUv4zIIQIIIIAAAgjUXoCATu3LgBxkEJBeCQRyMgCyaV0ISD2XYdQ2btzolV8J9tRrUIRz2quIWQkBBHIQ4HqTAyJJ1LUA50BdF19DZp6ATkMWKweFAAIIIIAAAjkLENDJGZTkEEAAgaIE5CV36dKlLcOS2fuR3mr9+vVTw4cPVwMGDCgqG6SLAAIIIIAAAggggEDuAgR0ciclQQQQQAABBBBoQAECOg1YqBwSAgg0voCMfb9z586WA5UADr3VGr/cOUIEEEAAAQQQQKBRBaTX2OrVq3m+bdQC5rgQQAABBBBAIBcBAjq5MJIIAggggAACCCCAAAIIIIAAAggggAACCCCAAAIIIFCcAAGd4mxJGQEEEEAAAQQQQAABBBBAAAEEEEAAAQQQQAABBBDIRYCATi6MJIIAAggggAACCCCAAAIIIIAAAggggAACCCCAAAIIFCdAQKc4W1JGAAEEEEAAAQQQQAABBBBAAAEEEEAAAQQQQAABBHIRIKCTCyOJIIAAAggggAACCCCAAAIIIIAAAggggAACCCCAAALFCRDQKc6WlBFAAAEEEEAAAQQQQAABBBBAAAEEEEAAAQQQQACBXAQI6OTCSCIIIIAAAggggAACCCCAAAIIIIAAAggggAACCCCAQHECBHSKsyVlBBBAAAEEEEAAAQQQQAABBBBAAAEEEEAAAQQQQCAXAQI6uTCSCAIIIIAAAggggAACCCCAAAIIIIAAAggggAACCCBQnAABneJsSRkBBBBAAAEEEEAAAQQQQAABBBBAAAEEEEAAAQQQyEWAgE4ujCSCAAIIIIAAAggggAACCCCAAAIIIIAAAggggAACCBQnQECnOFtSRgABBBBAAAEEEEAAAQQQQAABBBBAAAEEEEAAAQRyESCgkwsjiSCAAAIIIIAAAggggAACCCCAAAIIIIAAAggggAACxQkQ0CnOlpQRQAABBBBAAAEEEEAAAQQQQAABBBBAAAEEEEAAgVwECOjkwkgiCCCAAAIIIIAAAggggAACCCCAAAIIIIAAAggggEBxAgR0irMlZQQQQAABBBBAAAEEEEAAAQQQQAABBBBAAAEEEEAgFwECOrkwkggCCCCAAAIIIIAAAggggAACCCCAAAIIIIAAAgggUJwAAZ3ibEkZAQQQQAABBBBAAAEEEEAAAQQQQAABBBBAAAEEEMhFgIBOLowkggACCCCAAAIIIIAAAggggAACCCCAAAIIIIAAAggUJ0BApzhbUkYAAQQQQAABBBBAAAEEEEAAAQQQQAABBBBAAAEEchEgoJMLI4kggAACCCCAAAIIIIAAAggggAACCCCAAAIIIIAAAsUJENApzpaUEUAAAQQQQAABBBBAAAEEEEAAAQQQQAABBBBAAIFcBAjo5MJIIggggAACCCCAAAIIIIAAAggggAACCCCAQGMK7Nq1S23atEmtWbMm+PfWrVtV165dVYcOHYJ/Dx06VHXr1q0xD56jQqBEAgR0SlQYZAUBBBBAAAEEEEAAAQQQQAABBBBAAAEEECiLgARy5s6dq37/+98r+e+4pV+/fuqzn/1sENxhQQCBYgQI6PzF9fXXX1e/+tWvgguULBJZ/uIXv6jOPffcYuRJFQEEEEAAAQQQQAABBBBAAAEEEEAAAQQQKKnAypUr1fTp052BHDv7EtT50pe+VJWj2rJlS9Ce+9xzz6n169cH++zcubMaNmyYOvXUU9XAgQOrkg+9k1tuuUW99NJLauLEiWrSpEkV+9Z5Nf8etX5cOlU9IHZWOgECOs1F8otf/EJdfvnl6v33329VQMcff7yaPXu22n///UtXeGQIAQQQQAABBBBAAAEEEEAAAQQQQAABBBDIW0CCJPrD9zRp9+rVS1144YWqqakpzeZe29xxxx1q6tSpseteffXV6qqrrvJKL4+VzjnnHLVw4UJl7/eFF15QkydPVsccc4x66KGHWnYVtX7U3/PII2nUt0CbD+gsWLBAnXzyyUEp3nbbbcGFRoI38vd//dd/VUuWLFGXXXaZuvPOO+u7pMk9AggggAACCCCAAAIIIIAAAggggAACCCDgEFi0aJGaOXNmZicJ6lxxxRWZ07ETkJ4u559/vlqxYkXQG+fiiy8OeuPood4kePLUU0+1BHtkBCZX4CevTMq+d+zYoXr37l3RO+jpp59W5513nhoxYkRFQCdqfQI6eZVI46XT5gM60u1u9erV6oc//KG69NJLK0p4+fLlasiQIcHf3nnnHXrpNF7954gQQAABBBBAAAEEEEAAAQQQQAABBBBA4C8Ca9asUffdd1/iYdaiAAcNGqSmTJmSq68MR3b33XcHwZz7778/cs6eBx98sKV3jqx/5pln5pqPJIlFBXSi0iCgk0S3ba3bpgM6OmAzYMAA9dprr4WWvPTUkeWkk05qWzWDo0UAAQQQQAABBBBAAAEEEEAAAQQQQACBNiUwbdo0JUGdPBfppSO9dfJYpEfLWWedFST1wAMPqJEjR8YmqwMjl1xyibrpppta1nXNUeOa2+a6665TGzduVD/72c+CNL/whS8EPYXCtpO/Sa8n3aNIhl2TRYZei9qPGdAZP358EGSTuXn0vmTu9x49ekQeu+6l9Mwzz7Ssc/TRRwc9mVxmeZQTaRQn0KYDOrfffru69tpr1Te+8Q317W9/uzhlUkYAAQQQQAABBBBAAAEEEEAAAQQQQAABBEossHLlyiBwkPeS59BrMjeNzIc+ePBgNWfOHGdW5SP+Ll26tAp+uHrAuOa2kWHcJB960UOphW2n/2ZndsOGDcq1n9NPPz2Yk2f79u0Vm8f1TtJGUTh2cMuJyAqlEmjTAR058aTrnURz9Un48MMPq61bt6r+/fsH0Ur5OwsCCCCAAAIIIIAAAggggAACCCCAAAIIINDIAhLMkaBOEYsEGbp165Y56bFjxwY9XSS9q666KnV6WQM6smMdGJGgkcybI3P4RKUbNeSaK6Aj+5Hg1fXXXx+0Vcu+br31VjVr1qxgyDlJ1+ypc8cddwTzBclv3/3ud1uGmZPt7rrrrpYg1Lx58yrm+EkNyYZVF2jTAZ1x48YFkdwZM2YEXe6WLFnSqgAmTZqkfvCDHzB/TtWrJjtEAAEEEEAAAQQQQAABBBBAAAEEEEAAgWoJSCDg/fffL2R3Z5xxhjrxxBMzp92nT58gjaxz4mQN6ET1EMo7oBMWtJHjjxpKbvjw4WrdunWRPq7fMxcQCRQuQECnOaCjo8N33nlnS48c6TJ3+eWXBxcxhmQrvB6yAwQQQAABBBBAAAEEEEAAAQQQQAABBBCokYC0gUpAp6hl9OjRSv7JuuiAjs/8OXH7yhrQiRq2LO+ATtR+pIOC/Na3b1+1ePHiikOV+XOkt1DY4jrurOXD9sULEND5y1iLy5YtU8cee2yF+IIFC9TJJ58c/G316tXBMGxplqVLl6bZjG0QQAABBBBAAAEEEEAAAQQQQAABBBBAoAEFjjvuuFId1aZNm4JRiopaBg0apKZMmZI5+bIEdKKGfMs7oBPVE0mGUBs1alTgKXPxxC2y7saNG4PRqe65555gPp6sQ9ZlLkgSSC1AQKc5oCNjL86ePTsU8YQTTggq+w9/+EN16aWXpoImoJOKjY0QQAABBBBAAAEEEEAAAQQQQAABBBBoSIGyBXTWrFmjpk2bVph1v3791IUXXpg5fT1kWNaAhKunimtum2oFdOJ6Iunglh3QkXl1HnnkkWCuIfknbMnql7kgSSC1AAGd5oDObbfdpq655ppQRD3PTtw6qfXZEAEEEEAAAQQQQAABBBBAAAEEEEAAAQQQqLHArl271Le+9a3CciHz58g8OlmXiy66SM2ah4c7gAAAIABJREFUNSuYNsNniDgZfuzRRx9Vxx9/vPrc5z6nevToEWShUQM6Dz74oLrqqqtamEeMGKEOOeQQJcEfMfj+97+vFi5cSA+drBWxhtu36YDO7bffrq699lo1adIkJXPmhC0EdGpYO9k1AggggAACCCCAAAIIIIAAAggggAACCBQuUHRAJ685dHTAonPnzkp6ougATRTQLbfcomTYMll/5cqVLavVS0DnjjvuCNqu7UWO/bzzzqs4LnMYtptvvlldfPHFrbZzHXfhFY0dZBZo0wGd5cuXqyFDhqhu3bqpV199Ve2///4VoO+++646/PDDlUwKFjbHTmZ9EkAAAQQQQAABBBBAAAEEEEAAAQQQQAABBEogIEOuydBrRSwy3JoMu5bHooddc/XSkQDH2WefHTpnTFxgY8uWLUGbsSz20GSugEjec+hEHaMOVJ1++unqxz/+cZBXHeSR/w6bV0eOa+TIkcyhk0clrGEabTqgI+66B45EOmXiLzOoc/nll6u77rordo6dGpYdu0YAAQQQQAABBBBAAAEEEEAAAQQQQAABBHIRWLRokZo5c2YuaZmJNDU1qRtuuCG3dGfMmKEuueSSID35t7Th2j11ZKi1r3/968EcMoMHD1b33ntvxTr33HOPkl4sffv2DYZkM7eXII4ezSnvgI7kZU7zFCB6cc3VI+vZvXTMwI05x47598cff1wNHTq0ZT8SzLn11lsjjyu3wiGhwgXafEBHeumceuqpQS+cAQMGBF3YunTpEnTFW716ddB756mnnlLHHnts4YXBDhBAAAEEEEAAAQQQQAABBBBAAAEEEEAAgVoIyLBr3/3ud5X8O88lr+HWzDyZc8XIcGoyP4/MEyPLM888E8wTI4sEUCSQYQY35O9m7x0J6vzd3/1dsP4vf/lLtW7dOiVzz4TNNZO2h445HJoEoTp16hTMdeMK6Ej+JSglPXGOOuqooOeNDjZJOjfddFNFUeneS2IivXtkP7KNBOq2b98eeEh6dqAqz/ImrWIF2nxAR3hlaLUbb7wx6I1jLmPHjlW33XYbwZxi6yCpI4AAAggggAACCCCAAAIIIIAAAggggEAJBKRny/Tp03PLiXwsf8UVVyjppZP3IkESac8NmxtdB2n+/u//PnKeHTlW6d0jARy9yHbSHrxkyRI1derU3IZck/TNnj/y//PmzVPf+MY3YgNH0gNHOhtI5wO9SLBGgkFhc+TIMX3nO99pCWjpbSRAdd1116n//d//Dba1ewrlXTakV5wAAR3DVgI7enKsQYMGtZpTJ20xbNq0Ke2mbIcAAggggAACCCCAAAIIIIAAAggggAACDSbQq1ev0h5RXnPpSBBn4sSJStpZi14kkLFjx45gN71791YDBw703qUEhjZu3Bj0ZtE9efTf7LT0fqL24fpdpyuZE5c333wzyHfUfmQdGQ5OhkzT7dYyD45rsfejh5RLmo5rP/xefQECOlUwJ6BTBWR2gQACCCCAAAIIIIAAAggggAACCCCAQJ0IlDmgI0OuSVAnS5umBHPOPPPMVkOd1UnxkE0ESitAQKe0RUPGEEAAAQQQQAABBBBAAAEEEEAAAQQQQACB2gik7alTzZ45tZFhrwjUToCATu3s2TMCCCCAAAIIIIAAAggggAACCCCAAAIIIFBagUWLFqm5c+cq6bXjs/Tr10996UtfUjJ3DgsCCOQvQEAnf1NSRAABBBBAAAEEEEAAAQQQQAABBBBAAAEEGkZAAjsyh8uaNWtaHZMMHydzvcg/ZR5KrmEKgwNp0wIEdNp08XPwCCCAAAIIIIAAAggggAACCCCAAAIIIICAv4D01nn//feVDK3WoUOH4N8sCCBQHQECOtVxZi8IIIAAAggggAACCCCAAAIIIIAAAggggAACCCCAQGoBAjqp6dgQAQQQQAABBBBAAAEEEEAAAQQQQAABBBBAAAEEEKiOAAGdKjhv2rSpCnthFwgggAACCCCAAAIIIIAAAggggAACCCBQDwLMNVMPpUQeESifAAGdKpQJAZ0qILMLBBBAAAEEEEAAAQQQQAABBBBAAAEE6kSAgE6dFBTZRKBkAgR0SlYgZAcBBBBAAAEEEEAAAQQQQAABBBBAAAEEEEAAAQQQsAUI6FAnEEAAAQQQQAABBBBAAAEEEEAAAQQQQAABBBBAAIGSCxDQKXkBkT0EEEAAAQQQQAABBBBAAAEEEEAAAQQQQAABBBBAgIAOdQABBBBAAAEEEEAAAQQQQAABBBBAAAEEEEAAAQQQKLkAAZ2SFxDZQwABBBBAAAEEEEAAAQQQQAABBBBAAAEEEEAAAQQI6FAHEEAAAQQQQAABBBBAAAEEEEAAAQQQQAABBBBAAIGSCxDQqUIBbdq0qQp7YRcIIIAAAggggAACCCCAAAIIIIAAAgggUA8CvXr1qodskkcEECiZAAGdKhQIAZ0qILMLBBBAAAEEEEAAAQQQQAABBBBAAAEE6kSAgE6dFBTZRKBkAgR0SlYgZAcBBBBAAAEEEEAAAQQQQAABBBBAAAEEEEAAAQQQsAUI6FAnEEAAAQQQQAABBBBAAAEEEEAAAQQQQAABBBBAAIGSCxDQKXkBkT0EEEAAAQQQQAABBBBAAAEEEEAAAQQQQAABBBBAgIAOdQABBBBAAAEEEEAAAQQQQAABBBBAAAEEEEAAAQQQKLkAAZ0qFNCmTZuqsBd2gQACCCCAAAIIIIAAAggggAACCCCAAAL1INCrV696yCZ5RACBkgkQ0KlCgRDQqQIyu0AAAQQQQAABBBBAAAEEEEAAAQQQQKBOBAjo1ElBkU0ESiZAQKdkBUJ2EEAAAQQQQAABBBBAAAEEEEAAAQQQQAABBBBAAAFbgIAOdQIBBBBAAAEEEEAAAQQQQAABBBBAAAEEEEAgUmDnnj+qje+tU6s3rwr+/d4H76juHQ9QHdrtq7o1//uEgSOCf7MggECxAgR0ivUldQQQQAABBBBAAAEEEEAAAQQQQAABBBBAoC4FJJDzxLJH1JLXFij577hlwEFHNgd2TlLHNwd3WBBAoBgBAjrFuJIqAggggAACCCCAAAIIIIAAAggggAACCCBQtwIr1v1ePbhgmjOQYx+gBHUmnXRhIcf94IMPqunTp8emfcghh6jPfe5zavTo0apHjx6F5CMs0S1btqi5c+eqSZMmVW2fsqOrr75arV+/XnXu3Fn9+Mc/Dt33Lbfcol566SU1ceLEquevqhhtYGcEdNpAIXOICCCAAAIIIIAAAggggAACCCCAAAIIIICAr4D0ynli2cO+q7dar3f3vuqycdcGQ7Lludxxxx1q6tSpXklKgOP+++9XQ4cO9Vo/y0ovvPCCmjx5sjrmmGPUQw89lCWpRNu+9tpratSoUS3b3H333erMM89slcY555yjFi5cGAR/rrrqqkT7YOVyCRDQKVd5kBsEEEAAAQQQQAABBBBAAAEEEEAAAQQQQKBmAvNf/o165Ln7M+9fgjpXjb8lczpmAmZA54EHHghNe9WqVUrW2759e9Br5emnny68p47s47zzzlMjRoyoakBHet5IEEf2KwGb008/PbSXDgGdXKthTRMjoFMF/k2bNlVhL+wCAQQQQAABBBBAAAEEEEAAAQQQQAABBOpBoFevXqXM5urNr6j/mvufiYdZizqYwX0/q/5x9D/ndqxmQGfDhg2R6UqPmbPOOiv4/eabb1YXX3xxbnkIS6hWAZ1BgwYFgavHH3+85XjnzZunBg4cWJFNAjqFFn9VEyegUwVuAjpVQGYXCCCAAAIIIIAAAggggAACCCCAQIyAzDHxzjvvqN27d6sDDjigVYMneOUSkPLSDfZHHXVU0NOikZayBnTumn2bkqBOnov00pHeOnksvgEd2ZcOYoT1mpGhyp566in1m9/8JsiW1K8vfOELkfPu6DlorrvuOrVx40b1s5/9LNhOtpH/X7RokVqxYkWQjgy7Jos59FrS/flYyXxCMnxa37591eLFi9VFF12kZs2aFTqsmiugI/P/PPzww94eOn9yXPfdd18wP4/2+OIXvxjMJSRzHdlz9sQ5mkG3tPnxcav3dQjo1HsJkn8EEEAAAQQQQAABBBBAAAEEEEAAgVgBabiV4Yh27drVsp40qF944YWqqakJvRIJSBlJQ/DKlSsrcjVmzBh16qmnliinjZeVFet+H/TOyXvJc+i1PAI6EgiRXjvSs8VeJDhy5513tpp3RwdEzj33XPWLX/yiZTMJFski1xd70QHJNPvzKQM7gDNjxgx1ySWXBEEl+/yJC+jIdl/72tcSeUj+dEDJzqvsX1zCgktxjjoAljY/PmaNsA4BnUYoRY4BAQQQQAABBBBAAAEEEEAAAQQQQCBUQBo25QvyTz75RL3//vvq448/blnvoIMOUsOGDUOuRAIy/8krr/y1h0jPnj1bcjdlyhQlQ0yxFCMgwRwJ6hSxXP/lf1fdOh6QOekkAZ3hw4erdevWBUGOm266Kdi3DnrIf1999dVq/PjxQW89GaLtBz/4QRCEkIDEY489VtGLTwciZDudnvRO2bFjRxD8iRpyLe3+XFCy71GjRgWrmUOs6SHYxGnSpEktyUQFdMyh6eS45BwTD0n/1ltvbfGw5yEyj0uCY9Irp0ePHkGQxwyWibH0ItKLyzFtflxejfQ7AZ1GKk2OBQEEEEAAAQQQQAABBBBAAAEEEECgQkB6eyxdulTJkPgffPBBK50jjjgCsRIJrF69Wn300UdBjvbaay91+OGHt+ROGqulwZmlGIF/+9X/U+998E4hiU/43GR18lFfyJy2T0BHhuuSYITuSSPzy0jQRRYd5LEDDTpjZg+SqVOntuRX/33w4MFqzpw5rY4jKqCTdn8uKO1w+umnqx//+Mctq8uQZnfffXfQQ8Yc8i0qoKP/bga9zH1HbaePK2x+Im0h6UQFdKIc0+bH5dVIvxPQaaTS5FgQQAABBBBAAAEEEEAAAQQQQAABBCoEvvOd76gXX3yxJUhg8/Tv31/ts88+qJVAQHpRvfrqqy05sQM6MkzeFVdcUYKcNl4W3m8O5Hy7OaBT1HLakC+q04ZMyJy8GdDRw52ZiW7bti2Yy0YvZqDC7P2xbNmyoEeJvUQNW+YKNIQFdLLszwWlAyp2Txyz544ZyAoLzET18jH3rT30PD3ymz6usKHd9LZjx44NyiEqoBMWQEqbH5dVo/1OQKfRSpTjQQABBBBAAAEEEEAAAQQQQAABBBAIBGSi8J///OdKvtgPW+yAAWy1F6CHTm3KYON769Qdj/55WLIilsF9P6v+cfQ/Z07aDOjEJSY9QC644IKKYcf0nC927xU7nT59+gR/cgVEzO3CAjpZ9hd3bHFz5ch2Opgi8/3oXkZhAR27J03YPmUeIN3TyZwTSIZRi3PU5RQV0AnrIZU2P5krVZ0lQECnzgqM7CKAAAIIIIAAAggggAACCCCAAAIIxAvs2rUrmCtDviT/8MMP1euvv96yQYcOHVSnTp2C/z/yyCPV8ccfD2eJBKSsFi1aFORIAm5dunRpyd2FF16o+vXrV6LcNk5WVm9+Rd01+7bCDmjAQUeqy8Zdmzl9M6DzwAMPhKYnQ/OF9b7R2/oGdCT9kSNHBvuIGnpMZyAsoJNlf3FQEgyRIIv0kDnmmGNarbp+/fpg7iD5Xc994wro+BSMDuj4HFfWgE6S/Pis20jrENCpQmnKGK0sCCCAAAIIIIAAAggggAACCCCAAALFC7z99tvBHBdmrxwJ8GzevFl169ZNdezYUe29997BnBonnniiat++ffGZYg+JBJ555pmWoI5s2K5du6A3gJ4HJVFiJV1Zho8r07Jzzx/VjfcXN5zdyUedpiZ87rzMh+wzh07UTnwCEbKt7qFTxoCOXNeGDBni7aiHZIsL6Ehvpuuvv96Zpg5u+ThmCegkzY8z4w22AgGdKhQoAZ0qILMLBBBAAAEEEEAAAQQQQAABBBBo8wLyZfojjzyi9uzZU2EhAYFx48a1/E2+XO/Zs2eb9yozwO7du5WUpwTcpKwaLfDW1gI6Rcyho3uM+NZj3YvGnA/G3tacx8VMP00PnSz7izqme+65R918881KjuG226J7VH3/+99XCxcuDNaToSddPXSSWIbNq2PnV/ciSjvkWpL8+JZ/o6xHQKdRSpLjQAABBBBAAAEEEEAAAQQQQAABBNqogPTAefLJJ4OGS3uRhvMpU6aorl27tlEdDhsBPwEZck2GXitikeHWZNi1rEuWHjpm7xaz942ZJ52+9BKRnn56SRPQybK/KKfhw4cHw6ldcskl6qabouc80kEXSUeOVQd47ACLDE+3fft2pXvy2PuVoJRs+/nPf17JvDmymMc1b948NXDgwFbZ1ekmCehIImnyk7VO1dv2BHTqrcTILwIIIIAAAggggAACCCCAAAIIIIBAi4AEc6ZPn65WrlzZSkUaP8eMGaOampoQQwABh8D8l3+jHnnu/tydOrTbV31z8g9ySTdLQEcyoHuOSMDm3nvvrZhrR+bcmjx5cmiAwzegYweC0u4vDEvyd9ZZZwU/RQVSzO108Ofcc88NertJjx07wHLLLbeou+++O5hv5/77768Y1lACN+eff75asWKFkjSmTp3aknzccenftLcOBMn/uxzT5ieXylUniRDQqZOCIpsIIIAAAggggAACCCCAAAIIIIAAApUCa9asCYI5W7durfhBAjgSyJEGTRYEEPATkHl0/u1X/0/Jv/Nc8hpuTfKUNaBjBikkiHHGGWcEc+a8/PLLatasWcFh28EL+ZsrEGEO1Sa9Zzp16hT0aEm7vzB/M4hi9h6KKivTSgJNEpixAzpm/vSxi4cMeTZz5swguBUW/DK3k2HdZEhLOeZf/vKXQQ8isZVtk/bQSZufPOtr2dMioFP2EiJ/CCCAAAIIIIAAAggggAACCCCAAAKtBGR4NRlmTXromIsEcyZOnBgM3cOCAALJBJa8tlD9YsGPk20Us3b3jgeofx1/i5JeOnksWQM6kgcJGtx6660tAQudLwlMXHDBBeriiy9ulVVXQEc2MHumyP/rXjRp9mdnQNIYOXJk7PBo9jZmkEn/ZgdYtMfPf/5zJfPzSBDGXCS49fWvf72iJ5P+XfJ0xRVXBD1/9CKBHJnjRwLtYT2CfBwl3TT5yaN+1UMaBHTqoZTIIwIIIIAAAggggAACCCCAAAIIIIBAIBA3X06/fv2CYA7z5VBZEEgvkNdcOhLEmXTShWpw38+mz4y1pQQpNm7cGPxVAhxZF5kjRhbpXTJ06NDI5GS4sx07dqjevXuHzhmjNzTzJ0HlHj16VKTpuz87IxLk0MNKhqUblXGdb/27K//m+r6+Zt70NjpwI8EdM0Dm66jzmyY/WetE2bcnoFP2EiJ/CCCAAAIIIIAAAggggAACCCCAAAKBwKZNm4Kv6mWoNXthvhwqCQL5CMiQaxLU2fjeutQJSjBnwucmq+MHjkidBhuWV+Ciiy5SRx11VDCsXNii5+954IEHcgm8lVei+jkjoFMFc3nYYEEAAQQQQAABBBBAAAEEEEAAAQQQSC8gk3o/8sgjas+ePRWJtGvXTo0ePTpoXGRBoF4EevXqVfqspu2pU0TPnNJjtbEMSi8hGZ7N7oEjDDJ0m/xdhrCToTFZ8hUgoJOvZ2hqBHSqgMwuEEAAAQQQQAABBBBAAAEEEECgYQWeeeYZtWTJklbBHBnOaOzYsapnz54Ne+wcWGMK1ENAR+Tnv/wb9cSyh5X02vFZBhx0pDq3eZi1bs1z57A0roAO2sgRnn766S0B9Tlz5qgVK1YEB3733XerM888s3ERanRkBHRqBM9uEUAAAQQQQAABBBBAAAEEEEAAAQTiBWS+HJlcW88dYa4t8+VMmTJFNTU1wYgAAgULSGBnxbrfq9WbX2m1p97d+wbz5AzuO1TJf7O0DYEHH3xQfe9731Pr1lUOzTdixAj11a9+laHWCqoGBHQKgiVZBBBAAAEEEEAAAQQQQAABBBBAAIH0AjLiyX333ae2bt1akYgEcMaMGaNkjgYWBBCovoD01nn/g3eUDK3W1PyP/Jul7Qq89tprauPGjQGADMUmPSdZihMgoFOcLSkjgAACCCCAAAIIIIAAAggggAACCKQQkB450jNHeuiYiwRzJk6cGDQasiCAAAIIINDWBAjotLUS53gRQAABBBBAAAEEEEAAAQQQQACBkgpIAOfJJ58MnUhbhliTYE7Xrl1LmnuyhQACCCCAQLECBHSK9SV1BBBAAAEEEEAAAQQQQAABBBBAAAEPgbj5cmR4NRlmjflyPCBZBQEEEECgYQUI6DRs0XJgCCCAAAIIIIAAAggggAACCCCAQH0IrFmzJhhijfly6qO8yCUCCCCAQG0ECOhUwV0m8WNBAAEEEEAAAQQQQAABBBBAAAEEEGgt8MILL6iFCxeqPXv2VPzYqVMnNW7cOHXIIYfAhkDDCfTq1avhjokDQgCB4gUI6BRvrAjoVAGZXSCAAAIIIIAAAggggAACCCCAQF0J7N69Wz311FPq5ZdfbpXvgw8+WE2YMEG1b9++ro6JzCLgK0BAx1eK9RBAwBQgoEN9QAABBBBAAAEEEEAAAQQQQAABBBCoqoB8/PrrX/869CNY5supalGwMwQQQACBOhIgoFNHhUVWEUAAAQQQQAABBBBAAAEEEEAAgXoXkPly7rvvPrVr166KQ2lqalITJ05UgwYNqvdDJP8IIIAAAggUIkBApxBWEkUAAQQQQAABBBBAAAEEEEAAAQQQsAVmzJihZM4cO5gjw09NmTJFde3aFTQEEEAAAQQQiBAgoEPVQAABBBBAAAEEEEAAAQQQQAABBBAoVEACONOnT1crV65stR/pkSM9c6SHDgsCCCCAAAIIRAsQ0KF2IIAAAggggAACCCCAAAIIIIAAAggUJiDz5cgQa1u3bq3YhwRwxowZo2TOHBYEEEAAAQQQcAsQ0HEbsQYCCCCAAAIIIIAAAggggAACCCCAQAqBxYsXqyeffJL5clLYsQkCCCCAAAK2AAGdKtQJ+RKFBQEEEEAAAQQQQAABBBBAAAEEEGgrArt371aLFi0K5suxl4MPPliNGzdOde7cua1wcJwItBKQeaNYEEAAgaQCBHSSiqVYn4BOCjQ2QQABBBBAAAEEEEAAAQQQQACBuhSQYM7s2bPV6tWrW+V/6NCh6sQTT1Tt27evy2Mj0wjkJUBAJy9J0kGgbQkQ0Glb5c3RIoAAAggggAACCCCAAAIIIIAAAoUJrFmzRk2fPj10vpwzzzxTSUCHBQEEEEAAAQTSCRDQSefGVggggAACCCCAAAIIIIAAAggggAAChkDUfDnSE+FLX/qSokcC1QUBBBBAAIFsAgR0svmxNQIIIIAAAggggAACCCCAAAIIINCmBXbt2qVmzJgROl9Ov3791JQpU1RTU1ObNuLgEUAAAQQQyEOAgE6z4vLly9WOHTsiPTt16qSOPfbYPLxJAwEEEEAAAQQQQAABBBBAAAEEEGgYAZk3+Ne//rUKmz9YD7FGMKdhipsDQQABBBCosQABneYCGDhwYOhEfbpsxo4dG0zml3YJe6hJmxbbIYAAAggggAACCCCAAAIIIIAAAmUQWL9+vXrkkUfUnj17KrLTrl07NW7cuKC9hQUBBMIFGIKQmoEAAmkE2nxA591331UHHHBAYCeBm7DluOOOU9/+9rfT+AbbENBJTceGCCCAAAIIIIAAAggggAACCCBQMoHdu3erRYsWhQ6x1qNHDzVhwgTVuXPnkuWa7CBQLoF6C+h8tGuP+uCt99S2tW+pDza/p3Zt/YNq6rqf+nRTu+Z/d1QHfmZA8G8WBBAoVqDNB3RmzpyppAtw1l44xRYTqSOAAAIIIIAAAggggAACCCCAAAK1F5D5cqZPn65WrlzZKjPDhw9XY8aMYb6c2hcTOUAgNwEJ5Kx9ernavHy1+rj5v+OWLoceqA46dqA68NgBue2fhBBAoFKgzQd0br/9dnXttdeq2267TV1zzTXUDwQQQAABBBBAAAEEEEAAAQQQQACBEIE1a9YEwZytW7dW/Cpz5EggRwI6LAgg0DgC76xar1Y9utAZyLGPWAI6R4wfUQjEgw8+GFyHohbpHThs2DD1xS9+UUmPwbyWW265Rb300ktq4sSJatKkSXkl2yqdF154QX3nO98J/v7QQw/F7sdc97rrrlNDhw4tLF864Wo55HkgW7ZsUXPnzi203PLMryutNh/QkTFd58yZo+bPn68GDRrU8oVJ7969Vf/+/V1+/I4AAggggAACCCCAAAIIIIAAAgg0vMDixYvVk08+qaSHjrlIMEcaOKVNhQUBBBpHQHrlrJ23PPUB7Xdgd3XsP5wWDMmW53LHHXeoqVOnOpOUwM7NN9+cWyP+OeecoxYuXKiuvvpqddVVVzn3n3aFp59+Wp133nnB5hs2bIhNxlz3gQceUCNHjky7W+/tquXgnSHHihL0mjx5sjrmmGOcAbK89ll0Om0+oNO9e3f1/vvvqwEDBqjVq1dXeMswbNJz59hjjy26HEgfAQQQQAABBBBAAAEEEEAAAQQQKJ2ABHAkkCMBHXvp169fEMzp2rVr6fJNhupfYMeeP6ilb7+kOrXbTx3X8+j6P6A6OoINz65Uq594PnOOJahz3CVnZU7HTEAHdAYPHqyuv/76VmmvWrVK/epXv1IrVqwI5vJ67LHH1MCBAzPnoVqBjLIHdCRAsmPHDiWdIfJwzVwwjgS054gRIwjoFI1djfSXL1+uhgwZEuyqW7du6txzz1WHHXaY2rZtm5LuexLgkb8/9dRTBHWqUSDsAwEEEEAAAQQQQAABBBBAAAEESiMgQ6vJ0EYy1Jq9MF9OaYqpITNyxwv/pR5f85Ta8eEfWo7v30dco045+HMNebxlOqitazerlx76XeJh1qKOYf8jDlFHn3NqboeoAzpxDfQyxNb48ePVunXrcus/VrKKAAAgAElEQVRRQ0AntyKsakIEdKrKXfzOXn/9dTVt2rQgcPODH/xA7b///i07fffdd9WNN96o7rrrrqD3zrPPPlvxe/G5Yw8IIIAAAggggAACCCCAAAIIIIBAbQQkiHPfffeFDrF25plnVmWuhtocOXuttcADqx5XU5f8t9qzsbP6+I+fDrKzT/ddap+eH6j7Tvuu+ptuh9U6iw29/+X/PUdtW/tWrsf42eZeOh2be+vksfgEdGQ/MtfL3XffraICPxL0efjhh9VvfvObIFvSm+cLX/iCGj16dOjcO66AzmuvvRZ0CvBNL8oi7x46SfOl58iROXk2btyofvaznwVZFZuLL744cLXnEjLn8okr46OPPlrddNNNwSpZ8nXwwQdXlJ2ke+qpp7Yack7yumjRopbeWjLsmizm3ERJ60EedThrGm1+yLU4QAnqHH744cGQbDIOofTgSbMsXbo0zWZsgwACCCCAAAIIIIAAAggggAACCFRdYOXKlUoa6Pbs2VOxbxm2/qSTTlLybxYEihL42qs/UJuXdlIfvrdvxS7a9d6uRgzrov6p18Sidl3VdI877riq7s9nZ++sWq9efugpn1UTrZPn0Gu+AZ2LLrpIzZo1K7SHzowZM9TXvvY1tX379lbH0bdvX3XnnXe2ClrHBXRkpCeZrydJelGAeQZ00uRLH6e0g//iF79oyaYOjIU5mHmOqxg6jSz5EmepA2HW8vdJkya1ZEHn1c6TnpsoTT1IVPELWpmAjgN23Lhxas6cOcFcOtdcc02qYiCgk4qNjRBAAAEEEEAAAQQQQAABBBBAoIoCEsBZsGBBMEyRvRx00EHBl+vt2uU7wXkVD49dlVhgx8d/UM/ueEk9s/1/1P+++Inava5baG4PGvIH9R8n/n8lPhL/rJUxoPNSczDn3eagThHL5/75S6qpa8fMSfsEdCRgcNVVV4XOoSPB6rPO+vO8PpdccomaMmVKMBeM9Bi59dZbgyCQ9NaRIEWPHj1a8hsV0JGggKQjy9VXXx0M9SbpyX5kRCidnu9cPnkFdNLmywyCyHFJjxqxkXlzhg4dqlw9lewC1mUhf3/88ceDXj9pvMx86fmTRo4cqaSHjZSbDj7NmzevYm6fqCHX0taDzBU4hwQI6DgQb7/9dnXttdeqsWPHqtmzZ+dAThIIIIAAAggggAACCCCAAAIIIIBAuQQ2bdoUDLEm8+aYS1NTkxozZoySOXNYEMhbYOGm36uZb8xTT6xbGCT90Xsd1B/+50D1ye59Qnd1WL991W9vuDHvbJDeXwSe/c9fq91bPyjEY8BpJ6g+wwZlTlsHdCTooofQMhNdv359EJR29bTRwQo7Q1EBi6i/y7Uxbq4es8fL1KlTncdvBnSkR0vcIvPAr1ixIlhFRpeSAIde0uZL51eCJtLJwdcnLJ8SNJk8eXLQm0b3nsmar7Bgm+xbpyvD7MmwoHqJCujo40xaD5wFWIUV2nRAZ/ny5Uq6WElFkC7DYYt0L5NIYpYeOlUoR3aBAAIIIIAAAggggAACCCCAAAIIpBKQIdamT58eOl/OxIkT1aBB2RthU2WMjRpSYNMf3m4O4jytZq6dp9bt2KT+9NFewXw5uzd0Vh9tb1J/2vVptVeHD0OP/YT+/dUD11/ckC61PqhdzYGc55oDOkUth446Vh068tjMyeuAjishCehceeWVFUNwSU+TUaNGBZvaPTl0erpni2y/ePHilt2EBXTMXh7Lli0LnXtHpyftz3KtdS2+w5fZ6ZgBnSz5yivQIT1npLeSBLukfV2CWXnkS6dlH39UwC0soJOlHrjKrxq/t+mAzuWXX67uuuuu4MQ2xwQ04aWL3OrVqzPNoVONgmQfCCCAAAIIIIAAAggggAACCCCAQBKBXbt2qSeffLKi0VJv36tXr2Aooq5duyZJknURiBSY++Yzasaa36mnNy4Jgjgfb2+vdjcHcj58e7/m/9+7ZbuP3m9S++z3sfpTu8qgTp/9eqovf36Y+ufJJ6JcgMAHb72nfn/34wWk/Ock9z/iEHX0OadmTl8HdPSwW3aC0tvwueeea2nrNXtgmMESGR4tbJGP/3U7sZ5rRdYLCxjo4cT03DBRB9enT5/gJxlyTIYti1vMPEqQJm5ZtWpVMHePLGZAJ0u+XEOquX7X+ZXRrqT3kNnTpxb5CgvoZKkHmStwDgm06YCOnJznnXdewChBm/7NUX5z+dGPfqT+6Z/+SXXr1k29+uqrav/998+BnCQQQAABBBBAAAEEEEAAAQQQQACB2gpIMEd65YR9MS5D18gwazLcGgsCWQRe3/Zm0BNHhlXbsvO9YEi1j97vEARyPtlZOaxax306qJ4d9ldNn3RUb27arj5ut1vt0/SJ2repnTqoY3d1QKcu6l+agzlH9vvrvCZZ8sa2lQJb125WL/73E4WxdDn0QHXsP4zNnL7PHDqyk3vuuacl2KF74yTt/eIK6PjmRQd07GHRwjDymEMnS75cARvX73JMEiyTdnd7eLRa5MsV0PGpkGY98Fm/6HXadEBHcE844QS1ZMkSNWDAAPVf//VfwdBr7777rpo2bVowd44s0jXujDPOKLosSB8BBBBAAAEEEEAAAQQQQAABBBAoXGDNmjVBMIf5cgqnbrM7kADOzLVPq2c3L68YUu3jHe0rTD6lPqV67ttdHdgcyOnSvpPq0LSPOrRXV9Uc9lHrp/9SddyyPlj/wz6HqS/92/Xqs4N6t1nTog/8o1171KJ//0Vhu5H5c2QenayLb1BA9qMDKdKL5eKLL1a6cT+qd4+dN3NOmrBAhm9e2lJAR/fCEUu7R1IWL1cgKcmQa1nqQdb6m8f2bT6gI8GbcePGBUGdsEUipzI2HwsCCCCAAAIIIIAAAggggAACCCBQ7wIyJ4QMsyY9dMxFhlaT+XL69etX74dI/msksPL914OeODPe+J3a/sedkUOqSfY6t9sv6I0jwZy9P7W36tscxJFgzdAje6seezcHFv7lX9SHf/iD2vbBLtVun72b//m06jZwgDrxP/6jRkfX+LstOqCT9xw6rmHOpMR0IEV6jFx11VUtAR35LWmvi7CAgQ4M2PPtmLXFnK/FZ5959NDJkq+0gRM5ZjPvEryRaU7MpRb5cvXQ8SmTsp39bT6gowtEuoFJAb/++uvBn0aPHq2+/OUvtxqGLU0BytiNLAgggAACCCCAAAIIIIAAAggggECtBHbv3q2eeuop9fLLL7fKwsEHH6wmTJig2rev7D1Rq7yy3/oR2PPJh2ruW8+qp956Xq3c/rqSHjgyJ07YkGp7f2ovdUD7rmr/5n86fnpf1b7d3uqYgT3UyKGHqD49O7Uc9KvNQZstCxaoj7ZvV3s1D/vXzpjH6YDmkXX6N/e0aIRF5qkq27L8v+eobWvfKiRbn/mH01TXQw/KnLZvLw8zkHL33XerM888M9j3oEGD1PbmuhUWcJDfpX34+9//vvr85z8fBIH0Ehbo2LJlixoyZEiwStRwauacP3PmzHEefx4BnSz5ShvQEe+zzz47sJXOEVOnTm11rLXIV1hAJ0s9cBZgFVYgoFMFZAI6VUBmFwgggAACCCCAAAIIIIAAAgggECrw9ttvK2lIlMY0e5EJuk888USCOdSdRAIvbVvdHMR5Tj319nNqz55P1J63O6rda7sGAR176bzPfn8O5LTrqpraf1od3By8kUDO8Uf1Uh2a/18vH//xj2r7ypXqhf/7f9WHO3YEf27XPK/1foce2rLOvn37qsHf/GaivJZ15TIGdDY8u1KtfuL53Mn2bp4HacT/y2cEJJ+AjgQXrrjiCrVixYpW87jccsstSgI8Mr/L/fffr+QaqBe5Rp5//vnBdnZQIirQoeeLkWHc7r33XtWjx1/neHrhhRfU5MmTYwNINnYeAR1JM22+0gR0TDdXz6lq5ksczOHVzIBa2nqQ+8mRIkECOinQ2AQBBBBAAAEEEEAAAQQQQAABBBCoBwGZL+e+++5rNcRaU3PPB/li3WzMrIfjIY+1E9i2Z0fzkGpPB8OqrdzyRjCk2p7m3jh7NnZunidn74qMtdtrn2A4NRlWbb99OlQMqSbDq5nLe//zP+qtZ55RG5uHAtzT/HX/O7//fcXv3T/zGbX3X3qPde7fn2HXCqwCMuzas//5a/Vx87/zXPIabk3ypAM6EpA55phjWmVz27ZtQUBGL2bvHPmbGXyQ/5fAjQzNJkNvzZw5Mwi+hAVnogIdZnqSJ5mHXdKT3pCzZs0KshHVYyXMOK+ATtp8pQno6CCNHM8ll1yiOnX6a487+xhPPfVU9fWvf70l2ObrlSZfsm+zp5bOm/S8SlsP8jwv0qZFQCetHNshgAACCCCAAAIIIIAAAggggAACJRaYMWOGki/E7flypGfAlClTlMybw4KAS+CZzcuDeXFmr53fMqSa9MgJ643TvalLcxCnu+rR/E+Hpn2CeXFOG354ENAxl4+a58eRIM7aRx9V2/8y/YH+fdsrr6g9f+mhI3/r2Nwrp8OBBwY/Hzp+vBrUIEOuudxr9ftby1erVY8uzG337bt2VMddfJb6dHMvnTwWHdBxpSU9Rb761a+qkSNHtlpVGvN//vOfq3vuuScI4JiLBF8k4GD2tJHf4wIKkt6tt97aEhDS6cncOhdccIG6OEGdzSugI3lIk680gRO9jatM5HcZmk6GvUvqlSZfOj9mwEn+Nm/ePDVw4MDAJ2k98DnGotchoFO0MOkjgAACCCCAAAIIIIAAAggggAACVRSQAM706dPVyubhq+xFGtImTpyopIcOCwJRAm/98Z0/98ZZO0+teW9T7JBqTZ9uF/TEkX86fLq9OrJfjyCQM2LoYWrf5qCOuZi9cT5sDuqELR83z/f03osvqn2av/Jv3zzkWtMBB6hP7b232me//dSoadPUp5v/zVKsQF5z6chQa0eMH6EOOOKQ3DIsPS42btwYm15YECdqAwl67/hLADFuO71e7969g2BA1CIBGVmkl0qaHpASZNDXbtdxmOvKtd0OQpl59M2X6zjDfjcNXQVt57PIfJl5MetNmJVvPXAdXzV+J6BTDWX2gQACCCCAAAIIIIAAAggggAACCFRBQObxlSHWtm7dWrE3CeCMGTNGDR8+vAq5YBf1KvC7Dc8FQ6rNfeP52CHV5PgO6NBNHdjcE6d7U/P8OF33VSd/9jA19Mjeob1xpCeO9Mixe+PYThK0OWzCBNWhudH8rQULgm3kbzLU2uArr1QdevasV9q6yrcMvbb8v59Qf3jrvdT5lmDOwNNOUAceOyB1GmyIAAKtBQjoUCsQQAABBBBAAAEEEEAAAQQQQACBFAI79/xRrd78inr/g3dV7+6HqAEHHZkilfw2Wbx4sXqyeR4Se4g1CeZIrxz5KrktL1JOG95bW5ryKktZrNuxsbknztNqxprfqY3vbmueE6dT0CMnbEi1fT/d1Dw3zp9743Tdb181qLk3zoRTj2oVxJFjk944G5rr49vNQZmo3jiyng7YyHBq3ZvnRNE9cOTc2vje+oBpcN/Pqm4d9y8LWZvJR9qeOkX0zGkz6BwoAg4BAjpUEQQQQAABBBBAAAEEEEAAAQQQQCChwIb31qmHFvwkCBDopU/3Q9U5J12g+nTvmzC1bKtLAEcCORLQsZd+/foFwZy2Pl/O/Jd/o55Y9rCSIJxeThh4kpp00oXZ8Ot4a5kTR4ZVW/Tm8tgh1eQQDwyCON1V1/adY4dUk7lxfHvjSG+bg//2b1WPYcOCHjh6kTKSspIyM5exQ76ovjBkQh2L12fWNzy7Ur3x9HL1cXOvHZ+ly6EHBsOsNTXPncOCAAL5CxDQyd+0VYrS3ZkFAQQQQAABBBBAAAEEEEAAAQQaQ2DXhzvVfQvvUmvfXa0++nhP8z8fqk/+9ElwcB322U+N/cz/qdqBfvjhh2r58uXq7bffbrXPQw89VP3N3/yN2mefynlMqpa5kuzonR1vqWdXz1MfNpeVvfTdf4D67GFtZxi6tz/arl7a+aZ6add6tf2dvZsDOfs198jprP700d6tbJr22kd13KtJdW7+p9N+e6sj+rVXffu0ax5ezVp312718cYt6sNFL6iPX39T/an5/6OWTzW1V3v37qH2OXOU2rtbZ6Wa/99eVm18Ua3c9GLLn7t37NHy3xNP+Ed1RK9jSlKzsmWjV69e2RKo8tYS2Hln1Tq1be1brfa834Hd1QFHHqL2b54rp2Pzf7MggEBxAgR0irNtSZmAThWQ2QUCCCCAAAIIIIAAAggggAACBQlIAGfrH99T25r/2bJ9k3qmOTiwcsOyliCOvduDm3vqdGhX/MTtO3fuDAI5H3/8cUUWPvWpT6kDmieSl0m5WZR6e9tGtW1n5ZxC2mXvvfZS/XvWdqi8ostIQo3/P3tvAh1XeeX7/qWaS1NpngfLxpInQMbYgBnNjAnQkACBpjudBSSd5PbrS9JJp/PeA9ZKVoYLed2vOxPQ6c7tgIEXOszzDMZgYxtj2fIgyZZkzVKpJJVqLuntfcSRS1LNqpJK0v6Ss46q6pxv+J1jYZ9f7b0H9H4MGCZg85DECZNSLY2O1dMJ+ok0GNLHkZPjQkWlDXqDD1rtpLRUm3bUhcwjvcho6oF2NLTE4eO9hRlwrCiAvb4Yvixj2CWf6DsO37hXOSY9LR0ri09fn9Ul6/HlzX+TbGTz0v9iEzqBULjGjmvYDq1BDy3VyuFNmhAQAvNDQITO/HCWUYSAEBACQkAICAEhIASEgBAQAkJACAiBRUCA0z1Z7QPoptodnE6ttecYve6flqrLOjqAHltnyNWUWMqRl1WQ1NUODQ1hYGAA4+PTH7IbDAbwg2LeS5sk0NbXgjG3PSSOM0rXQqddelFMIyRkejUe9MAPt9UMZ0sexp3aoNE4OhY4X2wWiwf5BU4UlThmSZx0tw+6/lHkvH8MmmEX0uh1qDZh0MJTkYuR81aQ0IlOLvrH/Tja2TjVpSadIoPK10+9zs0owI++8r/k1hYCQkAILFsCInSW7aWXhQsBISAEhIAQEAJCQAgIASEgBISAEFjeBFR509pzVJE2weRNMEKjzmF0DJwMCa+yoAZZppykwGWB09vbi5GRkVn9m0wmVFRUIJ2iTqSdJsDyjSVcqMbCgMXBUmg+TKBX6yWR48OQTR82pRrfJYaJdEXkmA1+lJSOIT/fhYzMyeiYwGY4NQRDSz8yDneHlTh8jpckjnNlIRxrSzFOUifWdryraSo93kyhs75qI7627X/E2qUcLwSEgBBYMgRE6CyZSykLEQJCQAgIASEgBISAEBACQkAICAEhIARCEWB502Vtp60jJnkTrD+OImD5Mz7hh1FvgkFnnBICGVQ0fvs5t0CvTXyEjM1mw+7du8H7ma2hoQE1NTXLvl5OsOs15rLjz7v/GPTWqC/fgE0rty76Pzgtjh7sH2nFpz0dlFItk0ROJvyjwe/BTI0B2VTrqcCcgcoSA7acnYPsLA0M+ukicMLpguvgMTje3Q1vZ09YRukmIwwb6mC+ZDN0FcVz4nmwbS8OtO1R+tCkaSja7XQNHZY5LHWkCQEhIASWKwEROsv1ysu6hYAQEAJCQAgIASEgBISAEBACQkAILFECgfImUOLw+/E2k96Msrwq2iqVB8rDDhte2fsMhsZOR36UU+0cfuCcm5kf7zAhzztx4gQef/xxuFyuaccYjUbccsstWLNmTcLHXEodftq8E09++Ni0Ja0sqVeuF1/bxdgGXEN46cR7eOH4+2hus4ZNqWbQ6FBkykeROR8bz6jExjVl2NpQA7Nxdqo568GD6P34Y3S99Ra8Y2Nh0eRv2ICi885D+eWXQ5uRuLpRT33479jT/OHU2HyNrjr7Jly09srFeKlkzkJACAiBhBEQoZMwlNKREBACQkAICAEhIASEgBAQAkJACAgBITDfBALlTUvPEQzZB2fVvIl1TvzwmB/2l5PAqS2pQ15mYUhJ09i+TxmTRQ8Ln0TLARY4b9GD9V27ds1aBtfKufPOO2GxWGJd4rI8nu+VQ+37lXpIfF35+i7G9kHXp3j55Ht49cBnYVOq8doKjBZF4lRYCnH1BWegob4MVaWz7xcfiZu2559XRM5Ia2tYLDoSNzU33ojCLVuQXVubNISdFFHH6RC5LebrlTRA0rEQEALLkoAInWV52WXRQkAICAEhIASEgBAQAkJACCwXAvzg8vndO8APnflnjiy48uwbF+2DzOVy3WSdwQmo8oYf8jaTvHF5nOi0ts0JFxdZL8+vmpI3yZAy8U6QZc4zzzyDpqamWV2cf/75uJyiIjhCR9rSJ3DK3kMS53081/Qh2o+7wqZUM1O6P47GqcorRh2lP/vqtWehIDcjIdE4ZXTPFVNETiKjcZb+1ZMVCgEhIAQSR0CETuJYhuypu7t7HkaRIYSAEBACQkAICAEhIASEgBAQAtMJuLxO/OqNH8Ptc4FrfgQW/f76JfehJKdckAmBlCXA92/bQDP6R7pxkva2MStGKMXUXFpxdjlyzLnKvV+ZX4ti2ht1prl0mbRz+/r68Nxzz2F0dHTaGHq9Hlu3bgXXzJG29Al82L8Pb5zagz1tLXAcLcS4U4sJnybowvMNOSjQW7CxthIbVhVi09pSmAzaWcf6HQ70vv46rHv3wtHeHhaixmRC6TXXIIfut4zq6qUPfB5XyBF20oSAEBACsRIQoRMrsTiOF6ETBzQ5RQgIASEgBISAEBACQkAICIE5E3j5wNP48OgbGHOPwu4apQLu49BSHQUdbTmmXGw/+1ZlDH6wzS2VH27PGYZ0kNIEhh1D6Bk+NSVveoc7FREZbzNojbBQmilV3qwqWUev81JW3sxc5/79+7Fz5054PJ5pH7HMuYYerq9atSpeNHLeIiBw0t6Fd/v34NXDBzDQOQFPV3ZIiWPWGFFgsKAsOx9XbqrFulqKOCvKmrVKljhjbW2KyBmhiC+/0xmSBEscljfFV12FbKrNpDEvzhpDqX6pReik+hWS+QmB1CQgQic1r4vMSggIASEgBISAEBACQkAICAEhEBcBTknFxb85xdqbn70Apzd4EXiO1qkrXx90DDUFFdcCycssoNohvOWHrSMS12TlpGVJgOtiDNkH0G3tUNKmddFrvm/jbZP3aeFUDZvJmjcFCa9lE+/8YjkvXL2cFStW4JZbbpF6ObEAXUTHsnDnujjPN7+PXXs6w6ZUS09LU1KqVeYW4eyaqrAp1ZwU6dVFNZhOvfkm+OdwzVRUhIorrgCnVeOfpQkBISAEhEDqERChk3rXRGYkBISAEBACQkAICAEhIASEgBCIiQA/ID9Mhb4babPa+6cejp/oPUY/B/8WdjihE2lwFj55WZMPzNWi4vwQnVsq1R+JtA75PLkEWNJYSdyo8mbm/RnP6Kq8qS1ZrUicxSxvZq7fZrMp9XJOnDgxC43Uy4nnblkc5xyyNuO5Y+/ixYOfYPBQVtiUatn6DBRR5NlFa+qweV0ltjbUBK2L4xsbw0hrK4489hicvb3w0utQTZeRgezaWtTdfTfMxcVSG2dx3DYySyEgBJYxARE6y/jiy9KFgBAQAkJACAgBISAEhIAQWLwEWiiygQvD80PyUEXhe2ydsI4OBF1khiET1UUrkwZAonyShjYlO1blDUfd8P3Y2nNsmlyMZ9Isb1gQluVVLjl5M5MHS5zHH38cHKET2IxGI7Zv3y71cuK5gVL4HCelE3zp5Lt4es9OHDrWHzalmpaiKYtMeajKLcZXLm1AQ30ZqkotQVdnPXgQvR9/rETkhJM4fHL+hg0oOu88lFM0jpakjjQhIASEgBBYHARE6CyO6ySzFAJCQAgIASEgBISAEBACQmCZE+AH5pyailOp8cPyUBInEJN/3I/BkX6kpQNZphyqnaPHOL03Qf+77pyvQEMfcASFspH4GRoLLn+SgV6ifJJBdX76VOUNC0WOCEu0vCnPq0apInEWZ9q0WK/Crl278BY9gJ8pc7i+xs033wypsxEr0dQ9fm/fIYrGeQ/Pffg5XD1m+EcNISeba8hCuaUI5606A1edfwbqVxSGjMZhkdO8Y4cSlROucTQOS5zqG25QonKkCQEhIASEwOIjIEJn8V0zmbEQEAJCQAgIASEgBISAEBACy4SAKnHUmjjR1hlZWVKPVbStrWpQUqI9t/sJ5aE7N66Fc+PmO5R9qKbWOHFRujZOl7WQ0qc8v0pJ7Sa1fBbmplfvwS6KvEmGvOF7lWs0qan7FmaVCzMqC5yXXnoJ+/fvnzUBrpdz5513giN0pC1uAlb3MJ6llGrPf74LTXs8YVOqGTQ6pTbOefW12HZ2fciUakxEonEW930hsxcCQkAIxEtAhE685OQ8ISAEhIAQEAJCQAgIASEgBIRAEgjwA/RDlEZtT/OHUReLV1NTra/aqNQUSfbD8SH7oBIhlArCR2r5JO4mDJQ3HA2mSpxoRWKwmfC9ydKG70m+N40BdZcSN/PF11N3d7eSYo3r5gQ2FjiXUwosrpkjbXET+Kh7P/74yTt478CxsCnVeJX5xhxUUDTOX11xXtiUalwbp5OiuXiLJhqn5sYbUbhli0TjLO5bSWYvBISAEJhGQITOPNwQ/Bc1aUJACAgBISAEhIAQEAJCQAgIgVAEeoY70THYis/b98DmGISb6itEagatEcU55TirajPOKFkHo84U6ZR5/ZzXNOywwuNzK3ubuo1ZMeIamre5ZBtzUWIpV/hYzHnIoS3bZKGf8+nn3HmbR6oN5PI60UvXqG+kG20DzXSNhtA70jmnafI9WV2wCiV0X1bm1y57xqFgNjc349VXX4XH45l2iF6vxzXXXINVq1bN6TrIyQtHoNc1iNc7duOF3YfRd2o8bEo1I6XALM604KyKSlxz7mqsqsyFyaANOvmRpiYM7duHgQ8+gN/pDLvA7HqKejvnHBRceCE0ZvPCwZCRIxKQdIoREckBQkAIBCEgQmcebgMV6NMAACAASURBVAsROvMAWYYQAkJACAgBISAEhIAQEAKLjAA/RGeJc7S7MeoH6fzAvK50AzZUblJkTqpJnFguAQuEnuFTKSF8LBl5CksWEdxYRnBbKtKH5Q3fb/0kb07S3u11RX3PhbqmxdnlihBT5c1ivx9juXfjPdbtduOjjz4KmmKtsLAQN1I0RXZ2drzdy3kLSODdrn145dhefPp5P7xWEyZ8mpCzydPn4MwVpbhq/RpsWlsaUuL4HQ70vv46rHv3wtHeHnZ1GpMJpSQDcxoakFFdvYAkZOhYCIjQiYWWHCsEhIBKQISO3AtCQAgIASEgBISAEBACQkAICIF5IKCms+JC8o2UUo1TlkXTuEB8bclqbFp14bIpEq9ykVo+0dwh049R0+F1U82b5p4jsI4OYGhsIPaOvjhjsn5RoVJzidOmcV0mrmfE70uLngDXy3nmmWfQRJEWMxunV+M0a1IvJ3qeqXDkiZFT+MPHb+HVvZ9j8KQmrMTJIGFcnlOAOy/fjIs2rEJVqSXoEjilGqdS45RqfR9/DC+9DtV0GRlKKrXqG25A3oYN0NJraUJACAgBIbD0CYjQWfrXWFYoBISAEBACQkAICAEhIASEwAIRUCVOY/s+fNq8E9HWIuGaI6to44fnya6Hs0BoEjLsYqjlo8qQWBasiiy1/kyoc9XjVHnDdW+ivceC9Rkob/ge5Jo3Im9iuXLBjz1x4oQic6ReztxZpkIPfz76Dv73mx/h8PHBsCnV0miyZZZ8NNTUUG2cC1C/ohBmoy7oEpx9fegiidNLEidSbRxTUREqrrgCZSQB+WdpQkAICAEhsLwIiNBZXtdbVisEhIAQEAJCQAgIASEgBIRAkgnwA/UWioxggcP7aB6w84P0Mop+EImT+IuTStKnPL9KiWxhSZKrbPlT0S+8cr5XXv/sWXxw+I0pEHz8TVvuREluBYbsA2B5wxFeVnt/VPdWKKKqvCnLq1TuPZE3ib/3uMddu3bhLXpQzxE6gc1isWD79u1Ys2ZNcgaWXhNKYH/PMTy9/z28uvMI7P3ho3Gy9Rk4a1U5bt5yLs5fX4sCS/BoNjUa58hjj8HZ2xtVNE7d3XfDXFws0TgJvbrSmRAQAkJgcREQobO4rpfMVggIASEgBISAEBACQkAICIEUJMAP4lng8Bbtg3ZV4pxLqdTWUSSOpLBamAubSsJnhOoKnexvgVFvVGD4x/1wuMcwTvvqwlXQaYN/uz8SOVXecOo+jhgSeROJ2Nw/Z4Hz0ksvBa2Xs2LFCtx5552SYm3umJPag9vvwWM7X8ULn+5Dy1FH2JRqmrR0isYpwHVb1uK2C7eETKnGE+YInP5PPsGpN98ER+aEa/mUSq3ovPNQTtE4klItqZdbOo+CwKh3DMeGTmJv3yEcs51E91gfSjOKkEVfPCg1F+FLKy5VXksTAkIguQRE6CSXr9J7d3f3PIwiQwgBISAEhIAQEAJCQAgIASEwnwR6hjupRskhHO1ujLrAvEFrRHXBKmyo3KTsjVRXQVrqExgm0dIzfAoenxvDDits6jZmxYhrKGELaO07QhJnPGh/+SRiWMZEanyPFeeU01YGizkflfm1tM+Tey0SuAR+3kcP6V977TX09/fP6rWBitZfcMEFMBgMCRxRukokgX39x/H0J7ux53APPCPhJarFbMaashLcvKkBZ51RDJNBG3QqfocDI1Q/qfPZZ+Fobw87XY3JhNxzzkHxVVcho7o6kUuTvlKMQGlpaYrNKPh0WOQ82vg0XjzxLvjncO2conW4vuYyXE9yR5oQEALJISBCJzlcp/UqQmceIMsQQkAICAEhIASEgBAQAvNOwO/2Ytzjgy5reUgJl9eJXpI4HYOtMUmcbGMu6srWk8Q5d0EfrDtG7Mo9Ys7OnPd7ZakPGEr4uL2uqGWf2+dC+0DrFCqtPx0+zWm5k2nMQqmlchrKQHlTklOBwuzSBb3Hlvp1DrW+jp4e9FgHce7adejo6MBzzz0Hj8cz7XC9Xo9t27Zh7dq1yxVTyqy7b2hSwhbl5k7Nqd8+gueOfozX9hxHb48nbDSOLl2L1ZV5uGj1Gbi2YR3ysicj6oI1ljhD+/Zh4IMP4Hc6wzLIrq9XRE7BhRdCQ6JI2iQB/ruGxhBfdGKqM1wMQue9zt148JNfRRQ5M1mz0Ll/83eScgmeeuoppS5ZqJadnY0tW7bgpptuQmFh5C9CJGWSETq99dZblSP++q//Wkm/GU27m1IujoyMTB369NNPR3NaVMe8//77yMrKAn/pQFrqExChk/rXSGYoBISAEBACQkAICAEhIARSioDP5UHbewfQ83kL/PQzt+pLzkL1xWel1DwTMRlOpcaF5hvb96GxbT+Gxgai6rY8rxrrKY3aWtrKqT7JQrZDH+3Fnh2vwTs0+a3aNJMOZ3/5cmy6+qKFnNayGztSajdOr3a0sxHFg3lY2VcB3bhGYWQ1jeJ4RTuyC3OxZfWlVO+mku6tjZSWzbzg99ayu4gzFnzi1Cn8j1//FscHvPCTgONWkeHEhTOkKT+05RRrXDdH2sIReJXqGT30/Ks4ZXXD50uDVjuBrfWFsOvTsL+pC+PO8NKgMCsbl286A/defkXYlGpcG6f344/R9vzzSnq1cE2XkYEySqfGKdWya2sXDk4Kjmxr60Hr65/C3mNVZpdTU4KVV25CZkleCs52aU7pEYrKefRQ/NJgtaUGv932ILJ0GQkF9Mtf/hIPP/xwxD5Z7DzwwAO47bbbIh473wd897vfxZNPPon169crEZ2R2v79+3H99ddPO6yzszPSaVF9rs5lx44duPjii6M6Rw5aWAIidBaWv4wuBISAEBACQkAICAEhIAQWHYED//U6hk/2YIJSQ/m9/qn5l5y5ElUXn7no1jNzwhyJ097fiuNdlE6NNje9jtQMlDqt2FJGadRW4oyytcrPqdAGuij10z//EfDRdZqg/wek81p901bUrFudCtOUORCBUdcI/vTM75Ddnk6Xii8WvZnG/09TInUuuPfLqLSsEFYpROCuf/939Npnp9jKM7nQkKlXZlpSUoKNGzdCp1uaEQYpdDnCTmV4dBQP/OkdEm/0h2pGyzV6MeQKfn04hVp9aRFuPqcBV9Dvy1Ap1bhLW9NhDOz9FL0fvg8vpVgL13LXrEHBxnNRctHFEo0TBNRQazeOv/zx1CfaLyJ0NEY9Nt37JRhyEisIFst9PJ/z3HHsJfxy/3/MeUiWOo9f/dCc+wnsQBU6LEN+9KMfzer76NGj+NOf/oTGxkaw1HnhhRewatWqhM5hrp1xRMxXv/pVpZv33nsv4vxU6bJ161Z85zuTkU+Jki8cLbRz506I0JnrVZ2/80XozB9rGUkICAEhIASEgBAQAkJACCx6Ar0HW9G44y147U64RuiB1Yx6H5YVpUjXTkYWLKbG0RHDVA/FRrVSvD6PUow+UtOkayhKwoQsYzZyMvLAr1OljdN1cdADxeMnWpDu8mNigu3A9OZPm0BmdlaqTFnmQQRGRoYxbqB0T2mn7z8WOhqvHuNpWuSY5Xot9I3imUiDjaRAo9mBPWmT0iZYy9J4MOoP/flCr2O5jZ9ndsPqCF63KD19nP5TNhlhpbayzHScqc/G1aZi5OimfxZ43ITHDfvR/XB0NFMU5OyaSYHHpusMyFqzEYaKldDnpmYaqFS5L4bbe5VUa0pLT0feytNfkig+ayXqbtiaKlNdkvPY23cI//DhL2JOsxYKxiXlm/HQhd9PGCtV6LDcCJV2jGuY3XDDDWinmlUsQ+67776EjZ+ojs4///yo57eGJDCnW3vkkUeiTtEW7TxF6ERLKnWOE6GTOtdCZiIEhIAQEAJCQAgIASEgBFKWAKc+GTzSgZPvfYbRU6EfWmWWFkCfGbqeQCotkCNxRp3DtI3EJHHMhkxkm7KRacpJCYnjdrvh9XrB+zFK9cN7FjrcRoZHoEPoh5H6LDOtIfTnqXS9lvpcnF5KX+iYTGHo1/gwQQ+ZuaX7tUinh83udD8sWTlLHUNKrU+VNzZKp2YliWPzazA2ngYv+VFfeT86faHrnBQZ7OhzS72qVLmg2SYPRpyhBZtZN44J+rNWl2XA9sxCrIyQIsrdewrOU81wtBzGuNcdcpkscfR5hTDVroOZRE6aPrhUShVOqTIP6/FTp6cyQ+hwdM6Wv7slVaa6JOfxzXfuB0udRDaO0uFonUS0aIQOj/Pggw8qAiSU+GlubsY777yDN954Q5kWR/NceeWVSr2zcLV3OP0Zn/cxpVZU27p163DZZZfFFDXz6KOPKinhqqqqsItSQoZqXDOIhRQf9+tf/xo//elPlUODySyO/OE6blzPjRvPa9OmTUElEK+D+zp48KAiizjiKScnB7fccstUmjoWY2+//TZ279491ediqFGUiPsslfsQoZPKV0fmJgSEgBAQAkJACAgBISAEFpAA560fPNaBwaMdUznsndYROAdPF2SdOb1UFzoOtx1jtLHEcXkip1Lj9XHkTU5GLiwUhaPT6BdM4rCkYXETSt4Eu1X4H+i6ieDCRiJ0FvAPV5Ch/XR9PaOh0zS5NH7kZorQSdZVC5Q3fb502EmicSTOzDaePgFbpheGrGEMhBE6BVpH2M+TtQ7pNziBHIrQGQ4RocNnXFuYiRuMFTBoZl9ztcdYonE0GST9V66TaJw4b0hrS9fpCOAZQodr6Zx111Vx9iynRSLwXudufI+icxLdEpl6LVqhc/fdd+OVV14JGqHDkoRlCv89aWZTxUlDQ8Osz9TUZ6H43Hvvvbj//vujwsdC6ZJLLlGOffHFFxFsPP4scB0sZ9RUbTNr6ISbWzCpFZj2LXDCakQTC5877rgjKCM+PlXT2UUFf5EfJEJnkV9Amb4QEAJCQAgIASEgBISAEEgkAZ/Lg87dTdMkTmD/PkqBMkKpUKYaPWjR6CZTjaVRqjWuo5NKKdd8fh8JnFEMjvZRSjUb/RxaRgWuM8OQjfysQuTRZqT6OFrN7DoZieQ+sy+/3w+Xy6VE2/DDBt5c9LPf54tpWDvVjTC6Tz+gTEs7/bNHN4GC0uKY+pODk0vA2tkLbRCJwKP6s7TIzZVi4Im4Ah4KfuqlPxdDlNGpl4IrOOLG6gn9IF8dc8RIUsBEfw4pXaGO0uJ5J4KnWeQUXkUmP0VVScq1RFyvRPRhhAfdo8Hr5BRkjuPX6y8KOsy4m34PD/TAdmA3nJ0nKQ2YK+R0NAYjDAUlKLjwKuiyLUin19LiIzDU2gXHwPDk3y3o7xnZFadT1FVfchaqLz4rvo7lrIgEWOaw1ElGe/76X6M0o2jOXUcjdNSolmDS4aWXXgKLF24sLzg1G9fYYYHxq1/9SpFAwc5Tx+XPHnrooamoFxYzv/nNb/Dkk08qfUZTE0eFoMqaUCIoUPpwv11dXUGFjrpeta6QWl+H1/q9731P+XskC6x77rlnFv9gKdc4Mof74PNuv/12/O3f/u1UnZ/APvmzhx9+eM7XVDqIjYAIndh4xXV0d3d3XOfJSUJACAgBISAEhIAQEAJCYD4IcJ760RO9GDjQCjfVxZnwhJcGHqqf4yfxw+m6WN6kadIpjYwWFZefjZzakvmYctgxOJVa20AzjvccwtHug3D7Qj+AC+yoKn8lagpWYVXJOpTklM/bOljaDA/Tt/0HBtDb24tTp04prz2eyfRb8TS9Xo+ioiIlZcjAa59D6xqnMgR0nb4QOunZRmz7n3fAnC0poeLhm6xzrF19+PDhyQdCgc1cW4Qrvn17soZd0v063T40dwyhe8Cu7AeHnbCNhk6RFQzGsGcUnc4+2H1OEtd+pJt80Ji8yHX70Ts8PWpKoxnH5asK8H/d9ZdLmutiXNwtD/0r+mzT64lpNRN48GZKk3TWmdOW5Kbfx4Mffog+Sl/kGRwMu1wzpUHKO+cc5F94IQmdgsWIJuXmzH8vOf7ke/DZp//321yej+prN0FjCC7nUm4hESZUWlqaclO+4cW/RfdY+HpQ8U76voa/wVdXb4/39KnzAsXKhg0bZvXH6ca4dk6oSJtItWtUwTFTVqjnhapjE+nzYAtX5RJLoqamplmHqGnZrr32Wjz22GMIjKoJjNCJFI3EKdtCpZ4LJnQCBdFrr702a16RPp/zRZYOwhIQoTMPN4gInXmALEMIASEgBISAEBACQkAIxESAH5Y46duvgwdOwN45GFHisLAxFeYg/8wVyKQHKnyu7cgpShHlhCk/G5b6CuXzhWoscVjgHGjfTQ9YO6OSOAatEcUkbupKN2B1CeUNN+cmffqqvOF/hNtstoTLm+LiYhTQA0XOgW4wnK7VsOfZt9DX1Kasz1JdjIbrLxGZk/SrHd8AjhE79r/4HmxtvdDQn7v8leU496bL4+tsmZ3V2TcK64hrSt6cotdujz9+CiRvetGN7olT0OY5oc11kszxktSZrG9UYy7DWusqvH+wE3YK+zGkp+FLZ9Xjr665Nv4x5cykEvjJU0/icPcgXL5xlGWb8c2rt2Fd9QplTL/DgbG2NrQ/8QTc9O10vzN0Wk6NyYRsKlJedtNNyKiuTuqcl3PnfXuOKX9H4d+FmRUFsNRVLBmZw9c11YRO91gfbnjxW0m75e5ZdyvuXX/rnPtXhU6kjljo/P3f//1UPRg+nqNwrr/+euXUzz77LGitnHCShc8PlRpNFSNqyrJI81M/DyeCZn4WSuio9YI4QoejjDjiSG0cbcNfFoo07x07dkyrAcTn8ReMAvtS+ww1j2jXLMfNjYAInbnxk7OFgBAQAkJACAgBISAEhMCiIcDp1Oy9VBfnSAd6Pm9RomzCNY1Rj8ySPBTUVaKYUqlp6XUqtU5rOw6370cjbVZ7P5ye0PVH1Hmb9GasLKnH+qqNWFfVAH6drMYp0/jLXT09PbBarTh58iSGhoaUVGrxNqPRqDwAKikpQW1tLSwWS1QPhPY1deHIiT44XF5Ul1pw5flnxDsFOS/ZBGw0wH/SdoA2C22cWehryR50cfXP9/HA0BgGbA509NjA93c/vXbS+/E2k1GHwtwMVJbkKH9GPvftxVMdz2JCMztiUa/R4Rvrb8Nf1d+EkRdb0f+fn2DkcCuy19ai7IeXw3TO3FMKxbsOOS88AevvD6J3x8dwdfYp12vln74KKxUE76Xi5l1vvQXv2FjYDvIpGqDovPNQfvnl0GZkCO5kElB/F/J3EfhnLjUivwuTSRzHbCdx52vfS9oYl5RvxkMXfn/O/atCR00vNrND/rvX7t27p1KgBaYzUyNLQkWrqH2Vl09GaoerbcOfc0o0ToP26aefgqNpOEVZrEJHXc/MiCBVPrGY2rVrlzKfUCIlUFTxcczm6quvxmWXXRZS5KhrDRahE+oi8fjM94033lBS03GbWctnzhdYOohIQIRORERygBAQAkJACAgBISAEhIAQWNwEbG09isQZONoO93D4h1W8Ui44zBKnoK4KhpzUemDV0nMErT1HFYnTaZ2MOInUWNqwwNm0aivK8qqSInEC5Q3/w54lTiLkzYoVK1BWVoaamhqoMifSemd+/q9PfKQ88A5sVfTA+sFvXRFrV3J8sgmcpAEuo433gY3rKz+Q7MFTs/9AecNS8ujJgYTJm7qaAkXi1NUUooD2ZpI6b3bswiONT+HEyKmgQG5YsU2ROUXmfLTd/Tya//cT8Hqn/17d+PMfoej756Um0GU8q6YrH0Xbm89PI2AyFcF3jgteS+j6ajoSNyxxqqnORjaJdGnzQIAFDv8u/GzGWJfS63fmYfxlOsTevkP45jv8H5zktHOK1uG3lz04586jqaHDg6jpyvhnta5NtOeqQmdm1AoLjeeeew6NjY3KFqzFKnQC6+QERg1xP1yXJ7C/cJExHFn04x//WEk3F9g4nRvXzrnrrruCRiSFEjocofPss88q8uYgiW+WVcGaCJ0539IxdyBCJ2ZkcoIQEAJCQAgIASEgBISAEEh9AvYeisQ51oHBox3gnyM1jsTJJ4mTv7pSicpJlcZRN10UiROrxCnPqyaJ04C1tOVlFiRU4gTKm8OHDysRN3NNs6xG2qjyJjc3V4m+mUvjB+HPvn0If3qjEU5KsedyTUYapGvSoNdp0LCmHH91fYPyILvAkrxIpbmsYcmey8FkA0G239B7R0Kseh29n79kiSgLGx+fgNfnVyLJeM8RN15KjeWn9+NtGkqDZqB0TQa9Bjqq+cXShvfp9H5gc1KtLa4bwfVygrUMnZmKeRciSzcpuW22o9h78P+Gd2J2ZKA2zYjcorUY18cfMRTveuW84AQ0o3qqn7M36Ifm9BI4LD2zPsvPoGicbIrGsVA0jia1vtyw5K9zC62wM8Qq/4Pe/9qSJ7AgCxwlOb3tv/86aWNz/RyuozPXFq2U4XFUMfPAAw8oUiPac4MJHTW6R50/R/lUVlYqY2zatAn/9m//hp07d8YcocP9qVKF53fbbbeBZcrFF1+sSBRVRvFx0aQ642gdjhhiEcPzURtH7QSrhxNM6PD4f/mXfzklrThKiNd6HkcofhG9xHV5uInQmesdHfv5InRiZyZnCAEhIASEgBAQAkJACAiBlCTAKdU6dzdFLXE4pVrFljUpK3E+bd5JkTj7okqlxheEU6mtoo0lTjlF4iSisaw5ceKEEnHT2tqaEHnDKdNY1qjyhl9z9E28jR9+t3fblNRTnHaqo2dYeSDOPze19GF4RlFpdRx+oL3hjJKpYfNJ6nCqKTX1VL5lUvSI8IlwZfiZfTA5E/ge11QPfB05UC7e20HOSyABH8bgoCo6LvRhFCcwglY46WcnvWdAHuzoCDlaJirDfp7AaUpXURDIQDldzVCGACDlBx/c0CEDNbgRhdiCbEg0ThRo5/+Qm2jIP8//sMthxGQLnUTX0ImUNo2vmSof1CgXVYgEpjGbeW0DI2ZUWRH4niqHZp4Xbw0d7mdmKjj19bXXXovHHntsaqhohE7gvNQoG54zt5kRR/xeMKGjRgcFq8nD58Q6j+Xw52c+1yhCZz5py1hCQAgIASEgBISAEBACQiDBBFjicBQOixynzR5VXRxOp1a+eQ2MlsyUqYvDkTicTu2Dw28oETnR1sPhFGqJkjg2m22q5g3LG06Zxu/F21jSqJE2LG/q6+uV1/HIm8C0U4O2MUXWRJN6io9xUXROqLaehA5HMETbOFUbS54lLX0iyZmZoib+WyRa7HJckgmwuGFZw9KGBY6d9l56j8UN74O1LHrsPzorN97pIyN9nuQlSfczCJhBUTiYHYWjHlaIjSjAOaR9KBqHpI60FCZwNs1tfwrPb5FPjVOuceq1ZDROt8Zp1+baoo2yCZQwjzzyCLZv365Evpx9Nt9EweUGvx9Yo0eNaIkkMAIjamJNuabyWLNmzVREzs9+9jOlRo0asaMeE2oefBxHjf/jP/4jVq1aNQvx+eefr6Rii1boRJJTKiMeSCJ05npHx36+CJ3YmckZQkAICAEhIASEgBAQAkJgQQmwxLH3WtH5SRNsbb1RSRxOo8YSx1JdnDISZ8g+qETgcCSO1d4fk8Q5d9WFWEeROFwfJ57GKdJY1qiRN/yao3HibYHyppZqLHDNm3jkzcxi70dO9E9F28RT8L2donaGhp1Bl2U06Kh2SEG8Sw56XspF+QzTNGMRNHystCVJIDDahqNsWNwMgdIRhpE24UBEEgSZpAbsYSJCliTkFF5UJqroekyvK6FOVwczaZynUnj2MrVpBL5GrzjtmrSkENhx7CX8cn/iAXO6yrdv/kNC5hyN0GGZ8+1vf1tJGcY1ZFiEFBYWKuMHRp/88Y9/nFZXhtOV3XHHHYpYCZQpgSLlxRdfRENDw9RaWOawgOF6N2r/ajqyWBb84IMPgsUTz+/hhx9W5t3U1DSti1BCRxUwt99+u3JuYOM1XX/99cpbgenb1GPUc1Xpxe+r782MEOLPeA7f+MY3pmrqiNCJ5Son5lgROonhGLaXuebTnocpyhBCQAgIASEgBISAEBACKU7AT1EWzoFhjLb2wnqkAxOeyXoooVoa1YwwFeYgp7YElroKaOjhfSq0toFmdAy24mh3I3pHQqe/CZyrQWtEdcEqnFt7EYpzymHUmaJeitvtxvDwsPKPzoGBARw/flx57fF4ou5j5oF6vR45OTmoqKhQUqdxOg9+bTAYou7TOuKClURL94Adg7Tv6p/c20bdUfcR6UCuGZJh0uPA0V6qGZIOHdXN4b3b41dOXVlhoYLwZrScmt8Qk7LCTORlG2E0aJGfY0JuNm1ZlMCKfub3Q97TjjSkD6Uj3Rr9RuEVKdkm9BMYzx3HeN44JvLpZ9rzpjmpgeHd2ffRRMYEhn47BN6nUnN7/RgYcij3bmunTbm3BkIIxGjnnWnSoYjuywLaygoykZVhQHaGPtrTSXA74Bruh5s2R287htsPw0fvuW39JG1HMeAewpAneGFnfboOBQYLsnWZEcfTGTKQub8YY45Ts47NLT4Thf94TcQ+5ID5IzAx7MXxB/6foAOuuOIuFHzr8vmbjIwUkYD+Ez2yfp4167jx7HFYn7HCuy5Ff7lHXNn0Azjlaqo1Trt24wvfAu8T2RKVbo3npAodFh4bNmyYNU3+ex6LHLUFigp+L7A+DPdx3XXXKX+X4wgXjorhFkyMqFEufA5/npWVpUSnvPzyy8rfMzk9GY8bb4SOGlHE/XN/9957L+6///5p6wsldAKlDaeT+8pXvqKcFzi/YP3xMYGC6+qrr1bqAfGzbFVKcWo7rp3DjSOWeI3qWtUxEnmvSF+RCYjQicxozkeI0JkzQulACAgBISAEhIAQEALLloC9cyBqicOQzOX5isTJXlECXVb04iNZgF1e+v77cGfMEifbmIu6svXYUHkuLOa8qCROoLzp6OjAqVOnEiJvioqKlG9vxipvnG6fIm1Y3thGXTjVNzolblSpkgjuLG5YjLAMKS/KQm051cEhWcKChPedNO7vuvbxvwAAIABJREFUn/98Shbx8ddeUIuLGiqnDc/z5GNd9FB+aMSpPKQfovcSLZp4UK0/HVlOwxebEZlOeninvDaiwGdG0Tg9LHcYlM1s18EwokW6Kz0RuBLfB01LFTJT+y9kzaz3vxA3E1mhxUzGoxnIvj97ap784HL4n4cX/AEm38/NHUOKhOQ9v2YROZemyj31vuU937PRNL/DgbG2Njjpz7qLvh3tpFQyvPcMcsGi2a3XNYBORx98E+NBPy83FaLMXIQ0+p/aNCYTDPRn31BQAD1tRvo5s65O2WvMZkz0utDz9T+hb//7U+dYKtai6oVvIq04/rpY0axfjomdgOfNLpz421/BNdavnKzVmVH+lb+A5aFLYu9Mzkg6gWC/C+3ftcN1TfzRtEmfdIwDpKLQ4SW8eOJdPLj732JcTejDSzMK8fjVD4GjdBLRAtN9heuPRcR3vvMdXHzxxbMOU6NqVBmjHsAy5Otf/zruueeeWeewNPnpT3+KnTt3TvuMx/nhD3+IY8eOKRKEZYeaqi3W9bJQUWVUsGiacKnf+LOf/OQn02QWjx9uTfx5YFQSv1ZlFnN+9NFHpyJx+DOWTcyG16kKrpnCLNY1y/GxExChEzszOUMICAEhIASEgBAQAkJACCSVgL3HisFjHUptHP45UuN0avlUFyd/dSX45/lqXOeG692sLKmfNqT6vppOLZp6ONwB9xNtPRxOj8Y1bk6ePAmr1ars+fVc06bxw5WSkhLk5eVFnTaN06S1d9swYKNIBapvM9c0aaGuH9etqaYaNpUlORRZk0F7qmdDe65pE7FREI7toAuePh8yt5Mkob5ibby+Aardw+vtoFRu3HitIDcx2OKAjqJnWMCwmMl06CeFDIsaRcxMChtlT69N7tjHj3W+cR+fS2dyJrpgW36Q9/m9ZLR3qVMLbZOp/ue18bXme5qvM1/jNvo5npR/6qTVmkt8r3Idpob6MuXejXQf+sbofuvthauvD07a+Och+mawk/Ze+iyaNuQeRttIF33b3BH08EJTLmqLV6GgogYmkrfZlDIxlx7GaTNofsWUopL20TTr7w8i+5paaMuiOz6aPuWY5BBw7u2Dt9sO80a6vnK9kgM5kb1+9kVnNV/8Tkxk39JXSAKJqqXDEuf+Ld/GJeWbE0abI1m6urrC9hdM4oQ6gUUIN464CUylFur4wPG57o2ayo0lkZoiLZbxA8cJ7DuUiIo0RuA8ol0TzyEUh1DvswgaHR0F14kMVrcnYRdcOppFQISO3BRCQAgIASEgBISAEBACQiAFCLiHx9BzoDlqiaMx6lGxZc28SxxG1UkS543PnlPq36jtvNWXoL7iTBxq36+8H43E4fo3ZXlVESUOSxqOeud6N8mQN/wPUZY44WresMRQxQ1Lm34SG0dPDij7uTzonnnrBT745no0LG7qagqjevgd8jZ+lz75G9pOBhzB6fG/FuIMdjWR6s5wEETgMSnwZyjYFLzGcXgtfoqgmUAapc7XFqfDUEYRIDNlTaCoiS5AJEVXHPu0VBmZDHlTv6IwqvtXFTejJ04o8sZ68KAibGIRNzNX7vK50TbahT7naSnuN2gwWpyB4cIM5JVX40sX3YoL129TRI40ISAEhIAQOE2AU6598+37ccwW+JeH2AixzLmv4W9w/YpLYztRjhYCQiAsARE6coMIASEgBISAEBACQkAICIEFIuBzeRSB07m7CU6bnWo/hK/rwhKngCJxyjevgdGSCS29nu/Goua3r/6CpE4bOJ2aw2WHzTEEr8+DDEMmKgpqwk5JlTjrqzZi06qt4NeBLVDe8LcvWeIkMvJm7dq1MBqNCJXmhKUNR6FwhAI/4FYfdidL3KjRNixtOFohmqiFmK45f7P5MtqClcm5mt7nEgUz5U348kwxDZ/Ig32acYya3bCbPZN7k5v2HnpNe9MXe/Vz+oyP82on6wUFaxwpwhEjqkTLt0xGO0Ud9ZTIxc1DXzPv7X1NXXMWkiq7upqCiPKRpQ1LmtHW1rijbaLBpKOImlbdKD71tmMsWw+XxQhrZTZcOQZ4KZ2bQaPHN9bfhrvqb4ymOzlGCAgBIbCsCcQbqZOMyJxlfSFk8UIggIAIHbkdhIAQEAJCQAgIASEgBITAPBJgiWPvtaLzkybY2nqjkjicRo0ljqWa0sMskMSx2gcwRNvOprfw2mfPKgLHPz77YfkZpWuh005Pp8XShtOpscDhvSpxAuVNKz3ktdlsCZE3K1asUNI/1NTUhJQ3arQNSxuWNR09w1MROIm8HTjKhtOkJSzaJtrJcQTNR7R9j7Zj0Z40j8dxOZwQac3GMjzo14xhLIPkmpYi10C1h8ZH0OkcoZR2wdNmJWPm6rVbjMInUN4cOdGXkGiymSn/QkWOBaZJ44ibkS8EzlyibYJdXxY3JkqJlkV/3jk1GqdJ+2TkKP7Q9zZaPH1Bb4mbaq/AvSRzOM2aNCEgBISAEIiOwI5jL+HRxqcpdWV0qS7PKVqH+zd/G6UZEv0YHWE5SgjERkCETmy85GghIASEgBAQAkJACAgBIRAzAVXiDB7pQM/nLVFLHI7GKT5z5bxKHI7AYXnTbaXIIYrCae05Rq+p4Di9z63H1gnrKId0BG+VFKGTZcpRpA0LnE2rLkReZgHSxtOn0qYdPnxYqXXDadTm0iwWixJpo8ob/pmjb9QW+FB7vtKkcdSHUtvmi0iPSDVC5rL+aeeeoFdco5clDu8/T1jP0XXEpZtY0ASrMRNM3Myh1FPIWj40/FxrvUS32NNHJVP68P0bzf2j3udHT/YnLBVgoLypKs1FFdVtmhk9xuKGZQ1LG65tY6f9XNOkBeOv1rUxUlo0FjcscLjOTWBtm+OUEuh3jU/hvc49QS9hQ+EaReRsKlof6yWW44WAEBACQuALAix23uvcjb19h2YxWW2pUerkXFqxGfyzNCEgBJJHQIRO8thKz0JACAgBISAEhIAQEAIxEDhBDwNffvllJUKDGxcl3b59eww9pN6htrYeRCtxePY5NSVKSrWCuioYcpJfWFuVN609RxVpM1PeBCM6MNyDPto8DqpL4ptQtjSKttCbtcjIysD1m76CS9duh9vmU9KlceRNIuQNyxoWOMHkjfpAu52ibFjccBF3fi8ZadI42kZNk8biJilp0qK5lTmVmipwWOKcjOakKI/hNGzhaswEEzSaKPuep8NY+nC6PL4PVJnH0T18T6R6lA/fvzteOTB1/25tqMbdN5+rkJsZWZaIOk7h5E1gtI2TatuwuBlqbJxTbZtgt4AabaPKG5Y2qsAJFDczz3X7PYrI+a8jzwW9s3INOUp6tVtWXTVPd54MIwSEgBBYHgQ4Wqd7rB9ZOjMy9Rm0T/7fW5cHWVmlEIhMQIROZEZzPmKu3zyc8wSkAyEgBISAEBACQkAIpDiB/fv345133lFm6fefTuNVUVGBm2++OcVnP316jm4rHF1W2E/2wTUwEnHuxoJsZNYUIbO6CPxzshrXu+kf7UbfSDeGqUh4x+AJZc/vx9J8fh+a247C7yWRkwakk81Jw+SWZbCgTrMZfs94LF1OO1av1yMnJwfZ2dkopm/j19I38fm1wWCAdcQF67AT3QN2DNK+q39ybxt1xz3ezBMNeg3yc0zIyzYilzb+ubbcgjzam6j+xoI0qmmj36OH/lPaaK/bo0P6MOcsm1tzX+CG8y4nxvPGp20Thom5dbwIzlbvJafbp9xP3Jo7JmXyqb5RuD2ha+8kenmWLAMqirJgpPvL4fLhowOnKG1hOm0aSm3oh4vmwn/W1q8sVO73ucyN728eq6wwU+mP7+lyeu13OODq74dnYADOjg6MNDXBR++56T2/M7bfEeH4aEwmZFRXw1RVBWMhjV9ZCY3ZrPzM+1jaGz278MTJlzDoGQ562o0Vl+GO6utg0pyO2oulfzlWCAgBIZBsAqHq+SV7XOlfCAiBxU1AhM48XD8ROvMAWYYQAkJACAgBISAEFi0Bt9uN3/3udxgdHcXg4CA8Hs+0tRRRmp3MzMyUXp/On4YsRxoynGkweOnJa4Tmp2fxw5njGDNOwK1L/MNzP3xwp43BBd7syt6b5gK/H2/TgIqJT2RAP5aJoeEhOCxco+L0WtMnNMgaKkNtcR202ujEhypvCulhLsub8vJy6I0ZGHONK/JmpriZy4PsmesOFDf8QJulDT/cXlBx88Uk04fSp8SNKnEQhyPzbvDCs8kD/T6SQAem1zXyXODB0O+HMJ4dR8fx3kSL7Dy+BztJ7rBQGRpxKjJliN5LtEQMxHKs3QqfL/g1KcnPUO7PaBvf42dU5irCRr2/C9LdiqRhacMCx9nePily6HdvohpLGwP9mTYUFEBPG8uazLq6uKRNsDkdGm7BjraX8bkteHGoTXnrFJGzKqsqUUuSfoSAEBACSSEgQicpWKVTIbDkCYjQWfKXWBYoBISAEBACQkAICIHUJcCpuF555RU888wzYLETrLHM4Qf9qdbS6ZmrmcrKZI1MQEOeRBPhuThLHCd9AX00Ow0+8h1UUiYhjSWNc2KUNjtpGxs8Ey44qYj8XBrLm8y0XJiQiYw0C/T0kz5t8lvuLN0G6Fv8Pp0bXoMdXq0LOp8RBmcO0v1aVNI37s1BvmnPtW1yc3NRU1ODvLw8FJdWYNSVhlGnn1JjDaGD0qXNV5o0rgXCNW5SprXSTNTaN7yPp/6Nns67gLatAfucgBX+J/18gLaTtN1I2020WVKGwKKcSLhaPvGkdnNSerhjbaHrU+VkGlFTnhuUlVrLh2s4nVGUgXwSN2nDVnCaNLXOjZPSpXGNm0S1mWnSctevV+racJ2bcGnS4h3f6h7GI5Re7Znm14N2UZlVotTJuabqoniHkPOEgBAQAkJACAgBIZDyBETopPwlkgkKASEgBISAEBACQmDpEeB6OYcPHwanWnNQWp/jx4+HXCTXTeHojVRoLHF0nglkUyY1gys6ieOhB+0scdzkQ+YqcVje2CeG4CJ5M0r7cYq5mau8MSFLkTWqvDGlZYGFTqimCh2H34RB72Rle22aF3m6YRjoITLLtwL6Vj5/6zQ3vwgafSZMWfnwjmswPOZFImp+zJwb1wAp/ELS8INt/rmupnBWEfdUuIeUOeynjcWNKnHa4phZIZ0zU+DE0Y2cklwCsdTy8Y9PoPF4DwlSD2q6DqLIehJOQxZ682vQWbQaqtBhacNCsjLXgEqKxMudoDRsp9php9+rLGySIW6yKfVhJtW1YVnD9W1MtOd6N/PVuBD3bw8+CYcvePq3u9d9RamVI00ICAEhIASEgBAQAkudgAidpX6FZX1CQAgIASEgBISAEEghAixy3n77bXBKWo7OUVtLSwulGTqdDiw9/XT4SjXVW+B6KgvV0vwTisQxDfthHJugKJTwKdLGNWkUuUICJzMdjqx0TNDreJpvwovRcfqG/fgoRmjvHnfCQ/om3qZN08EAM/TpRphJ2li0xRR5YyQZMz0VV6T++brtOjSAAc+kzOGWxnV06Jqdke/A5VdejQF7Ojy+iami7pH6jPZzVdxUluRMSRszyRyOuOF9SjYvzSow+mYnvbbFMdOVdE5g9M36OPqQU1KOwMwon/9+4nVUvPk4Rf25MT5BdapoxvzbcCy3BOVfvg3bCn0YO9qUFGmjShojiRoWNxxxk6xom2gvxM7uffgdReU0WVuCnnJV1YWKyKnKKo22SzlOCAgBISAEhIAQEAKLmoAInUV9+WTyQkAICAEhIASEgBBIfQKKANi1S4nICVVb0G63K59xejVOx2UwGJSFNTQ04JZbblmQRdraejB4pAM9n7fA75pe1yfYhHJqSlBQV0lbFQw5GTHNudPajiH7ALqtHWjuOYIueu30UD63OJtJb0ZeZiFyM/OxsqQetSV19LoA/P5c22dHunHfT5/C8MiwUuuDHzpPUGQBN50pC2evrZ3TECxtWM5UUxTCooi2mblazpgVKHD453jK1Gyk8wIFTuWcsMrJKU7AR5E1DkqJ9tYP/k80ffI5xv1+um/G6c8WbfRnzEjReCtWliGr4LRIjWdJapo0jrJRpU0y06TFM0c+55S9V0mv9krb+0G7qMtdoYici8o2xTuEnCcEhIAQEAJCQAgIgUVJQITOorxsMmkhIASEgBAQAkJACKQ+AZvNhp07dypp1QKjcWbOnGurbN26FSvoAeNbb72FoaEhpdbK2rVrFaHDn89XY4kz3NaLwaMdsPdYIw6bWZKHfJI4+asrwT9HaixprCRuVHnT2L6fXlNh8gTIm7K8SpTlVSVU3vB6uK5Ne7eNUqX1Y19TFxqbe3Di1BD8XifGKYpgYtxL0Tk6aHQmpGsNWFmZj0wzF3QJ3wLTpHEKqcqSyTRSKR1tE2xJXP+Go25UiXMw0sqDfM7+ktOnBaZQC6x/E0eXckpqEmBxo9a0YYGjpknj9yZI4gzs20d1sNIxDB2lVtQo0TlZlNIwI80HsyUH2WecEdXCOB0ap0lLpWibqCZOBz126P9TonKCNaPGoIicv6y/Idru5DghIASEgBAQAkJACCwpAiJ0ltTllMUIASEgBISAEBACQmDhCYRKqzZzZixwFkLazJyHe3gMPQeao5Y4GqMeFVvWRJQ4gfKmhaJuWnuOJUze1JasViJwEhl5o3JhgXPkRD86emyKwOHi7lysXW2dfcMYGAodPcRF27nWh9pY3HC0jZomjcVNyqdJC/fHiOvfqAKHJU689W8Co29Y5EhbMgTUaBtXXx+ctLG4GWpsjJgmTRU6oUDos7KQU18/9bEabaPKG466UQUOR90stvZG+05F5LSNdgWd+k0rr1BkToExd7EtTeYrBISAEBACQkAICIGEERChkzCUoTsKlVpkHoaWIYSAEBACQkAICAEhMC8E3G43uA7O3r170d/fH3JMvV6PIvrm+KWXXqrsF6r53V7Yjp7CUFMH3CMOTHhO1+8JNqc0vRY5tSXIP3MF9NlmaAzT67W4KFrF5rCiY7CV9oNoH5jcu32n6wTFulaD1ojinHLaymAx56Myv5b2eTBSJEwiW2ffKFo7bThF+65+u7KFayNjHpzqHZl2SHp6GnTadLC8uf6ilagqzkZtuQV5OSaYDNpETnde+0rz0rr26KD/VA/9Hr3yc/rI6fpO0U7GV+OD91wvPOd64Nnkga8+/P0Wbb9y3MIS8DsccNHvO2dHBzwDAxhpaoKP3nPTe35nfPWuRig1pd8zPcUj16fSmkwouOACFF91FUyVldCYzTAWFir7xd5a7afw+MmXsMfaGHQp63JW4Y7q67DBEl100mLnIfMXAkJg+RAoLZX6X8vnastKhUDiCIjQSRzLkD2J0JkHyDKEEBACQkAICAEhsCAERkZGFIlz6NAheGY8hAycEIucTZs2KRE52dnZCzJXljj2zkEMfn4Czv7hqCSOqTBHkTiZ5flTEifZ8qYkpwKF2aVJkTdOtw8scLoH7DjY3K9IHLeHanXE2E52D0OTlgYjyZosSq/GMkejScdFDRW46dLVMfaWOoenW9OnxI0qcTBZHiim5j2T5A2JG+/myb2/LHbGMQ0oByeVgJtkDUsaFjeKwGlvV/aewcGEjashYWMgQTNBv0cHP/2Uft8YoKEoG96naTTQ5+djw49/vCQEjgrNPe7BE20v488dbwXlmKvPVkTO1aUcziZNCAgBIbD0CIjQWXrXVFYkBOaDgAid+aAsYwgBISAEhIAQEAJCYIkR4LRqH330EXgfrj7OQqdV87k8sPda0XugBQNUF8dPr8M1TqfGtXAKqC5O8Zkr4U33ocvaTluHki4tUWnTuNYN17xZX7URRr0Z5fQ6GW1m/ZuZ6dOiHZNr3NTVFKCqNBdVJTm0t+Cx/96Dnfsn841xZM5fbFuLrQ01Sjq1RdNaaKZq7Rvex1v/Rk2fptbAWRhnuWiwp+JEA9OkjdLvNU6Txnsn7b1U9yZRbWaatNz168Hp0czFxcqeWyfVEmt+4gklXRsfz7Vw1v/934NTqy2V9ueWN/EIpVcbcA0FXdKddV/CvZRezUyRitKEgBAQAkJACAgBISAEThMQoSN3gxAQAkJACAgBISAEhEBUBFjcNFFKIRY54SKQjUYj+BuH1113nbJfiGZr68HgkQ70fN4SUeLw/HJqSpC9sgjeci16x7qnSRyuhRNvM5GsWVlSrwgbrneTTHnDc4xU/yaadQTWvNm4plyRN+EkzYDNgQLLIkn7tI8IBAqc9miIzDiGn6mr4ob3Uv8mDogLdwqLm5HWVkWW8N5O0oaFTTLEDYuYTKprw7KG69uYaB+LlOG5cluM9XBCXeH9/YeVOjl7+w4FPeSisnMUkVOfW7twN4mMLASEgBAQAkJACAiBFCYgQieFL45MTQgIASEgBISAEBACqUCARc6uXbuwc+fOsNE4LHK2bt2KhoYGWCyWeZ86S5zhtl4MUiSOvccadnz/OKXAsmjhKUrDSU0HHEY3Oq3xVLc/PUxuRgHK86um5A1H4bDQSWZr77bh6Ml+tNG+o2cY/DrWpgqc+hWFaKgvQ0EuRQsspiibUAvmYKxAebOTXg/HSoeO57IdqrjhSJx1cfQhp8wrgcBoGxY3HG0z1NiYFGmjShojRc+wuOGIm8Bom3ldeAoPZnUNKyLnv1teDzrLyqxSfINEztVVF6bwKmRqQkAICAEhIASEgBBYeAIidBb+GsgMhIAQEAJCQAgIASGQkgQ4ndphKtC9f//+lE2r5h4eQ8+B5rASh+WNw20H176xp43BUTqBU/ouuDPir2tSnleN3Mz8eZU3avq0jh4b9jV1KRLH6fLGfO+wwFlD8oYFTl1N4dIROP2EIlDg8M9x1L/BOXSemkKN9xUxI5YT5onAzDRp1oMHkxZtw+KGo2xUaTMzTdo8LXlRDvP40ReU9GoOnyvo/O9ZdytF5dy6KNcmkxYCQkAICAEhIASEwHwTEKETgvjtt98Om82Gn//85zjrrLPm+7rIeEJACAgBISAEhIAQWBACHI3D6dRefvnllE2rxnVxeimVGtfFcdrs01KqeX0eRdzw5nCPweVxwkN1cMbyPBgudcFrGMe4Nvqn/Bxhk5dZOCVv1lY10OuCpEfe8MVPZv2bBbm5Ej1oM3XI0kaVOI1xDMDlOQKjb/hnqX8TB8jknqKmSVNr23CaNI664eibRDWuVcOShtOkSbRNYqh+2L1XETlN1tagHXI0DkflcHSONCEgBISAEBACQkAICIHoCIjQCcLpF7/4BX7wgx8on3zwwQe48EIJ+47udpKjhIAQEAJCQAgIgcVKQE2rtnfvXuVLLaGamlatvr4+afVxWo40YmX9+mlTYIljo3RqnbublHRqfnrN0kYVOKq8UVKpUfOTtPFQBI6NJI4z2xuVxAmUN1z3hmvezJe84TkvRP2bRXW/cv0bTpumSpx4698ERt+cv6gILOnJLkSaNJY3HHWjCpylVKtmIW+W9tFuReS81v5h0GlwfRyuk8P1cqQJASEgBISAEBACQkAIxEZAhM4MXgcOHMDZZ5899W4ihE64osGxXS45WggIASEgBISAEBACiSXQ0dGB5uZmHDp0CB4PFx0J3ioqKnDGGWdg7dq1MBgMiZ3EF719/PqL6Pq4CWneyQgaU20+zrnwcipa3g9r8yl4nRRt43PD7hqF1+/B+MT4tHn4teNwmX2w57phy3OGlTgGrREWcz6qCmqVfWU+7/Ng1JmSsrZgnXb2jaK104ZTtO/qtytbrM2g16CiKAurKnOxrrYAeTkmmAzaWLtJuePTPGnQ7dFB/6ke+j200T5tJC3mefpW+ODd7IVnk0fZfHW+mPuQExJLwO9wwNXfDyf97vEMDGCkqQk+es9N7/npz3iimsZkQkZ1NUxVVTAWFsJUWQmN2az8zHtpySGwo+1l7Gh7JWjnJo0BX62+DjdVbEvO4NKrEBACQmCRESgtlQjFRXbJZLpCICUIiNAJuAyDg4PYsmULrFYrhoaGlE9E6KTEfSqTEAJCQAgIASEgBBJIwO12o49SFb377rvop4eooZper0cRFfq+9NJLlX0yG8uc7g8OY4Ikzfj4OCZ8foz7x+FN8yHLnDNL3gTOZSzbE1bisLwpzimnrWzB5I3T7QMLnO4BOw429ysSx+2JvYYPC5wzSN6wwKkttywZgZM+mD4lbnS7J0VOPM171hfy5lwPvOd64S+NnXE848o5swm4SdY42trgoX9jscAZPXIkKdLGQILGUFAAPW0sazLr6kTaLMAN+X7fXjx+8iV0u4L/N+Xq0q24g2ROrl5yGi7A5ZEhhYAQSFECInRS9MLItIRAihMQoRNwgb71rW/hN7/5DXbs2IGvfvWryieJEDopfg/I9ISAEBACQkAICIFlQiCV0qqpyJ0eB441f453Hv4vgKTHhH92fRuP2Y8cjWXaVXLm+CiVmodq43jhptRqauO0aWV5VbRVojyvGqW0n8+0aeo8ElH/xmTUoTA3A3U1BagqzUVVSQ7tp3NYtLeuWv9GTaEWb/0bNX0a177hn7MWLZFFOfHANGlc32aktVWpa+Ok+jbesbGErYnr25iKi2Eiscxp0nLXr1fq3ZjpPUmTljDMcXV0ZKhVSa/2QdfeoOefU7ROqZPTULg2rv7lJCEgBISAEBACQkAICIHpBETofMGDC/9u374dt912G5588kmkpU2mdBChI39khIAQEAJCQAgIgcVO4AQ9aD18+DD2798Pljqh2gqqJcEp1RoaGsC1cpLRWOAcb2tEZ2sLTh5uwninA85hOzT26enTAsd26bzINebBa/BjtMg9JXEC5Q3XvMnNpJRjtPH7890SWf+mfkUhSZxCRd6YSeosicbPern2jSpwOuJYVTGdo4ob3kv9mzggxncKixuWNSxtHCRr7LRnYZNoccPChiVNJv0u4j3Xt1FFTnwzl7OSRcDpdysi549Hng86RIEpVxE5N9Vekax/Q3kZAAAgAElEQVQpSL9CQAgIASEwzwTULywdOdmP9m4bBm0O5FvMyt9XC+hLSBc2VKPAkjHPs5LhhMDyIyBCh655K/3jZNOmTcrVP378OPLz80XoLL8/C7JiISAEhIAQEAJLigCLG67jx19aiVTPj0XOtm3bwGkfEi1yOq3tGLIPoLnpc3QfboW3YxgalwYa3+l6KD5QnZPR0LUzRi0koRpyUFRajtLiKqyv2ggjSZtyisRZqMb/iD1K/5hto31Hz7Dyj9pYG0fgVJO0YYHTUF+m/EN4UQmc/6QV/wttJ2m7lLa/pu0m2ty0qeJGlTgjsdKh41fTFihw5Av+cUCcPIWFzPEnnsBQYyO8drsS5VJ/zz1KxIvaAqNtOMqGxQ0fn2hpExhtY/wi4obFjUTbxH155/3EP7e8gd+RzBl0Bf+9d2fdlxSZY6J0l9KEgBAQAkJg8RNgkfPsO4exc/9JOJzesAuqo7/Xsti5sKFm8S9cViAEUpSACB26MNdccw1ee+21adE4EqGTonesTEsICAEhIASEgBAIS2Ah06px9I2V5E1rz1F09Z5Ef8spOE4OIsOqnyZwgi1gZMwG3bhm6qM0TTrStSR+tFqsv+tyXHLJDQt25dVvI3b02LCvqUuROE76h22sjQXOGvpHrhqBs+gETuCC/ye9+OcgBOrpvSOxkvnieP5+lZpCjfflcfYjp00jwKJm9z/9kxJhw23C74ef6milpaej9stfhp3q3CQj2obFDYsjljYsayRN2uK/Mff1H1ZEzr6+Q0EXc1HZJkXk1OWuWPyLlRUIASEgBISAQoD/7vvvf94TUeTMxLWVpM7dN5+bFIqcdeCnP/1p1H3/8Ic/VDIQPPjggzh06BBuueUWJUNTstt8jxfLen75y1/i448/RnZ2tsKykOoQLnQLxSuVOS4Us2UvdH7xi1/gBz/4Af6J/pHzk5/8ZOo6iNBZqFtSxhUCQkAICAEhIATiIRBtWjWLxYKtW7cmJK0aC5wuisBhgdPS0YSBU51IH/Ahc0gPvV0b9TL0ZhMcJreSfk2j00KjYbEzGcFTuLEWt3zz21H3lYgDpf5NCIrd9P5R2p6i7bdzJG2i8wOjb/hnqX8zR6jBT2/8l3/B8ccfh8/hmNrUI40FBUpas3gbSxuuYTNT3Ei0TbxEU/O8AeeQInKebX0z6ASrssoUkXNVFZtYaUJACAgBIbBUCHBUznNvH457OZw++AdfvyThEejvv//+VO3zaCbHtdIvvvhi3Hrrrdi5cye++93v4r777ovm1DkdM9/jRTvZ5uZm+rLcJcrhKptoz03mcaF4pSrHZLKI1PeyFjoHDhzA2WefraRb27NnzzRWInQi3TryuRAQAkJACAgBIbDQBOY7rRoLnJaeI+i2dqCxfT9GewaRPuhTInD0Y9PTqIVio0nXQKfVI7MkFxWrV2PFxg3IryiD1qhHy5FGfPbuexjpHYTWoEPNmetw0XXJj8yR+jczrhZH2LC44X3gz0NzuOO5/k1g9M15c+hLTg1JILDWTR9965Kjcvp271ZETrCWRvK0YOPGiEQD06SxvGEJpEbesNCRtnQJ/PHo80qtHKePcynObixy7l73laULQFYmBISAEFimBF7fdRw7Xj4w59Wz1HnwW4mtpxYodFhIRGpr1qxRIlDmWwxwJNHo6CjKysqwatWqSNOct89ZaHH9eI7SmY9IpWgXFur6pCrHaNeVjOOWrdAZHBzEli1b0NLSgs8++wxnnXXWNL6JFDp793IVWGlCQAgIASEgBISAEEgMAY/Hg6amJrRRqiSr1RqyU71ej8rKSqxbtw55eXkxDz4w1otRqpHQNdyG7uEODI30IcNuQM6IESannjZdxD7T0zTQa0j4mKg+TGEucspKkFVVDB3Vi1mo1mt1or3Xju5BB/qGXODXsTaDXoOSPBOqSzKxujIHOZl6qutzOmVcrP3N9/EauwbGk8bJrW36HuNzn42ryoWxs8dgP9MO+1l2uFZQHSRpCScw7nTC3dkJF/2bxn7wIHz0+8BP7wU2J302TjW1QrUM+v2gNo3JBEN5OXT04EFPdUX1tE+n93T0+4P30pYPgc/tx/GC9QN0eHqDLnpz1jpcn3cRinS5yweKrFQICAEhkGAC55xzToJ7TEx3R0704193fBRzmrVQozesKcPf3cHh2IlpgUKnk/4eFG2bb6ET7bzm+zjml5WVpWRsSKUm1yf6q7Fshc7vfvc7fPOb30Rubi42b948ixjX1OHG0Tv59I+Zr33ta7j99tujJxtwpAiduLDJSUJACAgBISAEhMAMAj09PYrE4S+ksNQJ1TLoG/Pr16/HypUrwVInmub2uTDqHiZx064InP7RHjidozC6dMhkiTNMD3U9Wmj9k6nQQjUWOEadiSJsjMgqLqRIHErpRAJHk2FAuj76NGzRzDmaY1wevyJs+oacONo+jB762U3vxdpY4NSQvGGBU1WcuWgEjr6HRFMQcaPriyzjYmXEx4+bxnHs18cwtmEsntPlnAgEWOA4KU2GgzaWOMEEzswu3PR7w0dfZlMbR+Wk6XT051EPAwmbQqqjY6TfFSJt5PZjAn1eK54ffB+f2puCAqk2luJLJHLWm1cKMCEgBISAEJgjgVQVOj/7/Xs4SlInke3Bb1+BqhJLQrpMltDhVGTvvPMO3njjDWWeXF/myiuvxLZt24LWmFFru3CNnq6uLvzhD39QzuNz7rnnnog1ezjyhMfjWjZq4y/iXXbZZUqKuJktcLyKigo8++yzU3MNd57az1zWxwLocUrhyzWI1DXedNNNYWvvxDpeKKETroZOf3//NA58zTiAgxmmUlRUQm78gE6WrdBRa+dEC/TnP/85vv/970d7uBwnBISAEBACQkAICIGEEIg1rdoFF1yAFZwOyWgMO35g/ZtmSqPGtXD4PQOlTjON6KJOo2bUk+ihCJxsUzZMWdlYsWkDSZw85NdVKmnU5rsty/o37PaCpUjj9+wJvAJc46aetjraOAA92PPe++n9BxI45jLvilOmDTU2KqnTRk+cUPaxNq3BgGF6QJGWng49fZlNQ69Z6nAatYYf/Qh5GzbE2qUcv0QJPHLoaTza+HTQ1Zm1JqVOzh111y/R1cuyhIAQEAJCgAnsa+rCvz7xUcJhJDL1WjKEzlNPPYUHHngAIyMjs9ZeVVWFX//617MiWlQBwQEAnMJMbVyv9Omnnw6b4k1NexYK9L333ov77+e/WJ9u6ng8T06XFmyuodKozWV9ocZjefLEE08EjfSZy3gzaxyFS8V2xx13BOXAc3vooYewffv2hN/LqdDhshU6keAnMuVapLHkcyEgBISAEBACQkAIzCTAImfXrl04fPgwuru5Gn3wxuKG80KzyCktLQ153Mz6N1Z7vyJw0n1pXwgcHYwOSo9mDx1Fo9a/MRuoCLopB+YsSjVWVghLdTHyV1cqIme+m1r/5siJPhw9OYD+oTE4Xd6YpmEy6lBN+b3rVxSirqYQ/A9OM72Xco2/KBlM3DQneKYV1B9LG1XeqPuqGeM8QK/5i4g22mpo+z9o+1qC57KMugtW/8Y7Fnukk6moCFznhkVNLkXqmYu5gBH5t0cfRedbbykihz+vu/tuZS9NCLza9oFSJ6fD3hMUxs0rr8Q3N9yOXEOOwBICQkAICIElTuD/JZmzn6ROMtr/+u61KLDMPe1yooXOSy+9BBYo3Fgm3HDDDUp0B0fQ/OpXv8Irr7yiROu88MIL06I+VNHA56kChqNSuG4OpzMLJSJYujz88MNKn4HSgc/9zW9+MyWH3nvvvZDjcTaGH9EXcziSh6NUfvazn4U8LxHrY6nFwQ48Hs+TxwvFZa7jRSt0zj//fLS3tyvX7K677lKihQIZMl9OU74UmwidEFdVhM5SvN1lTUJACAgBISAEUp8Ay5t9+/Yp/4BgqROqWSwW8Le/+B8LwaJxOiniZsg+gBaKvmntOYZOa5vSFQscA4kb07AWmUN6aFwaaOi9YI0FDkfgsMDJMGTCQKnU8mrLpwSO0ZKZ0CgcNbqmo8cGE0X3sGApsJinTa2920biph9ttO/oGQa/jrUFCpyG+jIUUD2flBI4LGiCiZtEZr7gcj8zhY36Wp7ZxnpLxXW8KnA4AqeXUm04e3sRq8BhOWMiYcPihuVMFkXnRZI0PK6WzpMmBJqGWhWR82FX8Jqvm4rW416KymkoXCOwhIAQEAJCYJkQ+IdfvoyBIUdSVvvV687CVeefMee+A4UO/3soXONIGbWFEiyBYuC+++6b1V1gJA6LmJn9sVxRS3cEnhxpvEceeSRoBIk6n5mfq/2xqGAGLDACW6jz5rq+UJE46nxmRhPNdbxohA7/W/n66yejhoPVUVLnsGPHjqDp6+Z8Ey5wByJ0QlwAEToLfGfK8EJACAgBISAElhmBE5RO6e2331aiccKJHE6ntnbt2mkihyNtrCRvWnuOorF931T6NBVhtGnUWOCYSdwY9VT/hiJwOJWa3mxSBE5BXVVS06gN2BzY8fJnSpoHtfnHJ/AX29Yh06xT3meJE2v0DfeVT1IoMAInJQQOB14coS2YuAldHin2PxUcNBVK3MTem5wxBwIsUqwHD2KQNpY48QqcwOgb/lnkzBwuyjI91eF14nckcp449mJQAoWmXEXk3FR7xTIlJMsWAkJACCxPAgO2MfzDw68kbfE3bluLmy5bO+f+A4VOpM4CH/YHEyyBYuCzzz4LWhNGjTiZGfERSmiocwoldPhzHpe/mBeshTovlFgKN14i1scp5QJFljqeyoWjdzizhLouVbTEyzMaocNRSWeffbYyJqeE45pFgY3XzXWGZkqvSPfLYvlchE6IK5VIoRMuTcpiuVFknkJACAgBISAEhEDiCbjdbrRQYfO9e/cqofKhmp6KlxdRGqVLL71U2bvoYVzvcCc6BltxcqBZ+dntOx3Nw1E4RqcW5lGqbWMzUF2c4OnDDFojSRuql2PMgp5+NuqMSNNrYSrMQWZ5PrJqipWf56P9x/Of48CxPrg8PjhcPoyMueH1jWOCBl9ZkUvzS49qGga9Bvk5JjrHgvKibJQVZNCei78sTNP0UgTUcQ20LVpom7/Y6GfNKQ6RSVzzV/nhW+WDbyVtAfvxovHEDSI9RU3A73DARX+m7UePYqytDQ5KB8FbrE1jMiGjuhrZlFYxh6Px6JuYGvP0qLVY+5TjlzeBV7t34om2l2HzzK4RwGRurrwCd1RfB316CqadXN6XTlYvBITAEiQQLl3yQiy3naLk7//Vm0kbumFNGf7ujgvm3H+g0OEIjHCNU4SpLZgo4VovHJWj1r0J1Vd5ebny0YsvvjglYsIJGz420ueBY3GqsK6uLnz66ad4lNLkcn2caMRGYB/JWl+oSKJAqaKKs2TwDMXxbkofzGnfuLFsu+6667B582Zs27ZtyYoc9XqL0AnxJ/XDDz9UPuGc9Pn5+XP6ZSNCZ0745GQhIASEgBAQAkuOAP8FnSXOoUOH4PGEDsdgkbNp0yasXF0Lq7sX/SP/P3vvAR7nWeV9/6XRVI00GvViFcuyLbckSmwnISGJUzakEGApKRveZYHAR7l2Kd9Slu96Idf7Ur+FDRds4A3swrdACp0UZ00gdoKdmLjIjqtcZBWr9zZVo/nOueVHHo1G0zQzGknn3uvZZzTzPHf53eMgzW/OOV1o6jqOYcdAWIGT5eY0arMFSGZGJqVMM4ElDgscPnNEDjdTYS6yywuQV78KhlwLFU1P3Qd5TvckTl4YwHd+9lcMj7sxRVE5wa3IbgEfoRoLnFUkbOoq7aitYImTA7Nx/jpASXkzkTOZETaauGFpQyInczQ6ERXNvPwm/4yw8dXNFjj8mrTFI8ACh8UNC5xRytXNj31OZ8wTMtDfHZrAsa5fLwInZoJyw3wE3hw+o0TOyZHzIS/Znr8Ff1dzD1Zbpz+wkiYEhIAQEALJJ5BuQuf0hT588z9fSdrC11M65S988OYF95/IGjpaPZtohU5gCq9Iwibc67yGP/zhDzhOUdt8hGqJEDqJWF+4tGWa6NKuScR40a47uHZQIEPez09+8pPLMt0ar1OEzoL/MyIdCAEhIASEgBAQAkIgOgKcVu21114Dn8OlVSug6JKyqmJk2fwUhXNhpv5N4CgchWMdNMA0moVsOgfXwQmsf6OlT9MEjo7q02hp1PJqSmG0pbaeBtfK4T8Y9zW24BSd+wYncL59YF6Idoq4qSrNU68vav2bIZqAliIt+JxIn1JK46ynQ0uVpj2W+vXR/UNLwVWLVf8mBUuTIZYZgT7noKqT8/vmP4dcWU1uBT5K6dVur1z4N6aXGTpZjhAQAkJgxRHg39E/8dU/JG3dd7xlLR6668oF97/UhY4WxaKBYPlQWVkJliP8Zb7vf//72LdvX0IidBIhWKIROlp6tUSMF63Q0fix2HnjjTdU+nL+W7stICp+vuiiBb8JF7kDETqLvAEyvBAQAkJACAgBIbC8CbC4OUXf2OdfLkNF7VKcBTxwwZM1Aa95AtZCE6CbawdY4BgdOphHsmAdoto247OjUELVvwkUONbSfCVxCtZVwpRnRRZJnVQ2/gORBc7exlb0DU3MqoXDtXKOn+0OOR0zRQttWFOE+++8AutripCS+jctNJVQ4uZyeZ/EoFtH3YSqb7Ow4PDEzE16mUVA6t/IG2IpEvh507P44bGn4fbNjQTNQIaqk/PhTe9ZikuTOQsBISAEhEASCCRb6CSjhk5gjZxISEJFzGhyKLAOTHA/nA7t5punI4si1eQJvDfUeIF9har9wvdHqqETLDy0MZO1PpY0999//xy8gfV5NC7J4BkpEip4YjyvL3zhCyryKVLkVaT3TLq+LkInXXdG5iUEhIAQEAJCQAgsaQLDw8Pqm1X8C2VgNA4LHKd/DBP+YYz5h+DVOZFrz1F5f/X62anOzBR9owkcnYvTqGXMMDEZzFT/hmrkmHNhpMcmvXkWLxY4tioSOPWVsJbkp1zg8GTauobReLoTh091qsfhWkvHEEbGXcjMzECOxYhcq4micbKQb7Oo1AxVZdMROglrburpNB2hxM1EwkahhM7UV2C0TaDASXFmuASuall3xfLG0dODIfojcLS5GWMUUcfnWJs+Oxu5tbXI37IFRddeC0tJCbLoOWlCINkEXu04gP9DUTlnhltCDnVXzU0qKqciuyTZU5H+hYAQEAJCYIkR+AalXGuiCPpktM/T7/T1lHZtoS2RETqBdWDmi0TRok42b96MXbt2zUw/kmgIJ1i4k1AyiufDdX8SVUMnEeubT4poXO666y78+Mc/VlwSMV40ETr8Hti9ezdycnJUDaTgFm0tn4W+FxfrfhE6i0VexhUCQkAICAEhIASWJQFOp3by5MkZkcMCZ5zEjcs/jhF/P0XjOMHPmanYOf8CarPZSGJM11nhKBzzqJ5SqPFxOY2alj6Na+Dkmm1UC8c8U/9GgxiYRi27xA4WOqlu/K0+FjdNLX1RSRxtfpxGbfvmVWjvHsHZtgFa27S44ucfuvsq3NhQHf9SeunWUOImdBmJ+MeppFtDiRt+XlpaEwhMnzZ47JiSN16SOrE2ljfm4mIlcOz0B78InFgJyvULJdA61qlEzktt+0J2tTG/Tomct5Q1LHQouV8ICAEhIASWKYE/vn4WT+08mvDVWcx6/Pu/vCMh/SZS6PCEWCA8/fTTYGHz85//HEVFl6UTfznvoYceUoIlOFJloULn+eefR0PD5f9NDq4JE43YCAQ633wWuj4eI3jtgVyCRdhCx4tm3dp7gL8U+eSTT87iyPP98Ic/jBdffBEPPPAAvv3tbyfkfZdOnYjQSafdkLkIASEgBISAEBACySHAwSEJDvAInGhgWrXmrrPw+J0YJXnjJInjxNjMpSxujEYjSuib+nyeL41auPo3WmcscBY7jRrPRZM4h091KIkzMOyIag854ubqDeVoqC+fFX3DfXj6fMirNKnnLSR1ompn6apQ4qY/qruju4gjakKlSGORw5E40pYEAal/syS2SSYZAwG/34//c+IZ/MeJX4e8K5u+BMAi58F198bQq1wqBISAEBACK5EA/27/z9/ZCYfTm9DlJyrdGk8q0UKHRcrDDz+sUnSxILj77rtVPRv+kh5LAW6hxEA8Qof7uv7661WdFx6L++Uv+XG0zs6dO5U4YrHEc4lGbARu0nzzWej6tDE4Emfjxo1qrizAuH3kIx/Bl7/85VnvlYWOF+26NWmj7Q/vGTeOotL28rnnnkNdXV1C38vp0JkInXTYBZmDEBACQkAICAEhkBwCR6jbf6CjhQ6WOu+k49/oqEnMcEOjg3h575+w542X0OfuoEo44yr6JrixyMnPz1e/tFs9lEpMReFQHZyJ6TRq4erfBPaVDmnUeD78h95pSsWgSRwn/RypcbRNNQkaTrMQLHFm7t1Djz4dsF+furRf2gXsxgJTpAU+nlsiItKU5n+da9iEEjdc80bakiMg9W+W3JbJhGMg8N+tf1FRORfHQ9che0/dnapWjt0o1jkGrHKpEBACQmBFE9hLdS//47cHE8ag0G7Box+/I/ovakUYOdFCh4fTomM0qaJNgWvrfPCDH8QjjzwyZ1bxCh2Obvn617+u0nMHNk5t9sUvfhFnzpxRacQSkeJN638h62Npw+2JJ56YmW44LonmGU5UPf7440ousQgLbCyfuI7OcpQ5vE4ROgn7z9P8HYUqgJyCYWUIISAEhIAQEAIrmoCuXYfCOwqROTqdzkxr/hw/Bp8ahK/cFzMfl9eF/rEunGg+iqb2E+gavAivf36TwFE4OUYrCvx5sI2ZYHRlweCkQ2ektGlGVfdGn0XPZxlDziVDr0N2qR2mAhJBlYXqvFjN5Z7E0bO9ON0ygK7+cXi8UxGnYtBnoqzQivqaAqyvzkdejmneeyxPWmD9V+uc16fyp+Dd4kXWuSzoOnQRx4zlAl816be6SUyuoSPgPFUUeW2xjCPXpo6Az+GAi75lOd7UhInWVjjo2498xNp0lBIxu7oauRs2wEapMEyUekNnscTajVwvBJJG4OxYK55s3YlDgydDjnFF3jo8VH03NtrWJG0O0rEQEAJCQAgsjEBZWdnCOkji3YmqpcOp1j70rm0qMj9RjeXEqVOnVHdcbybaxiJlbGwM5eXlYT/oZ2HEjSNnAlOiBY8Tqb9Ir587dw6dnZ2q2w30O6eW6m2+9UXqL9Lr2vyjXV+wSNHmFYlLMKdox5tv/tGsS7smmGW0742ldp0InRTsmAidFECWIYSAEBACQkAIBBDQXdTB/ogd+qNRpusSesuWgN/snxY2l6SNr+6yxPGb/Mt23StlYSxwWNywwBmlP+z5sc/pjHn5Fvr2pbGwUAkc6/r1SuZIEwLpSMAx6VIi59mO3SGnV2DMw9/V3IPbS65Lx+nLnISAEBACQiCAQDoLHY7I/+Z/vqLqY8bbWOY8eNeVVA+zJt4u5L5FJBApAmkRp7bihxahs+LfAgJACAgBISAEhMAyIPAmreG1SwdHrjcvgzXJEmIjUEqXh0qTtjq2buTq9CYg9W/Se39kdskl8Otzu/AEpVcbcs9OK6KN+j/q36lq5Rh08mWG5O6E9C4EhIAQWDkE4o3USUZkzsqhnh4rFaGTHvsQahYidNJ3b2RmQkAICAEhIASEQCgCnA2L5Q2LG+08IKhWDIH184ib/BVDYEUt1Nnbi7HmZgwcO4YhKg7r7OmBd2IiJgb67Gzk1tYif8sW2KnILD/OouekCYF0JTDmmcBTZ57HKx0HUJ5djMqcMhzrb8KR/tMhp3zLqu2qTs5am0SWpeueyryEgBAQAkuZwB9fP4s/7D4JhzNy3Uxe53qqmfnhv92Kwjz5fWsp77sInfTdPRE66bs3MjMhIASEgBAQAkKACQwFiBstCieKvyV8mZPQTWWFZOg1euG0TMBP/xfc/H4/pnxTs1+jyzKRQcUHM6Dz86NM9XNmJv1/OsK1jAy6j67J1NGRpaPHGVTFkI5FbLxGn88Pt3cS3klaK/0cTcvKyoRep6O6P5nQ0XoS2rie93xljT5Pr72fDo7ASWwZnYQuQTpbGAGOvnGQsGFxM0oSZ+zCBXWOtbHAYXnD4qbo2mthKSkRgRMrRLl+0QicGWrB/7X7yxjzRhaXq3NXKZFze+X1izZfGVgICAEhIARWDgEWO4dPdaLpQt+cRVeV5aGB6uRwrZyq0ryVA2UZr1SETvpurgid9N0bmZkQEAJCQAgIgZVJoJWWHRh9cyQODORxdt7za+z477thds8uZD5hGsM//T/vR16FfabjqakpDA0NYXh4GJOTk+p5q8eEfHcuip1UV8NjgWnKRDLDgIL8AlitVhiNxnknpjMZkFddgsL1VShYX4ks+nmxG+fB5j/A9jW2oJVyYTvp50jNbNKjmv444z/M1tcUgf9QS1rbQz3vCNH7B+i5nyRtVOl4EQkEpk8bpAgcljexRt/w9FncmIuLZ0XgLOKyZGghEBMBronTPdGPXmc/uh39+M+Tv0HXxNwPyrhTVu/8dQD+QgGLnA9tek9MY8nFQkAICAEhIAQSRYD/tugfnoCF/l6w0N86fJa2vAg0NjZibGwM5eXlqKurW16LW+KrEaGzxDdQpi8EhIAQEAJCYMkT4Po3msDhCJzYv5APcLqtG+h4y/T5fO1pfOsP/4IREhcP/PnDuOLCNQrT6xv24PfXPwmXxYH1FZvhoILq4+PjGBkZQeZkBnK92ShyFaDEmY8cr0WLw4HZbEZOTg5sNpuKygluLHCspflK4hSsq1SP06FxEdOmlj7sbWxF39BETBLnBipeyiInpX+csbx7lA4+19DxDjo+QEcSPVI67NNKmYPUv1kpOy3rDCTQ6xxEDwmaHueAEjYsb7odferMzw0H1sPRjE0YhHfX3Kzq5HAqNmlCQAgIASEgBISAEBACK4+ACJ2Vt6Dhs80AACAASURBVOeyYiEgBISAEBACi0eA698ERt+wwImn/g0XutcEDkucKwGnx4G9J1/C8bZGdAy2oqnjOHxTPuSOZ8M2blVrnjC5MJg3rL7mnDOZD9O4HiXuYhQ5bLD4LNBPTadT0xqLnMLCQphMpjkih6UNR9+wwDHlWdMiCofnfZpSILDE4WgcFjrRNI7EYXlzI0kcjsJJqcSJZoJyTVoS4IgaTo/GadI4rVn1fffNmie/7qIaOFL/Ji23TyaVAAIcXdOjJM0lYaPJmkvihoXN5NR01GdULYLQuaJgPf7j9q9G1ZVcJASEgBAQAkJACAgBIbA8CYjQScG+dnV1pWAUGUIICAEhIASEQPoRyByhmitv6GE4aIDhAB10RgyfbWkr8m7ywrvNC882DzxbPfBVThdbcXmd6BnpwIHmv6C1/xzc9OGa1nr6OlDWmofysUL1lPqcjP5fl4W+EW114JqhK2EIUWOHa97k5ZHUsFhmpVXLMGTBWlEAW20ZclaXQGdMj7QCTvckOnrH0NwxjGPn+tDZNx7VG6G8yIo1q/KwbWMZ8m1mmI2h6w1F1ZlctOII9Pzxj7j429/C53RO//vy+VStqJI774SPIt8cbW3qiLXpSKLmbtiA7Opq2BoaYCoqgo7+LUoTAotBYNAzgj7XEPrcg3TQOejx2GTkOjeJnPeD1Xfhweq7E9ml9CUEhIAQEAKLSKCsrGwRR5ehhYAQWKoEROikYOdE6KQAsgwhBISAEBACaUFA166bkTf6A3roT8QhPcgraOKG5Y13uxdTNg7tudxGHEM41n4ATV3H0TPaEXLt5jezUDBA45PE4ZoDqrHVoZ+80KEwa3ZaNJ1Op0QO18fhxyxwzEU2JXFyakrU43RpmsQ5cLJLSRy3Z1pwRWoscOoq7dhUW4iK4pxIl8vrQkARYEHDzdXXB09/P7yUovDc974Hn9utjimSOpN0+KkWlc5gQO7GjVGTs1RVwUhRcCxxrOvXK5EjTQikgoDL574kaS7JGhI2/e7hWfLG54/uv60Lma8uU4diYz4KjXkoMtrh9nmxr79xTpfFpgJ89+rPIzvLvJDh5F4hIASEgBBIIwIidNJoM2QqQmAJERChs4Q2S6YqBISAEBACQiDtCBylGXHaNC2N2oU4ZlhA91yqfTNznlumRqVU6xxsw7NvPI3B8T71c3AzTuhgHKFjLAu6U0CWPxNegxv+DIoe4P+jlGpZXiP8/gxYc6eFRmBatdzyQtiqqA5OPdXBKclPmzRqPE8uPMrp1PY1tuAUnZ30c6TGqdSqKYVa/eoiNNSXq3Rq0oQA17LhNGncOCWal37WnuOz9pyX6kvxz/x6YHPSveNhom/smzYhK0RUjT47G2ZKzWbfvBm5tbUU6bZanaUJgWQQ6KPaNdM1a6heDZ/pUOnRLqVDG/GMJWPYOX3mGXNRailEiaVAnUstRSjN5p+nHxeZ7XPuee7Cbjx95gWcGW5Bjj4b6+w1+J/bPyF1c1KyYzKIEBACQkAICAEhIATSm4AInfTeH5mdEBACQkAICIH0IcBfVA6UNyxxBuOYHn9+ywJHkzhXhO+jgyTOwXN7cby1EUNUn0BrmZMZMDpI3kxkwUKROJkjfui9Wcjw6Ujk6DExOgEdiRut+SnfWsaln330uHxVBQpKi1FWX4PC9VXILrGD6+KkU+sfdqDxVAf2Nraib2giJolzA9XD4bo4Ug8nnXY08XPRhAvLl2A5w6ONX5i2rCxlWMRojxcyE5Y5Wl+h+rHV1cFgt4MFDgub/C1bZiROFj0nTQgslICD021SfZpZwob+96HHeVnYpCK6Jouia5SgYTnDksbMkobO9Hj6uSKYdcYFLXfMM4Ecg/y7WRBEuVkICAEhIASEgBAQAsuIgAidZbSZshQhIASEgBAQAgklwLImWODEk33mKurnBjo0gRNFRiWOvjnffRovHXkWHYOtalmawDGPUC2bIQMyOEDH7Ydv0kfihtK7wUiJ1C7XgRkdHYWeInRmNfI7mZROzVCYg4f+1z/BlGdNqygcnmtb1zAaT3fi8KlO9TiaxpE4GygKhyUOR+OIxImGWvpdEyxneIZOiqDh5z2XhE3gNaGiZ1KxKs/QEEbOnZszVAb929Ln5OCKT38aFXfcAQtF44jAScWOLL8xeh0D08ImILqmO0DYjLhTFV2TM1fYRIiuWX67ISsSAkJACAgBISAEhIAQSCcCInTSaTdkLkJACAgBISAEFpNACw2upU7jM6dTi7VxyZzA9Gn8eG42mXl7ZYlzvO0wReTsg9vhhHmUNM1EphI4OpeOBM4UpqZ8mJycpPRprG8MMGQYKZna3BxtE/QN7gwHGSglcSjVmoGieOgD50wq3N7w/rdh651vjXV1SbmeU6mxuGlq6YtJ4hTkWVQEzo0kcQrt2SJxkrI78XfKsoUbpzbjx3ywnAl8LlJqs/hHT+ydHGnDjdOlcTNSran2XbtU3Rydkf790b8rTrHGR8l116HhS19K7ASkt2VFgKNrVPqzOcJmOjUaP++j/84nu2VlUHQNRdBo0TUqsoYibGaiayjyxpy1sOiaZK9B+hcCQkAICAEhIASEgBBYeQRE6Ky8PZcVCwEhIASEgBCYJsDCJlDgtMQBhuvfBEbfsMAJUf8mXM8cjXOirRGv7f8jRtt7YaA6OCZKpWYY52gbisDxXZY4/ilKq0aROPoM06xoHK1/H43tMdAHz6V5KN1UC1//OHr3NyEj41LqNb0OtTsacNv/eFcci03cLZrEOXwpnVo09XB4dK6BwxJH6uEkbi+i6SlQzvD18dSdiWacVF3DgoYjZ/RWK8zFxeoxHxxRw41r22iRNfNF2Yw2N+P4d78LPmutgFKrscyRqJxU7WR6jsPRNdM1a/qoZo32+HItm1HPeEomnmecHV3DqdGKzVTH5lI6tCJzeqXYTAkUGUQICAEhIASEgBAQAkJgyRMQobPkt1AWIASEgBAQAkIgCgKTdA2nTwtMoRZv/RtN4LC8iVD/Zr6ZTbo8OHXiEM6efhMdx84gc9QPHdXEmW7TEsfnm4TXyxOn10jjhIrGYYHjNk1LnIJ1laipr8OGLZtQVlY2a+iDu/4Cc44F1RvXwpqXGwWwxF/CEuf0BY7C6VCRONFIHE6lVk0Sh9OorSSJw5KAa68kq0VTd4ZrznBLVN2ZZK0lkpwJJWwSKVzaD7+BsZEBrKpen9Q9Sxa/ldYv12PhFm9NFsckRddQ6rM5wiYgNdqUfyrpWPWZWSixkJwJrF9Dj0tmhI1E1yR9E2QAISAEhIAQEAJCQAgIgUUhIEInBdi7urpSMIoMIQSEgBAQAkLgMoHM4UwYDhigP6BXZ8NBMh5xZLDxbvbCu80LzzYPPFs98K2KoxOals/thbN/BCNt3Th/9AhGBwfhdbpmJuz3+2dSqbHMYYnDadQM4Egc/Uw0jlvvh9PgVwJnypKFvFXFqKqqQi19+F9MkQbp1pzuSRw82YU3TnRhYMQJtycyP6NBh1XFOdhSV4StG8tgNl6uC5Ru60vkfHwOB/r37sXF3/4WPkrlxc1+9dWo+ru/g7GwcN6h+L5JPrjOTH+/us4zMABXX9/0Y3ou8Bp+rPWfyPknoi+d2Qwdpy6jaBltzYZLazcVFanXDAUFM9dwijN+bjHaBH2w/+Pm32J/31FM+Kb368Hqu+i4ezGmI2NGIHBs+Cx+fP43uDDRoa4sNhXgw7V/i+sKZ1v5Ac8w+lxD6HPT4RqcPgc8Hp/k4mXJbza9FYVGO4ouHYUmfpxPz+XR3PORb7AlfxIyghAQAkJACAiBJBMI/hJakoeT7oWAEFgmBETopGAjReikALIMIQSEgBBY4QR0bZSijKSNJnH0J7mYTYyNbtHEDcsb73YvpnLj+6Y1C5zxjgG4B0YxdO6iEjij9C3+cdcYtG9vs8ThKByuhzNFqdQ0iZNJ+oZFDugb2B59BjxZfkxY/HDTOctkUOJm8+bNWLNmDYxUvyPdWkfvGE409+PYub6YJM7aSjs219Ha1hSuGIkTuHedv/89Lv7ud/D7fCQA3ZjyeNTLWSYTVn/oQ0rQsIxhQaMJnHSXMzx/I4kYdSYxk65yJtZ/QyxzvnbyR2BJENxuLLoG91XcHGuXcn0SCQx6RvDdpp/D6XPPGaXBvgFe/+SMvElFdA3XrlGihsQMnzVZM/0c/WzIg0mXfv9tT+IWSddCQAgIASGwQgmI0FmhGy/LFgILJCBCZ4EA5XYhIASEgBAQAotC4AiNGpg+rSWOWXDQA6dNC6yBo2U9i7G78e5Bir7pAZ8neobUmYtaD473Ycw5Cpdn+hv8U1PTqdSmJc5lWZThz0QmfYA3ZTTAR2nGnJYMTFJgyhSlVDPxB/pU0+NqitbgM/+cbo1TqTW1cDq1TrR1DUc1PU6ndmNDNR01KLRT/RL6eSU2jqwZOnECr33qU3CStGFZw1InsFkpCst8qb7LYjHi1GbaHOKtO7NYc0/0uHsuvoF/3vetebtlPRvnf0oSPVXpbxEI2I25l+rUTKdAK1E1a4rooDM9ZoEjTQgIASEgBISAEBACQkAICIH4CIjQiY+b3CUEhIAQEAJCIHUEuIzMPjoCa+AMxTH8GronUOBsiaMPuoXr34z3TIub/qb2aXlDz3FjieP2OtE32qMkjm9qUtXDmaLngyXOZCZF3hi90FvyMUkyw5+VpQQOt7y8PGzYsEFJHLvdnnYSh+vhsLjR6uEMDEeXhqiK6uFcvaF8RdXDCX6XscAZPHYMYxcuoGf/flWjxtHdjeHTp+d9Qxrp/ZC7dm18b9gQdy123ZmELSTFHfVTKq6dLa/gqabn0e8KIy7F6KR4ZxY4XAz7xbVrpsXMtKApDqhZw7KGn5PomgXuh9wuBISAEBACQkAICAEhIATCEBChI28PISAEhIAQEALpRmCAJhQYfcMyJ57MZw10X2D0TVV8C9UEzkhrDwZI4DiHx2cEjtajd9KDYccghieG4J10K4mjReJwajVu4wYXhg3j8BooqZoxh9Kl5cOQcTnahlMObNy4EfX19UjH9AMscTgSR5M4Tvo5mla/ugh8NNSXg4XOSmujzc1w9fYqecMSh38ObhyR03/48LxoODKGo3RCtWA5w9eYLtVTstB9XI9Gi6jRW63Qrl9p+7CQ9e7tPISdra/gpTb+DxO3CAYgBkGwkHnJvYknoKJrLgmbEjqXWAokuibxmKVHISAEhIAQEAJCQAgIASEQNwEROnGjkxuFgBAQAkJACCSIAH++HRh982Yc/RronsDoG34cpztggTNM8maConDmEzg8Qy0ap3u4k6JxqNA8fSjPUTiTkz54MyeVwJnIcqI/exROvZe+tW1DSeZqmGFVC+TUaSxuamtr01ricBq1fY0taKWInGgkDqdSq9YicTZUoDBvcYrWx/EuWvAtHH3DwobFTS8JHH7speeiaQNHj87UzcnQ6ZBlsYDPOqqTVPOud6GIorVEzkRDMjHXXBzvpmicV1VETsdEz+xOwwgbfaYea21V0GXqEjMR6WXBBHoc/eh1DobsZ33eanzyyodn0qFJdM2CcUsHQkAICAEhIASEgBAQAkIgqQRE6CQVr3QuBISAEBACQiAEAa5/o6VQ43NrHJS4zjpLm0CJE2fRilD1b8LNyOEex6hzBMPjg3B73CRwvPBkTGJM78SwcRwDZqqZk+XFZKYP2WSVbBlFyM8sA31EPyNxOBKnoaEh7VKp8bo5lVrj6U5VD6dvaCJqibOBo3BI4HBKtZVSD0cTOEPHj8+kT4tW4AS+x3JJ6ulI8HW9+qoSOXxorfq++7DhkUfi+Ecit8RD4E/trymJ8xeKygnf5lqdHH02/uf2T+CWVdvjGVruSSKBv9v1f+PMcMusEdbl1eCHOx5FjiE7iSNL10JACAgBISAEhIAQEAJCQAgkkoAInUTSlL6EgBAQAkJACAQT4KxcgenT+HG89W+09GkscZJQ/ybc5nE0zjhJnN5hqndCQsc55cGQYUwJHD40gcN9sLhhiVOYWamicTgSZ/Xq1SqdGtfF4Z/TrXEqtaYWTqfWqYRONI0jcW5sqCaBU6FSqa0EiROq/k2sAodTnrHAsdJ7ouS669Rjjrzhxv23PvusqrHDzxXT6xW33RbNdsg1CyBwfqRtOhqH0qr1O8P/B4olwN01N6ujj9IsPnX2BXRN9GIdRXrcW3ML1tlrFjATuTWZBLj20SudB9QQVxdtxIPr7hWZk0zg0rcQEAJCQAgIASEgBISAEEgCARE6SYAa3GVXV1cKRpEhhIAQEAJCIFUEDK8ZYNplgq5dh8lNk5h4ZAJTudNFbjKHMmE4YID+gF6dDQcpF1oc9W+8WyjqZasH3u3TZ1+FL67l+dxeOPtH4OgcpPRX3XCPOuD3TEbdl8NDBewpVU+vtxe9mYMYyRxXkTjjBuecPix+G3JRCJu/GGaDBZs2bVKHzWajejnGqMdM5IVO9yQOnuzCufYhmIxZqKvMx7aNpeDnO3rH0NwxjGPn+tDZNx7VsOVFVmypK8Km2kLk28wwU5/LuU20tsLT348hqm/jaGtTR6xNZzYju7oauSTzbByVVVQEXUAETqz9yfWJIeCnOjh/7v4r9vQewJvDZ8J2mpWhw46S7dhRvA2b89YmZgLSixAQAkJACAgBISAEVjiBdKwbusK3RJYvBJYEARE6KdgmETopgCxDCAEhIARSRCDn2zmwfnu6BozW/GY/3Le5oTuvg/6UPuaZ+PX+GXHj2eZRAsefy+mMYm8scMY7BuCgY6JzIGaBwyNOZvrRM9WLZk8L2vwXKaBoTKVPC9U4GqfAX0FxOAWoLKzB2rVrVU2cxZQ42jxZ2vzk2Tdx/uJ0xI3PN0W1fiZVOfcCkjFuT3SSbM2qPBJBdiVxKopzYt+UJXKHz+EACxxnezuGDh1Sj33OueIu0nJY4LC8YYkjAicSrdS/fma0Fbt731AiZ2Iy/P7W567GLSRxWOaYdYsjZVNPSEYUAkJACAgBISAEhEBqCCw5ocN/VnH68FcunVvoXEMH127l899fOqcGn4wiBFYsARE6K3brZeFCQAgIASEQM4Hf0x3vivmuuTdo9W+0FGp8jrPFWv8m1DA6E0UcFeaiy9eHI6PH8Wb/YTj983/Qq2rhsMLJLMeWmmuwvq4e9fX1SLc/SP6w+yR+86cTGHe40U+1cBwuL6ampkVZod1CcsYWkjqnUqumFGpcC2d9TZFKp7YcWyLr39g3b1ap03IojRqfpaUXAcekS9XF2dn6Ko71N4WdHNdTubuaU6rdhI35dem1EJmNEBACQkAICAEhIASEQOoJsMh5lI6f0hEpO/UtdA2LnQ+kfpoyohBYKQRE6KyUnZZ1CgEhIASEwMII9NDt76XjL3F0w5+Jct0bTeBsjqMPumXS5cF4zyAmeobQ39QOljk+ei7WZrRlw1qaD0t5Pi46+vHHY8/j/NAZjPnC185gkVNuqMXass247sobVD2cvLz0kx39ww40nurA1//jFYyOu2YkTiCnzMwMbFlbOvOUJnFuaKhRImc51sNJdv2bWN+Hcn3yCRzuO6lEzgsX9mDSHz4ibVvJlunaOCRzMjMykj85GUEICAEhIASEgBAQAkIg/Qnwlxr/gY5IIid4JR+gJ36S/OU1NjZi9+7d2L9//8xgnPZ769atuOeee8JO4JlnnsFvfvMb3HHHHXjnO9+JIkoN/aMf/QgvvfQSfvnLXyZ98tr44QaqrKzE9u3bceutt6r5LWZ79NFHceLECbz73e/G/fffv5hTWfFji9BZ8W8BASAEhIAQEAJhCbxAr/6Mjmdi4HQNXcsCR5M4lTHcG3CpJnBGWnswQALHOTwes8Dh6BtznhW2qhIlcSYyvDjb24KDx/fj7OAxDHv74MP8NXVY4liz8rCdPujdfsVbcNUWqoFiMsW3oCTedfpCH5pa+nD4VCfauqb/2jh2tjukzOHXWOhs31Kp5M2NJHE4Cme5SZzR5ma4envRQ3/cjF24QDWUmmPeAX12toq4yd+yBUXXXgtLSQmy6Dlp6Utg0DVCkTgUjdPyKs4Ot4SdaKHJriJxWOSssVWl76JkZkJACAgBISAEhIAQEAKpJ8BROV9ZwLBX0b276UjCdwD7+vrwiU98Avv27Zt3glVVVXj88cfRQHU8gxuLm6985fLicnNzcffdd2Pnzp3g+3bt2rWAhUd363e+8x18+9vfjupint+TTz4Zci1RdZCAi973vvcp3p/97Gfxmc98JgE9ShfxEhChEy85uU8ICAEhIASWL4ELtDSWOHyci3KZ7Dh+QAenZAudyStiRyxwhknejLR0Y6StJ26Bw+Imr7oENjqsJflo7+pAS0sLDh87iNPdRzAw1QVvhivsfEyZ2biqejvuvfE9WF+7Ie0kDqdPY3ETLHECF3W+fYDSrc2OYDIb9ci2GLBtUwW+9JFbl43E0dKnsbjpJYHD8sY7MRHxPRd8AQscljcscUTgxIxvUW94ratRRePsatsbcR5vLd+qJM7tlddHvFYuEAJCQAgIASEgBISAEFiBBB6jNX86AetmqdOYgH6Curjzzjtx/PhxsOh44IEHsGPHjpkrDh48iF/96ldoa2tTrz/33HOoq5udSpjlRDvVDn322Wfx8ssv47HHHlPXc3viiSciRvckYkWBQuepp54K2WVTUxP4utHRUbWWV199ddEidUToJGLXE9OHCJ3EcJRehIAQEAJCYDkQ+DUtgiXOs3Es5st0z1diuy9R9W80gVOwrhImisaZxBS6urqUxHnzxFFc6DqLzqlz8MAZNhon22RFTWkd7r/5g9hQszltJc5hSqe2t7EVTpI64RrLHJY6VhI4LHFsVhNY6HB6tX986C2oX724IeuxvVtmXy31bxZCb/nc2+Xom66NQ9E4bWOdYRe2ylo6E41TkV2yfCDISoSAEBACQkAICAEhIAQSS2APdcdfVIw1zdp8s3gnvfC7xE3xhRdewEc+8hElOOaLWuEInocfflhJHxY+wZEwnKqNW2D0DsuS8vLyOfIncTOf3VOg0Ono6Jh3GJ7rvffeq17nqKJHHnkkWVMK268InUXBHnJQETrpsxcyEyEgBISAEFgMAidp0P+ig0VO+M9DgSvomtvoeImO45cmy+HjLHM+QEeYUPLA9GkchbPQ+jd5NaUqjRoLnCxKq+ZyuZTEOXz4ME6dOoV+ZxdG/H0Y8neHlThmsxm1Jevxls234I5t98JssCzGLsw7JkficDq1fY0tOEXnSBKHO9Lq4bCwyc024VcvHZu5j1/78N9uU6nWllKT+jdLabeSP9eX2/ertGqvdByIONjtlW9R0ThvLedckNKEgBAQAkJACAgBISAEhEAEAhzssifBlNifcLROApomQm644YawtW64Rg2nBmPxw38jB7f56u9wtM9NN90070zPnTun6vZwrR1u3D/X4Ym1zk20QofH0GRKqDXHuo5ItXDmez2S0EkUlwS8RZZ9FyJ0UrDF/AGbNCEgBISAEEgjAn760P/XZnUY/2IMPzE94PhbB5zvccJzw+X0Xe7mMWS2ZsB4TS6mcqfm9OFze+HsH4Gjc5DSX3XDPeqA3zN/rZpQk8gwZMGYa0F2eQHMRTYYC3LUWWtut1uFibPE6aVaKU6PA+MZgxhAB1wZ4yHXlUHFzo1GI4kOG66o2YpbrrgLpbaKNNocwOmexMGTXXjjRBcGRpxwe8IXc+fJGw06rCrOwZa6ImzdWEaROFmz1jQ46lJSp4KuWQptopUikGhvR+kPDweF/vMRa9ORrMuurkbuhg2wUd5oExXR1FnSS9jFuqaVfH27oxu7ew5gd+8bGHCH/7pkjbUctxRtwy3F25BvjDMH5EqGLWsXAkJACAgBISAEhEAKCJSVlaVglBiH+D1dz9E5iW4JTL2m1b/hWjevv/76vDPlKB0WOaGibrgOzNNPPz3vvRwB9OUv8zc3ZzeWRBwlwynQglu4mj2hBkqE0IlnHZHEzHyvh7svkVwS/dZbjv2J0EnBrorQSQFkGUIICAEhEAUB/VFKt3VJ5GSOZIa9w3uNF453k8h5txP+HDJAl5qzbwQdLx+Fq//yL3AFV6xG8fZ1GO8YgIOOic6BuAUOCxtrRQEs5fkwF9qgoxRhgY1/cTx//rwKHR8ZGYHH44EjYwSj6MdIRm/IaBxN4uTk5KC+cgs2rroKWyq3wqQ3R0EtNZd09I7hRHM/jp3rQ2dfaBkVPBOWOGsr7Urg1NE5WOKkZuYLH8XncEATOEOHDqnHPqcz5o5Z4LC8YYkjAidmfGl7w55ekjg9b6Bx6HTYOWZmZGJHyXbsIIlzRd66tF2PTEwICAEhIASEgBAQAkJgmkBaCh2WOSx1ktG4Vm3NwjvmSJC3v/3tSqpwxMrf//3fx1TzRhMpHFnzr//6rzP3cr8/+MEPZkTPK6+8Miv9mpbqjVfAIuW+++5Tr3OEzL//+7/jxRdfnLdmT6hVxyJ0rr/+elXjJ1A0xbuORAudRHNZ+Dtk+fcgQmf577GsUAgIASGwsgk4aPmcTo3Tqr0WAUUuvf7+S8e1c6/ltGl//d5vMelwwef1YdLpxqTbA47G0ZuNsBSFybkWYmgdpUoLrn/D6dOC2wUqdM/1cE6ePKnSqnGj0TE41aVSqjkxNueezMxMWCgaw263Iy/Hjh1b7sLGqgZU5FelxfuBU6m1dQ2jqaUPh091qsfRNE6ZdmNDNR01KLRnw0I/L7Um9W+W2o6lfr6nh5oppdqreOHCHox6wgvOTfl1KqUaH1a9RGClfrdkRCEgBISAEBACQkAILCMCq2ktLUlaz79Rv59KTN+hIkJY7lx33XXYunVr2JRpmhx54oknQoqg+V7XnmeZw6ncgpsmSkLV7Am16miEDkcZfeMb35iRTM8///xM3Z9415FooZNoLol5hyzvXkToLO/9ldUJASEgBFYugVdpj+x0NQAAIABJREFU6Sxy+HBHwMA5gjWRMztTl7pRq39z4eXD6Nh/iiSOF5iam2bNXluODN38kT8sb4y2bATXvwmenVYPJ1ji8HXj/qF5a+NkZWWBo3BsNhv0ej3Wlm/E5qqrsbXuhrSojaNJnMOnOpTEGRhm2xa5VZXlqZo3DfXl4MdLrUn9m6W2Y4szX7fPg50tr6jjSH/4aBwLRdfdXX2TOrYUrl+cCcuoQkAICAEhIASEgBAQAsuLQAsth4VOstpXqOO5WcziHk2LqHnttddU9EpwY7Hy8MMPzwiQwNc5qqaB0lKHaqGEB19/7733qsuPHDmCIkpnHdy0SJX5avYEXx8odFhGBTfOyMGZObQWKg1crOvgvhIpdJLBJe43xAq6UYTOCtpsWaoQEAJCYNkT6KcVahKHiy6Ga6X0Ikuch+m4YvaFmsAZae3BQFM7nMPj8FF0zlhnP7wTrnl7zVlVpCJ1uHH0jTnPCltViYrCyS6xq/N8TZM4HIXDvxTxz1rjaJz+qXYSOf1zonHMXCclOxtWq1XVxjEbLLhp49+kTTQOS5zTFzgKZ1ricB2bSI2jcKpJ3NSvLlqSEme0uRlD9Is3n8couorPsTY97WlubS3yt2xB0bXXwlJSgix6TtryI8DyRhM5LHXCtWuKN6lInLtI5OgzQ9jn5YdHViQEhIAQEAJCQAgIASGQKgJHaKDQjiMxM3gndfO7xHQV3Av/DX3w4EGcPn0awYKHxcn9998fdmCWQ52dnaoPrtHD6dwCI3E4Ioijcli8/PKXv5y3r4qK6fq0gZE0810cKHTCTW7z5s344Ac/GHEN3EekdfA1iRQ6yeCSnHfI8upVhM7y2k9ZjRAQAkJgZRLYRctmkfOLKJZ/D13DIifg9zkWOMMkb0ZaujHS1jMjcIJ7c/QNw0VyJ2SjFGdVN25BwbpVsFWTxCnJR6j0aYH3srThdGqHDx9W52CJ4/SPod9/UUXlsNThxqnUWNwES5xySqX21o13YE1p/aJH47DE2dfYgr2NregbmohJ4qhInA0VKMxbGqmjtPRpLG569+9X8sY7MRHFG3H2JSxwWN6wxBGBEzO+JXcDp1FTEofSqp0aPB92/najDfeolGo3YW1ezZJbq0xYCAgBISAEhIAQEAJCYIkQ2EPz5OwVyWq3UMe7k9X57H5fffVVfPWrX1URLhwx89xzz82qh8Ov/+EPf1CvB0bBBPYSKHQ0+RKt0HnqqafCpn3jcQKFDl8fqm2gGqmhooG0a2NdB9+XSKGTDC6peYcs7VFE6KRg/7R6BykYSoYQAkJACKwYArpOHcy/MsP8azOyzof/prqvygfne5zqcJc54Rl1wNE1CGffCFz9o+qIpvk8Xkx0DqpLMzIykGnUk7Shg6JyrNXFWPPuuWHSwf263W5VC4d/aeQQao9n9jfyvZQfbiSjB6MYgCtjWh7xWIESR6fTqedzTXZcVb0dWyq3wWaxR7OEpF3T0TuGE839OHauDwMjxNnjiziW0aDD2ko7NtcVY/OaQpiN6R9x4HM4MNHaivGmJgweOgQ35TT2OZ0R1xp8gaWqCjn19ciuroa5slKdpS1/Ao1Dp7G75w3s6T0QcbHX5G/EjpLtuKnomojXygVCQAgIASEgBISAEBACS49AWVlZek2ay5om889Krp/DdXQW0LQ0a+3t7WEjZXgIrj9z3333qXRsX/nKV/DII4+okbWoEm0aLGkq6W8yjq7h+jvf//73sW/fvlkROskQF9HU0AmHKp51cH8idBbwBkyTW0XopGAjROikALIMIQSEwIohYHrRpCQOnyM1170uTLxjDINXdcNBIma8Y0BJHL9nOtollmYqzIU+x4xJpxvjrX3IzNLN1MvJMGSh9p3Xw1xkC9llb28vmily4+zZs+qXyuDG0TfujAl0g6I7MlwqGoclDqdT45o4JpMJmsQxZplQYqvA7ZvfgTxLPkxUS2Ox2rn2ITR3DCuJ09kXvnC7NkeWONs3lWHbxjLk20jIpbnEYYEzeuoUnPQHQ7wCR8dp8VjckMSxX321eqyzLI0IpMV6by2ncQfcw9jd+waJnANod3SHXVqJqYAkzjbcUrwN5ebi5YRB1iIEhIAQEAJCQAgIASEQRGDFCZ2vEIAE1NDR0po98cQTuOceTsExfwuWFyyEbr75ZnVDoOQJ7CGU8OBImAcffBBV9Dfd66+/HnLAwL47Ojoivt8XInTiXQdPKpFCJxlcIoKTCyBCR94EQkAICAEhkP4EmmiKWm2cubUOZ83fv9EP19vHMbC9Hb0DzfOmTwu36Ej1b8a7BzFwph185ro4Fds3zEmvxinUWlpaVDTOfGLfiXGMTlFEy1SXEjmcTs1ms6lDr9ern7XGqdQ2V12NrXU3LFpKNU6l1tY1rOrhNLX0q8fRtCqqh6NSqdWXo9CeDQtFNaVrk/o36bozS29er3QcoJRqr+Dl9v0RJ3/rqutUbZybK7ZFvFYuEAJCQAgIASEgBISAEBACSSPAKdf2JKl3Trd2y8L71oREpPRn/GXKm266SdXD0eSPJiB4FqGkS+A9gSnX+PmrrrpKTX6+dGqaoOGaN7t2cV748G0hQifedfCMwgmdwHUGrn+++5LBJRI3eZ2yuPipCQghIASEgBAQAmlJ4Ema1X/REel3oQxg7LZ+dG85h96yFvioJk4sjQUOi5k8qn0TTf0bLrjIdW+45k1paSluu+02FUXD4oYFzimK6BgeDi07OPqGa+L0TLXAiTGVSo2jcKxWq3oc2MwGi5I4N1JtnAqqkbMYTZM4e6kmzuFTnVHVw+F51q8uUgdLHBY6i9W4xk3rs8+ih+rbmIuLYaJjw6VQe6l/s1i7snzHbR/vUrVxXrjwCrocc6PxAle+OneVqovDIqfYXLB8ocjKhIAQEAJCQAgIASEgBJYOgcdoqp9OwnT5T8KhxPQbKDNY6nzyk5+cU6+G/2b/whe+oFKdB0bVBN77/PPPo6GhYWZSLCe+8Y1v4Omnn1bPBQsN/plfY2Hz85//fFZtGx7voYceUvKIRc399wcU7Z1n2YkSOrGu40c/+pGKTmIuz9LfyoE1erQ1hlr/fCIo0VwS8y5Z3r2I0Fne+yurEwJCQAgsPQKNNGUtGqc//PQd1cPo2nQWPVeex6Q5eonDAoflDUucgnWVMOVZ50TYzDfyL37xCyVsuE1NTcFBKbnGxsZQTKJAS4sW6l6WOCP+Poxm9kFnyER2dnZIicP3LnY0Dkscljf7SOK0UhSOk36O1MwUdVN9KRJnfU3Rokocba4sbPb94z/CSSnvuPl9pNNov7IoBZpt3To4e3rgpWtibbm1tbDTL/F8zlm9Wp2lrWwCu1r3qmic17r4P2Dh213V0xLnutIrI10qrwsBISAEhIAQEAJCQAgIgdQS4O8lrqYjumQM0c/tK3RpAtKtaQMG14/Jzc3Fli1b1MtcX4fr5nDj55988slZ4ub6669Xr/NrDzzwgPqCJUfr7Ny5UwkZFjYsgoKFDgufhx9+WL3G9959992q7g5/qfPFF19U43F/3/72t6PishChwwPEuw5O1/b2t79drZWlznvf+14131/96leKC0uy4BpC/Pp8QifRXKKCt8IvEqGzwt8AsnwhIASEQFoQcNMsNInzavgZ+QyT6L2ymSROM0arpj+oj9RY3Bht2cirKYWtalrkxNNY5PzsZz9TEmdwcBBut1tJHW6cHm3t2rWzuuVonFF/P4YyujBpcM1E4nA6teDG0TicTm1r3Y2LEo3D6dMaT3cqkdM3NBG1xNnAUTgbKlRKtXRLpXaCilmeo29QcR0cN0VM+Wi/WOpwMxUWKhkTqelJvLGwsdK1Jdddpx5n0XPShMDZ4RaKxnlViZxB10hYIBvya3F39c1gmWMz5gg8ISAEhIAQEAJCQAgIASGQvgR+SlP7hwROr4b64u89JThxA0fFcKSMFlETOGNNuHCUTmAECl/D9339619X0iKwscj44he/iDNnzuAzn/mMEjvBqdO0KB5N/mj3sxj54Ac/iEcuZYOIht5Chc5C1sH3fvzjH58RXzxfXsM3v/lNHDx4UEmpaFKuaetMJJdo2K30a0TorPR3gKxfCAgBIbCYBF6jwVnkcFo1R/iJjNT0KInDMmcqa/pD+VAtUv2beJbLqdU4ndpPfvITNDU1zUic4L5q6cN+ljUcjePIGobLNAKjxaBETmA9nMD7FjMa5/SFPqqF06ckTrT1cDgSh+XNjQ01KgonnSROcP2bC7/7HaY8oSO3MnQ6FF599Zy3gyZw8unbXUXXXgtLSYkInHj+0SzTeyanfErgcFq1Q70nwq7SqDOoSBw+riqsX6ZEZFlCQAgIASEgBISAEBACy5JAomrpsMT5CR3vTC4lFhScOYMb//0dmEptvpE5UqWzs1O9vGHDhhnxw3JCy8rBNXjma5y+LZbxgvsJHD/cOJHILWQd2r2BzLTnysvLUVdXNzO8xjj4+eD5LZRLpPXK61JDR94DQkAICAEhkGoCHLrNAodFzsHwg3stbvRedV6JnPGywZAXx1r/JpblXrhwQYVP8y8uLHV6KEUX18bxGhwUceOET+eFzmuE2WGHH1PIraR6ODUGeLOcqqbOfBKHo3Fu2vg32FjVkNJoHK0eTqwSh8UNSxyuh1Noz04LiRNN/Zt+qnOkReQE77smdFjgsLzhyBsROLH861hZ1x7rbyKRQ9E4JHIck66wi2d5o4kcljrShIAQEAJCQAgIASEgBITAkiPAf7ez1DmygJmzzPk3Oj6wgD7kViEgBOYQkAidFLwp+Fvd0oSAEBACK51A1ss6mJ4h4fG8jYqZhKcxsKYdXZvPqSO4ZRiyYK0ogLnIRvKkBIZcC3TGuSnM4uXN+XY5f+7Zs2fB38wJbJxj9qLzHJw5A5jKmI4SysgEsqZMyHYUorQhB3qaX6hmzDKhxFaBbbVvRXVhHUx6c7xTjOk+p3sSHb1jOHCyC8fO9cHtmT+6KbDjNavyUFdpx6baQlQUL36KKE6bNtHainGKkBo8dAhu2huf0xmWxQQJOc/I7FRYOqqfwynT7Fdeibp/+idkV1fHxFMuXjkEJiad2NN7ALt73sCZsdawC8/RZ2NH8XbcUrwVdTlVKweSrFQICAEhIASEgBAQAkIgbgJlZWVx35uyG+ON1ElRZE7KOMhAQiCNCIjQScFmiNBJAWQZQggIgbQj4HN74T3lgOlpA2wvFcLSlRt2jq7ccXRtOauOiYLLH8KbCnOhzzHDuor6KMtXIifRjUUNR+KEkjiBYzkyRtDkPECVcSaRqcsgL0X/55+uoWO1WrG6as2cqeWa7LiqejvqSjehlIROKhpLnHPtQ/hLYzsuksyJRuIYDTqsInGTLhKHBc4o1SxykmCLVuAEs82gukZjJIAySeLobTZkWSzgyByWOvWUG1lkTirejUtvjKPDZ5TIebn7r+rfeLjWYK/HjhIWOduW3kJlxkJACAgBISAEhIAQEAKLSmBJCB0m9Bgdj9LBUTvRtFvoIk6zVhPNxXKNEBACsRIQoRMrMbleCAgBISAEQhKYdHkw3NqDiZ5BTP7Sg7xXS1FwrDIirf4NbZRWrRl8Tkb9m/kmwCnUOJXaYUrLFU68+0jecE0cX5YbY+YeDLh74HZ44XNPf9CbkQHoLTpkmXRYW7YR+iw9OKVaeX4V7tv+IPKthernZLf+YQcaT3Vgb2Mr+oYm4HR5Iw7J9XCqKZ3aDVQPh1OqLWY9nOD6N/xzrC1U/RsHpck7/t3vgvvTXl//4Q+rFGvShIBGYMA1jBcu7FFp1c6PtIUFU2wuuJRS7Saszl0lEIWAEBACQkAICAEhIASEwMogwGLnD3TsCbHcq+g5rpPzDjr4sTQhIASSRkCETtLQSsdCQAgIgeVNYLx7EK6RCYy0dGOkrQe+k14UH1mDkqO1MA1Zwy7eWThKdXHOo//adujrTcirLoGNDmtJPomR5NWcYInDdXFefvllDA0Nqbo4wc2JcYxP0Wt09ma64Dd7YbfbVU2c3tEuDI71X77FT1KHjc6ltn3tW3HbFfdic9XVsFsLkv4GOH2hD7HWw2GJs2F1Ee64fi24Ns5iSJxo6t9EAy/W+jc8LqdbkyYENAJ/6Tyk6uL8qf21iFBuWbUdd1XdhFsrr4t4rVwgBISAEBACQkAICAEhIASWNQGO1mmhg1OraceyXrAsTgikDwEROumzFzITISAEhEDaEuDoG9fwuBI3LHImeobUmVvR8RqUHKlF/pnI31Tva2iF4230m9/bgIJ1lTDlWZMqcHh+LG04AocjcU5RCq9AicPRN07/GB20Nn+fkjj+zCkYjUbYKEVXTk4OMiltl9b6R7pJ6vTM2iddpg4WoxVFthL8rwf/Pakix0FRN21dwzFLnII8i4rAuZEicQrt2SmXOJrAGTp+HD3798NJUTNekiuxNo6qsW/erKJrclavliibWAHK9YpAx3gPReK8QiLnVVwc7w5LpSqnnKJxbsJd1TehPLtYCAoBISAEhIAQEAJCQAgIASEgBISAEFhUAiJ0FhW/DC4EhIAQSE8CLHDGKXXaCKVQ4zRqLG989JzWsnvsSuIUH10Dw7gp7CJcNeNwv5MiIx4xIHujPWUL5kgcrovDadU0iaMJnAn/MAmcfnjgBD/HzUx1VVjgsMgJlDiBE/ZN+XCu6xSlVTOQxMmGSU/3mG1gqfPWjXfgHdsfSvj6NIlz+FI6tWhSqfEk6ikKh4+G+nIViZPKxgJn8NgxjNEexCtwtPRoVhI3Jdddp+SNRNekcheX31h/an8dL7TswV6KyonU7qy6UaVVe0tZQ6RL5XUhIASEgBAQAkJACAgBISAEhIAQEAIpIyBCJ2WoZSAhIASEQPoSCKx/M9DUDidF4wQKHJ55xlQGpVNbQ2nVapF3oTTsYvwGP6Ye8EH3oSzgptStmyVOS0uLEjkclaPVv3GpCJzZAodnxRInm1JwWa1WFZUTqmn1cMrzK1UqNU6x9vSrP8bQxOXUa9vqblT1chJVK4clDqdTY4lz+FRnTPVwFkPiJKv+jQic1P3bWa4jcT0cjsThtGr9rqGwy1ybV6Oice6uvhn5JttyRSLrEgJCQAgIASEgBISAEBACQkAICIElTECEzhLePJm6EBACQiBeAsH1b7T0aaH6y7lYqEQOR+To3PrwQ95ALz9Mx/vpSFGpkuHhYRWFwxKnuevsTP0bTqPmxNic+WZlZSEvL29eiaMJnLrSemysakC+tTCkqDnedlg9b6KjIr8q3q2YuY8lzr7GFuxtbEXf0ERMEofTqd1A6dRSUQ9nserfLBiwdLBiCExRbavplGqv4EDPsbDr1mdmqUgcTql2TfGmFcNIFioEhIAQEAJCQAgIASEgBISAEBACS5OACJ0U7Bt/S1yaEBACQmCxCPjcXnhGHXB0DcLZNwJX/6g6wrUsjx5lx9aqw9YRvm7ElG0Kzvc41eG90puSZbrdbhw51oiDx/eja+giRtEPd8bETPq04ElkUFQNp1PjIzgSx5hlQnVhnToqCyj6yJKvUqmlonX0juFEcz+OnetDZ994VEMaDTqsrbRjc10xNq8h2WSkKKgkNp/DgYnWVow3NWHw0CG4+/rgczpjHtFSVYWc+npkV1fDXFmpztKEQCIJnB1rxe6eA9jd+wYmJsO/R9fn1GBHyXbcSodJFzo6L5Fzk76EgBAQAkJACAgBISAEhEAwgbKyMoEiBISAEIiZgAidmJHFfoMIndiZyR1CQAjET4AFjrN/BI7OQYx3DCiJ4/dM14mJ1PJbyy+JnDpKsZYZ9nL3W90zIgcZkXpe+Osj48M4drYRfzn0Mrod7XBNzS9weDSWOJxSjWviGAwG6HQ6NYmS3ApUFdai1LYKRblldK5Y+ORi6OFc+xCaO2gtMUqc7ZvKsG1jGfJt5qRKHBY4o6dOwdneHrfA0XEqOxY3JHHsV1+tHusslhgoyaVCIDoCLp8HL/f8lUTOG2gaawl7U3aWGbcUb1MiZ12OCMXoCMtVQkAICAEhIASEgBAQAskiIEInWWSlXyGwvAmI0Fne+yurEwJCYAUQiKb+TTgMhnETSk+so7RqtTBfzA1PrJxe5nRqfCQ5O5HT48Cptjeplsxx7Du2B92DHfD43GHnl5mZqSJwWOJwNE62yYpySoem1b/hx4mqcxPtW4tTqbV1Dc/UwxkYdkR1a1VZHjiVWkN9OfhxsprUv0kWWek3mQQO956gtGrTtXG8U+GF9baSLVQXh2rjUGq1zIzwojqZc5a+hYAQEAJCQAgIASEgBISAEBACQkAILJSACJ2FEpT7hYAQEAIpJhBL/Zv5pqYzGVDesw7FVBcn+89RyIL7qCeWOO9J3mI7BtvQ3N2E1t7zOH/xDM53NmFkZARTU1MRB+VIHBY4JYWlqCxajUj1byJ2uMALWOKcvtA3I3Gc9HM0rX51EfhIlsRJdP2b/C1bYN+8GZaSEmRlp6hoUjQg5ZplSWDIPaoEDtfHOTPUEnaNhWY7SRyujfNW1OVJNM6yfEPIooSAEBACQkAICAEhIASEgBAQAiuQgAidFbjpsmQhIATSj8Bwazea/3gQzuFxWEvzUbi+EhXbN4Cjb1z03EhbD1jkTPQMqXOsjQVOXnUJ8lCKooM10P/WhIzzEfKk1dEoWjTO6lhHDH89R990ksDpHGzH8bbD6vHAcD+cVJtlbGwMXCMnUmOJY8/Nx+bVDbhq7TbUlq5HvpVqyhiSm9qLZc3vXz6BppZ+9A1NYAMJmHfs2IhCezb2NbaQxOlEK0XkRCNxzCY9qrVInA0VKMxL7Nw1gTN0/Dh69u+Hs6cH3omJSGjnvJ5bW6vEDZ9zVq9W56XSxjwT+M6Rn5IAuIAxr0MVvn9k03tRnh2+NtRSWd9ym+chirz5TuNP0DXRh7LsItxcsQ1bCtfjhQt7sKttb8Tl3lh+De6hSJzbK98S8Vq5QAgIASEgBISAEBACQkAICAEhIASEwFIjIEJnqe2YzFcICIFlR6DjjVM4v+uAWpefolEmqQbOpNONLLMRJnsOfCR1Ym0shYy2bOTVlMJWVQLr3nzgZ9TLs1H0dD9dwyLnniiujfISTeBwBM7xtkYMjveBn/N6vRgdHY1a4uQZC7FlDQmc9Vuxqe5KVFAKtVS37z35mpI23Jy0VyPjLoyOuVFVngeTISvidFjisARqIIHDKdUs9HOiGgucwWPHMHbhQtwCR0+RNixsrCRuSq67Tj1eqtE3nRO9eHjXP5PImS2xcvTZ+K+/+ZZInUS98RLUz/MXduOxI//fnP2K1P0qaylF4nBKtZvAj6UJASEgBISAEBACQkAICAEhIASEgBBYrgRE6ATsbHNzMzo7pz+ku/HGG5frnsu6hIAQSCMCHIGz/7FfwzU0BufgKHxeHyjH2MwMc0nGZBnDf+DP0TfmPKsSNwX1lbCW5COLnsNJ6oYlDh8dERZ9Bb3+MB0schLweSjLmvPdp9GlInAuCxyeBadQ41RqfISLxNEhCyZYkWuw4/pNN+OW627H6qrFiQzR6uDseu0sXnj1NFwkcnw+vxI6WsvMzMCWtaHhscS5saGaBE6FqoeTKIkj9W/mf197fF58dt83sb/rSBr9i5epxEvATzcGxxTeUfUW3FV1E95asTXebuU+ISAEhIAQEAJCQAgIASEgBISAEBACS4qACB3arr179+IDH/gAzp8/P7N5drsdX/jCF/C5z31uSW2oTFYICIGlQYBFznjPIJpfOoS2vcdmSZzAFViKKOqDZE1gY4HDETicQs1Gx4zA0S5igfNfdPwpAgsOJtFSqu1YGDet/o2WRq1jsHVWhyxxHA4H+vv7VVROqLo4msDJybCjyLwK62rqceftbwP/99hkMi1sglHczdKmn1Ko9Q87KP3bhEqnpqVV09KntXUPY2jEOW9v66op5duliBsWNxyBw/VwOB3bQiWO1L8Jv4lcX+Vo/2m82d80c45i2+WSdCEQytiEmNsaW5WKxLmb0qoVmuzpMnuZhxAQAkJACAgBISAEhIAQEAJCQAgIgZQQWPFCZ+fOnbjnnum8QnfeeSduvfVW9a3xH/zgBxgaGsLHPvYxPP744wvajK6urgXdLzcLASGwPAj4KJrD2T+CseYeDJ5uh98zCa/DDWfv8LwLNORYYC6zw1pRAHORDTk1JTDkWqALitrRH9XD/GuzOjJHMsMC817thePdDjjf44Q/hz9Fja25vE70jHSgd7QLTV3H1GP3pGtOJz6fDx6PR6VTm6BUYH7/7LFY4Fj8NlBiOFhAZ30OyorLsZlqtaxZswZGozG2iUV5tdM9iUGSMp39ExgadeJc+xBF2kxigJ5zeyhCKkzrHhine+euVbvl9mtrsKWuCJtqC1FRnBPljEJf5iMBNtHaivGmJgweOgR3Xx98VGMolqajOkPGoiLk1Ncju7oa5spKdV4OrcvVj5PD53F67AJOjTSjzSH/W7uk9zWC0Km0lOGjde/BFXnrlvQyZfJCQAgIASEgBISAEBACQkAjUFZWJjCEgBAQAjETWPFCp66uTkXm/PCHP8RHP/rRGYBHjx7Fjh07lNR56qmn8MADD8QMV7tBhE7c6ORGIbAsCIx39MPROYjR5m64+kdnrYlr5oy19c16Tkd1WDJ0pDvMBlS/fTsKNteE5JDhzJiROIYDlGItTGNx43y3U4kc7zWX04RFA1gTOO0DzSRwjmPYMRBS4HBfmsRhgcMiR5M4LG/0fhOJm1yYkQMjaRyTP1sNv2rVKqxduxYbN25MqMQZHHWho3cMw2MuJWs6+8bVeZjq3cTb+N7OvrGZ2znNGtfNyck2wJ5rwr995rZ4uwYLnNFTp+Bsb1+QwGFhk7thA6zr1yt5o7NY4p5TOt14brwdp0cv4OQISRw697uHFjQ9Tt+VkRGcxGtBXcrNCyFAQmcK8wvmf9n4CK4r5NyQ0oRkNEDgAAAgAElEQVSAEBACQkAICAEhIASEwPIgIEJneeyjrEIIpJrAihY6WnQOfxP83Llzc9h/6Utfwte+9rWEROmkemNlPCEgBBaXwHj3IAbOtGOgqR38OFxzj1K0zMAIjLZs6LPNMzVzKrZvwJo7t8299S/0lJZWLZKb4FRqnFaN6+OEL8UzM45W/4Zr4DR3n8HgeB/4uXCN06k5KXqEJQ7XxQlMn5adkQdzRo56TmurV69GbW0t6ilyZCG/xAamSWundGhtXcMqZRqnS9PSpCXincBp1IoobVphngVvHL9INXQmodNlwKDPgo6kDrcP/e02VScn2ib1b+Yn5Zny4mgfpU8boPRpl84TFBkWa1tlLcXF8e45t+Xos/HDHY9inb0m1i7l+iQS2HPxDfzzvm/NGeGa4k1qv6QJASEgBISAEBACQkAICAEhIASEgBBY6QRWtNDh2jkvvvgibDZbyFo53/rWt/D5z38e999/P55++umV/l6R9QsBIRCBANfF6XnzPHqOno8ocbgrroVTesUalFy5BhM9Q+ime1n+mKlmDj9XQq9l0TWqDdDBdXFY5DRGmEgJva7VxoniC+2R6t/MNxqLm/HxcSVxJt0+mGAF17/JzSyCgX4KFDjcR15eHq655pq4JA6LG03WtHUNob17BPxcMsRNNdW+qSy1KYFTWZqn6t+wyAlsT+48gsOnOtUc+Po7rl+r6uXM16T+Tfj37JB7BEcuiRuugcNHPG1jfh2uKFyPKwrW46qieqrFlI8xzwS+c+SneIVkATeWOP9z+ydQnl0czxByT5IJnBlqof36CQ71nsC6vBrcW3ML7l29AzmG6Yg+aUJACAgBISAEhIAQEAJCQAgIASEgBFYygRUtdMJt/MDAAK699lqVjm2hKdeW1RushVbzezq45Mctl45ltcBltpg9tJ4jl9b0TjrXLLP1pcFyWOIMt/ag7dWjcA6Pw0c/h2sscfKqS1B905UwkbiZETb8b4r3i/+N8T7xfnHbRQdLnF9Esdi76RoWOWEyRHKkTedgGx3tON52WD2OFH0TOPIUpYjjOmPusUnApVP1b6yZ9pACh+8zmUxoaGjA1VdfHTESJzDaZmB4Qsmappb+pEgbLdqmgEQNP15fU6TEjYUicaJpzt5eqoXUjLELF2Cnmj/5W7bMuk0TOEPHj6Nn/344e3rgpTR0sTR9djbMJSWq/1yKZsqhqCY+L4fWPtaFowHRN80j7TEvy6gzKHlzZWG9Ol9FZ3OWKeZ+5AYhIASEgBAQAkJACAgBISAEhIAQEAJCQAgsFQIidAJ2iiXOKapfwFE7P/jBD1T9nI997GN4/PHHl8p+Jneej1H3nPEksH77LfTz7uQOK73HQYD36NN0/DTo3i/Tz1+Joz+5ZRYBljjjPYMqEqefUqpFI3GspfkqGqdgfeVliaP1ytLtH+jQ5Bs/z59LcwBBWwT4q+l1LaXa2rnXagKnubuJBE5jVOnTgnsx6IzQ+QwY63Eiw6VHptdAdXCs806MJQ6nVLv11ltht9uV1AlswWnSTl/oS1q0zXSUzXS0DUsbFjaxiJtQi+z4859x+kc/miVorJWVWPPe98LR3b0ggcPChuWQJnGySOosh3Zq8PxlgUPRN71ODjmLrRWY8mYJnC0F62LrQK4WAkJACAgBISAEhIAQEAJCQAgIASEgBITAEicgQidgA7UUa9pTW7duxTPPPKPqPKz4tocIvIuOQJmjQdlID+5Y8YTSC8B+ms5f55nSvfT8mvSa7lKYzZTPB6/DDdfgGCb6R+CnnyM1Y262isKxFNmQqdOFvpxr4DxPx8VIvQW9/h76mUXOfbOfj6f+TfDIZoMFxbnlKDCWkMRxoYuEC6dUC9dY2nAtHI7E2bBhg5I4Wpo0rm3D0TacJo3PA1TjJlGNa9uwpOG0Z/FG28QyF657s/8zn4Gzvx9THg8mqXaQdhhycmCjmkDRNo7A0QROEUWEWigaZzkIHI/Pq2rfaCnUuAaOYzL2+jfV9B7k1GlaFM7q3FXRopXrhIAQEAJCQAgIASEgBISAEBACQkAICAEhsCwJiNAJ2Fauk9PWNv11+CeeeEKlW+Nvl3OEzgMPhMlhtCzfGkGL4uiBn66EhcoahUAaE2B5qtXGqZieZ7z1bwJXyQKnPL8K1QVrkG8oQxelkDvx5km4XK6IMCoqa1BeSfV+KlZjzDFd0ybZadKqVI0bqm1D6dIWGm0z3wI5ZZqD0qS5OLUapVVjkcNp1voPH8bI2bPzcsm/4grojMaQr5uLi2cEDkfgLBeBM+gavixwKPrm2MCZiO+bUBdw/RstfRqLnGJLflz9yE1CQAgIASEgBISAEBACQkAICAEhkHgCWmrxwWPH1N/J/Dcy/53LX0zkc8Xtt6uzNCEgBJJLQIROGL4f//jHVeo1ljoHDx6MO1Ln0KFDyd3FFPS+4aENsJyZXRQ8BcPKEEJACBCBgbsHMHjPIPqu6cXARA8dvbhAERD82D0ZWboEQ7QaKAVZTinKbdUos1XBMezCUP8wzpw5g4l56rxMTmXA49NhwpsFs9UON6VcM5qtcE1mwu2JHK0U7UYaDTqU5ptRbDfBnmOksxkmes5mNahzotuU0wl3Rwc8nZ3wUNpNL5199Nzk4KA6Bzd3ezsmR0fnnYappgY6+mVWZzYjKz8fpjVrYKyomDkSPf/F6K/XO4jzzos47+5Q5y5Pf8zTMGTqUWuswBrzKqwxrUKtqQKmTEPM/cgNQkAICAEhIASEgBAQAkJACAiBpUrgmmuuWRJTZ5Fz7sknwenHI9WG5RTiFbfdpg5pQkAIJIeACJ0IXPPpAzmupfPDH/4QH/3oR+PaheUgdCq/U4niJ8Wyx/UGkJuEwAIIHPvHI3j9lj0kcM5gzD0cs8AxUpH4HGMeiZtKFGaXosBaQucSDJKwaCc50draqh5rzc3SxqMjeZOpZM2Yx6DOyMiC1WpVqdQMhoV98M7SJo8EDR+52XolbqpKrEmVNl5aI0uaSfrvOYsbF0Vgzidtwm2Xt68PHvoWUnDLoJR6mcSm9P3vRzZF6bDEySSpsxxaq6sL510kcFwkcOg8PDkW87JyddlK3GgCZ7WpPOY+5AYhIASEgBAQAkJACAgBISAEhMByIrAUhE7v/v049thjEUVO8L6w0NnyqU8lfbsaGxuxe/du7Kd5am3Tpk3gMhr33HNPQsd/9NFHceLECbz73e/G/fffn9C+F9KZNq8vfvGLaGhoWEhXcu8SIbDihU4zpdHhNl+dnLe97W3YtWsXvvnNb+Jzn/vcEtnWxE9z8E0n8q8M/eHkuYYBlL0vRw2qz9LBoE/8t+gTv6Jl3uN/0/r4CNU+SU/WLfP1R7m8Ka8PzqExDJ3vgNfpBv8crmXSe9tsz4F9TQX0ZiP450S0wW/2Ib+raE5XvfYufO9//284LdHXnNHSp9WV1qO2dL1KpcbPceMUavzLzl8PHEZLew+c3gyMu/nIVI/58FEkjtYyMzNhs9nUYZwnjVi49XN9myJ7tkqNxmnS1tcUqXo3qUqTxmHg/O0hJ6VOi/Qtomj3kWsnDRw9iiyLRaVW47Oeaufw41V/8zcp+YU12rnGc53b58GblDbtaP9pOprU47jq3+SU48qi+pkaOFL/Jp7dkHuEgBAQAkJACAgBISAEhIAQEAKLR4Cjcs499VTcE+Casdu/9rWk1Irtoy9bfuITn8C+ffvmnV9VVZUqo5EoyfG+971PjffZz34Wn6HauunStHk9RXt10003pcu0ZB5JJLCihQ7XxXnmmWfwL//yL/jqV78aEvO2bdtUurWFROgkcf9S1vWTO4/A+cNJfOi5rbPGfLbmFP7t6r2o2WifMxf+MJcbf4CbbZ7+Rj8/5oPbfK+bTXOv1e6xUD8zjy/1kzIIS22gT9OEHwuYdB49/jIdyf+CRFqTmnR5MN4ziJ6j59Hf1A4f/Ryu6ej9aC3NR+kVa1CwvhJZl96fsSzS6XFgcLwfLjoPjQ9g+uc+dA62o3+0Fy1vnMWXfvH/orZ7/Uy3zaVN+MWOJ3Dh+jPIzymcd7hAgbOxqgH51sIZgeNweXG2pQeHj53Fa28cQc+gk+ZAEitI3AR2zhLHQpKisLAQer0e/HOkVkDChsVNZSmlclNnqm9zSeREujee17W8vZyzl+vcjF86c/7eRDU95wAuKVH5f010cL0bre4N19NppP/NCJREBRRW3vClLyXlF9VErSlUP4OuESVvWNwcofPxOOvfbKL6N1cUrp+ROEVmqX+TzH2TvoWAEBACQkAICAEhIASEgBAQAskk0Prsszj1ox8teAiWOm/57ncX3E9wB3feeSeOHz+O3NxcVfd8x44dM5fw57i/+tWvVJ10fv25555DXd3Cv9ksQifh2ygdxklgRQudp59+Gg8++KCqkXOWilwXFBTMwrhz586Z8LzzlJ5nviieONkvqdu+9+RrOHyqU8356qZy+C8Ar9vb0JTXp57bUFu8aJE5LIY0ycPiKFAa8dy01zWpxM/xNfOJI5ZG2jVav0tqswInewTwHPDBUESRJFfRCzVLdiULmrgmcQZOt6P7zfNRS5xCEjglJHIiSRxN2AyRtGFho8kal8epHvPr87WRiSF0DLapl68/tQNWVw568jpx/v9n716gLKsKO+Hv6nr3+0V3F82zW54iTURaXWKMMRMYUGa+L7oAZSb5gjpiXE5eagLJTGYUVD6dyTg+EiJrJetTATVxJIqiM+MYNCpgAr54NW+aopt+v6u6qvs7+1Sf4vbtW1Xn3qo6nHvv77CKW111ztn7/Pa55946/7v3Hngo7O3bHVYsTIZIW7RqfPMl85aH1ctOCmuP9MDp61qUzHtzOGzZsS9s3bE3PL99b/jFo5vC04Nbw6bNW8OePXvCoUOHJvWLoU1vX29YtHBRWJD0NqkV4lT2tokBzkkDS8JJSYBTRG+bGNTE4GZ78mZtJnvbRJTK4Ca+0YyhTZzQMQY48XGyJXY9j3WL28Rtm2F5avez4wFO7IHz+K5n6q52X2fveHCT9cLp7+qtez82IECAAAECBAgQIECAAIHyCcTRLqo/xDidWq581avSD0DO1PL1r389vPOd70zDmi8kvYhq9cCJPXiuuuqqNPSJgc/HP/7xaRcv0Jk2oR3MkEBbBzrRMOuBE8dW/K//9b+GCy+8MGxN5lf48pe/HOLYg3H+nMl68MxQO5R+N7GHzrd/sGG8nr94bHM4WDE81TmnrQqdc14Yqqn0B1RnBWeyt1EsOg2dZrm30YOPPx9u+cb96Q3+/UlPjZefdXy48pLz0uGv2mXZ8eRzYeeTm8Jz920IQzv3TnnYi05ZFRafvDIsO/3EtFdOXCrDmhjQVPauyRPYTFXo7v07w9Nbngi7tx4fdu9YGQ4emB865oyE+Ys3heNWPxnOOfHl4VVnvi6Z++bE0NuxLCSzz4Snn9sRYvvGHjhZ+8bQJg6pFgOcnTt35g5xFsxfkA6ploU48Vw/ORkeLet1U9QwabG3zYEkHJmNYdJiG8TgJoYu8089NQ1rFiSPWQ+cqdqomX//i20bjhpC7fn9L8yXlPe4lvctGQtwkh445y47I5yz7LS8m1qPAAECBAgQIECAAAECBJpM4O5kJKP4t/lMLq9JeuksmKEPQv6X//Jf0oDmNa95TfjiF784YTXjqExxaLQY/DzwwAPHrDfR/Duxt0+toctqBTpx+LU4P/Fv/uZvTjhnT7bOe97znnS/9ZabVfwf/uEf0vmC4jw+8Zj+xb/4F+lcPlMNubZhw4Z0u29/+9vprrJtf/VXfzUcd9yxw/9Xzsnz7LPPhr/5m79Jt4vlveMd75jJ08K+GhRo+0AnhjdxnpzYHa/WIswZU4m9c2IvnWzZuHlXODB0MP3n0kVzw0tOGuvdFG8wx/DA0pjATPU2enzj9nDbN38SDo4cPSdMX3Kz/s+ueUPo7x0b9q4Vl72bd6Rz4mx79Nmwd/P2KQ+xb9mC0LV6fji8ojvs6xsKO/ZuDc9t3xiGDh4I25PvY2gzm8voodHw0wd3he2bV4eOjjlhTvLVEeIwZ3PCgvkHw6+e/+qwb8+8pPdN7V4++/btC/v37w87duwIIyMjU1a1f25/WLJoQVixfEk4a+3xRwU3s9nbJg5PtjsZqqyo3jbVw6RN1dtmSrgmWCHOf5MNn5YNobZ/5EDdNT9l4eo0uMl638R/WwgQIECAAAECBAgQIECg9QXiSBT/NMG0FNM5+pkceu2vkqHg/uzP/izEOXJ+8IMfTFit2EsnBjnHH3/8MUOuxZAljtw00RJ7AP3H/xjnLXhhqRXoZHX5l//yX4bPfvazx+wuhimve93r0p/fd9994SMf+Ujd5cZtY8hy0003HbP/2PsoBkpxbp9ac+jEUCta7dq165htJ5pjKDvOuO9Ko6kCtOmcH7atT6DtA52MK56gMel8LLnhGJeYUr75zW9u62HWqk+l6l468fdxovMP/Pbrxoc8q9wmhjvxKy779g+/8H32syOP+5M5TLL19lasF4Oh8e2T7+Pv0n0JjaZ8lj/0RDJfy5HArXrlJYv6k6Gy4oQ6rbMcTnqnDO3al3ztDaMVx3348OFw6PChEB/Tr+S/+O/432jv4TDUfTCMdBwdes2GSueczqQHTGfSi60zdHf2hO6u7tCTPPb19Ifhg4fDE89uCUOHtsTajRcfQ53ukIQup5w8Pt9U9suhoaG0J87u3btD/H6ipXPO4dDffTisWDo/vDTpdXT+uaeHM19yUiHDpMUeN3GumRjgzNYwabGXTTa3Td5h0majfV+sfW49sCPc/3wy/83Wh9JeOD9tcP6b2OMm630TQ5zYI8dCgAABAgQIECBAgAABAu0nEIda25SEOrOxvO7mm9N5aqe7xJDkTW96UxpSxJBhst4xtcrKevjEniof+9jHxnvWxP1+5jOfGQ8xvvvd7x4VBNUKdKoDm+oeL1ngE8OR1atXpz2L6i03G2IuHksMZ/71v/7Xac+auO94LFlYUx3oVG4XA6zLLrssPZ7YQ+hTn/pU+MY3vlFzjqHsOGN5WbAVjzPeg6o1vN1029P29QsIdOo3q3uLwcHBurcp6wYbN+8OP39sS9i6c394yYlLwzlrkwnYe7te1OruHxoJ8SsuMQSq/HecAD4uMdzI1on/TkOhI9scqNw++T4LkeLvh45s/6IeYJ2Fjx46HB56YuuEW3V1zQmnn9T8E5YfHj0UhpMhxoa27wmjB0fC4dHRJKyJgc1oEoyEJMBJgpz0uyNLMiLgaFeyTW+yXhJ0HJ7BEQLjcGXdc5KgprM7dCVf8TEGOD3JvCJpmNMxFubUWnbtHQ7PbNqVhjmjYU/yOJL00OlK4pz+NNI5bsnc9Gs0Ob74Ir036ekyPDwWbmZLDG7m94yGeclXDHDm9RxKn5evfPlZ4aUvfWlYMQNvmCrLG016Be198smwP/kUyIHkEy/7k4kGR5KfDSXfjya9hWZq6UnmNZt38smhZ/ny0Je8Wek/MRl2LnnsTf7djsvG/ZvDg7seD7/Y8Wh4cPfj4el9z9XN0JcEiWcuODWctWhNOGth8pU89ibnroUAAQIECBAgQIAAAQIEihUYGBgotsAcpX336qvTD2bOxnJWMlzXyUmoMBNLrZ4nMdx5VTJfT5xWo9aQaVm5r371q8NTyX2M2OPl0ksvPaY6E/1+ojl0sp/HcCUOgVa5XHTRRek8PrGsD33oQw2Vm9UnhjnVQ55VhjbVgU62XQxz4tBz1UtlT5zKOYayn5+TzBd85513zkRz2ccMCwh0Zhi01u5aJdA5cHB/uPexu8JDgz8Lvd19YeWi48P6Na8Li+a2/qe5xwOjGP5kPYsqgqBawdFkoVE8T7Lfz3RoNFWgM7e/O5wysKiAM396RcShyA4mQ0iNjB4c61UT/z0ynMwxMxQ6DiQ9WYaSsCYJcCZdYojTmUQk3aPJVxLwNBDixLAmDWSSr8rApid5DsTh0WKPm4nCmjwCWaBzKB7nSBKGJMcZYgiU7LcjmXx+wdyk/NH94fChg6EnmVunLwmlepOvGNws6htNv+9KAp249PT0hBOT0CO+aMd5cXp7G5+oPoY2MawZ3rIlDCdDU8bvdz/44IyHNp39/eMhTQxvYmiTBTidc9tnvqda58rDu55Ig5sY4jyw87GwdXhnnlPqqHWW9iwaD2/OXHhqOH3ByXXvwwYECBAgQIAAAQIECBAgMPMCZQt0YpATA53ZWl5y5ZXhJW9964ztPutR84//+I9pUFK9xF4xV111Vc1eJbGXykS9TaYKbqoDkmyunuph12IZb3zjG4+aw6fecrN9xGOLQ7bVmvMmC24qA50822VhUPUcQ9nx1xp2bsYaz46mJSDQmRZfe2381//7v4efPfVPxxz07132n8LqpSe1F8YsHW2tYeoqh52LxVYOURf/XWuYuh/e/1TYvG1vGEmGIqte4oT3cai8F3sZPZT0gErmqRk6OBSGk3k+4vf7hpIh05JAI34/kvw+Lh1JVtE5kvRZOZAEKgeS+WWmSGUOJxscSsKOg0kvlYP9SW+dKUKcrjldaUDZ092bhCPJV/J9Z/Kzub3zksfY4yb2rpm9XmgjSU+ju+5+MAmqYu+cpL2OZFSHk55GnUl9zj3hUFg271DoS44pC24q266vry/EN4Evf/nLw1lnnRXiv+tZRpIeP/s2bQoHkjducZi0OPFhnO9mNoZJi2Pmzj8yTFocLq0dh0mbqG0OjA6lw6ZVDqG2r4H5b05deMJRw6edvOD4ek4H6xIgQIAAAQIECBAgQIBAmwrEeW+//+///awd/cqk98wvXXfdrOw/BhhxfvQHkw+iVgc8tXrOVFcihkPPPvtsuo84lFkcIaU6uJko6Ilz9Zx33nnpLitDl2zem8mCkanKzUKXyeavefvb354On1YZ6GQh01Tz3sRh4OLyta99bTzgmug4Z6Xh7LQhAYFOQ2ztt9G9G74fbv3eC5N7Pb3libT3ROyZ0NfVH96w7o0pSn/P2Cfq49wgc3vmHfl+7lE/f2GduRXr9I+v0366M3/EW3bsC+/7+B3H7HiyOY9mshb7h/eFbXu2hO3J14Hh/enjvuG94dltyRBdyb+37UmG6UrWmWzp39UV+nd2hQWbe0P3UO3hyiq3378o6T21cDjsXnEwHEyGVcvOx77u5DxLwpkl85elX0vnHxeOX3pico7OTb5Phgw8cs7O5PFPta8DyVBx27dvDzt27AibkyDlrz739+EXm/qTXkgvzPcT97Gke0d41ZkLQ3d391G7zEKcs88+O33BzRPiZHPZxNAmBjh7jjzOZFfq7nnzQv/KlemYuH3JVza/TXyM4Y3lBYEt+7ePz30TQ5yfbXukIZ44/8265WemIU58XNb34oe1DR2IjQgQIECAAAECBAgQIEDgRRWIH/C8+9prZ60OS1/2srD+hhtmbf+VO47zpF+fzAcUhzuLPVD+/u///qj5cOLvv/rVr6a/j1+1lryBTtw2rhvnZ68Mj7KeM5VhSb3lZvP9TBbMZOtUBjp5tov1zgKdym0FOoWcotMqRKAzLb722bi6d85jmx5Ob8xnyxmrz5nWsFPVkvEme7wRH5d4Mz4GRNmN94lCo7huul3FuvFn8cb9C+FS+wRHsWfP//jfP0/m09kS5vZ1h5efdXx4zS+dkn4/3aUysNm+Z2sa0NQT1kxUfu/ezjBvW3eYv70n9OyZulfM6MKOMGd10r6nLA2LV69Iw5p4DgwkgU1s8+pzYbrHnWf7GNbEr/3JXDIxsIlf27ZtC88991z68xjkxMds2bNnT9i4cWMYOtQbNg8vD8OHutKh1RZ27Q6Lunal898sWTI2rOGpSa+WNUkvlxjiLF587I37yt42MajZlXy6JgY4s9HbJgtuYq+bJcm4qnrbTH52PLFrY9oD5ydbk6/k8fFdz+Q5nY5aZ25X33hwEwOcc5edkQTqjQ+rV3cFbECAAAECBAgQIECAAAECLSsQ7yn8z2SYstlaTknmzzkzmUdnOks2zNrTyZy+X/ziFyfdVew5c1lSZhyOrXL+maz3SrZxDEvi8PUx3Ijz73zyk58M3//+93P30In7yXrSZMOuZUOenXTSSeEHP/hBWlQj5cbeQrHuAp3pnDWtt61Ap/XadFaO6DPf/Gh49LkHw8IHd4X5j+0KBzZtCc+vmhMeOmdsfKjTBs4O3V3TDwpmpfIT7LRWaBRXnSo4qgyUytzbaPf258O9f39LeO7Bn4b+hYvCqa/85bDu9VNPPjcTvWvqacc5yXBqiwd7jwlxYu+vOclXfIzz1MTzqyd57F+wICx/6cnh5AvOCctPHOsaWuRS2bsmC2viz2JgE0OcLNDJW6cs0OkcGQlLkxCmZ2goHOrqCluTIGc4mQPn5GRemThJ35lnnpkOrRaX+CYrhjVZaBN72xQ1TFoW5OQ9vlZd78ebfx5+vPlnYXDflnD6opPDlWeM9VLMlp9v2zA2fNqREOf5/dvqplgxd2ka2mS9b85e+pK692EDAgQIECBAgAABAgQIECCQR2C2A52ZmkMn61Vy0003pfdLJluqe5vEQOh1r3tdukllyFO5j3rn0Mm2jcPgx6Ha4rBrn/70p0OsX1ZGo+XGHj1XJnMPVc9zU6u+lb1ssu0qA6Vqp8o6xQ8aZ4seOnmeLS/uOgKdAvwHBwcLKGV2i/j2z/5HeO4vvhQW3vtEWlCc5yTO9TG0uC/8479aFAZOcqNxohboTT5V35sMSxeXGADFOVr6usf+nT3Gn/Uf6ZEUf96b/D7+rufIp+9fWC/pYXRkvcr9VJe9d+fW8O0P/X7Y+5NfHPWrpW/4lfD63/vPYce+bWFn8rVrf9KDZN/WsGnns+m8NfH7oQbm7aj37IshzrLdC8OKrYtC38GkN86h7iS06U4DnJ7Eq3POnDCnYyzMiUtHT1eYv3pZWHHB6aFn4RzCg3UAACAASURBVNzQ2Ts74eFQEqbErxjKxBfh3bt3pz1s4qc64s937twZhoeH6z3cSdePw6xt+vnPw9qHHkrmCBrrudPRkcwZlMzds/WCC8KvXHJJOD4Zcu1AUofdyViwQ8njaBIczdTS2d8feo87LvQuXx56kq++5Pv5ZyQ9P5LHzrljveQsRwvc/sx3wi1PfiPsHX2hHVb1LQ8XLHtpeGbfpvDArsfCgWRIynqXE+euCmctXBPOWrQmnLng1LB67op6d2F9AgQIECBAgAABAgQIEGgSgexDm2WqbhxyLQ69NhtLHG4tDrs23SULHKaaHybey/nlX/7l9P5OFv5kQUesQ2WIkdWpcpt6hlyL22dz5sThzv78z/887Rn03e9+Nx3qbTrlZkFRZWBTq76Vv6+c16fWdnH7bFi2c5JRV+68887xZhHoTPcMnf3tBTqzbxxaIdB5/KtfDz/78EeSKduTSduT5fDoWKATl+4VK8Oy1yaTf/V0JkHPSDK3zsH05yNHHuNcOyOjYxPcjxxK5jep+H38XbZu3NbSmEDnnK4kABgLOWJvll1PPR66n9qSBgNpex0ea6z4uP/MVaF3waLGCsq5VVafWJexnlBJENWZzKWUDCs2unlfOLw3aevRIyfQBPvsSAKN7vl9yTwsi0Pv0gVhTtfU8+hMVb2RpBdM1oMme4w/i71kDh48GOL3o/HcnuWlMzm2/iRIiXPfxIHldvzTP4WRpA5ZeyUNFZIJdZKh1+aEk5OeOXN6eqZdoyy4mZt0981CmxjYCG7qo73r+X8K//2hL4QDh4bq27DG2jG0OXPRqWmIc+bCU8OSnoXT3qcdECBAgAABAgQIECBAgEBzCJQx0Hny9tvDA8kwXzO9xDl335DMMTMTS2U4EkOd97znPWlwU7nEIc/+6I/+KJ0fp7KXSuW2lXPbxG1jCPKRj3wknQsnLvUGOpXDrMUwpzJwmk65WVAUg5fPfe5z4bjkA7jZks3dE/9dHdxkv6u1XazrW9/61jTsqpz3J+5HoDMTZ+ns7kOgM7u+LbP3O6+4Omz55x+nvThiIHMoufndkdxz7kzufc853BH6ly0dO9bkBnRX0nuiI3ns6OwInd1dyY345Ks76W2Rfp/vpnzsAXQo9gJKltHDY9+nvYLiv488pj9Lfpf9bHz95Eb4oSM/z3531DZHtm+ZxqlxILv3bAudw2PhW/VycEFPWNQ9vRvH6TBoXckwaBVDocXeNXHOms6kZ002VNrhpC1GhpIQb08yFNmufWlIMely5PzpmZ/0Gkl64sTzKO8Se7rEMCY+xnAm+4rBTfaz+FjEMiepd3fSq6byqzcZPi0GOfFn8ffZcjD2Akp63uxNQpw9yVesYfxt7MM1P1lvYRLAxGHO8i79yVBtcV6bvuRxbrJdnN8mPsY5biz5BIaTa9yTu58Ncd6bp448Prl7Y/rv/aOxF9VYUFpriTFlrd/2Jz3Pzlt+5lFz4PQmzx8LAQIECBAgQIAAAQIECBAoi0Acdu27V1+dDus+k8tMDbeW1al6Ppo4JNnLjvT+ifPrxEAlLvHnX/jCF9K5iLPl1a9+dfr7+LsrkjmDFiRD+8feOnfccUcacMQAJAZB9QY6cf/ZvuP31UFJo+XGoOmqq65K61RZ5y996UvjxxHrXR3oVG93STICTByu7he/+EX4xje+kXLE4//4xz9+VFMLdGbyzJ+dfQl0Zse15fb6P95wWdi38enx4zqwfUeIN+uzpX/Z8uTbfDfLY6jT2dszrcBnJoBrhUZxv40ER3GbsoRGo0nSNrR164REI/1dYWH/4gl/P9HcNTGsiUFNDHGyodAm2snB/UNpiDOcfB0ambrHS1d/b+ie25uEOPMmDP2qg5oY2MQAJw6FlgU5RQQ2lWFN/D4LaSYKbKY6V4e3bw87kzFcsyULdMafW0kYMz8JdSqX+MmWbC6bGN4sOPXU8QBHcDOV+Au/33ZgZxrcPJkENWMBzjPp49N7nsu/kwnWPK5/aTjvuCTAOTIHjvlvpk1qBwQIECBAgAABAgQIECBQgMDG//W/wk+TIcNmaokfPH3NJz4x4x80jb1MYo+VrEdNZX1j8BEDjNhLp7JHS1wnbvfhD384fP/73z/qEGOPmj/+4z8ODz/8cPj93//9NNipdyiyv0p6N8V5c+IS59KpLLvRcuO+qnsPZRWPoVNcYigz0ZBssddRFlZl28VeS7/9278d3vGOdxzTzAKdmTrzZ28/Ap3Zs22pPf/D714XnvnmHePHVBnodMSeGUtmdgiveIN/ur18ytIAL0Zvo0l76CzqCyv7j5uyd029fmlPnL1jIc5o8v1US5wHJ/bE6Z6XBEVJD65m7F0z1THm+X0cvnBLMuRarSUOO3fir/1aWHHhhWkvmxjcxMBGj5s8si+s89TuwWN62sTgZvvQrvp2lK49UR+csV39+3X/Jvzy6gvCSQuOb2DfNiFAgAABAgQIECBAgAABAi++wEzNpRM/kPqy3/3dsOJVr5rVg4phSZwHOS6xx01lj5yJCt6QfLj22WefTX8d56nJwpcYnjzwwAPpzyuHcsvKOP7449N5cWot2baT1aHecivLqaxbVudsf5XHUKtucdi3PD55jnNWG9POpxQQ6ExJZIUosHPDE+Hrb/y/Uow4D8vogeHk8VD6/aIz14UFZ5yd3Mwfm9C9iKV7Xl/oT+ZV6UyGr+pJ5lnpSUKBON9K7/y5SUDQV0QVSlXG0MhQGD44NqfH0MiB8MCPvxOe+vJXxufOGZubpSPM6esN5/8/7wqnv3RmXkhHh0fClgefDLueeT7s3zb2wllrSYdeS4KL0eRmeOfyeWF4XmcYSab82bZtW9rDJva2GR6ufxL5ehuhJ5mLZv78+elX/D5+xRfZpUuXpt9nP693v9Ndf8PnPx+2H3mzEPfVlcxt05kM0bbotNNCnDRQr5uphfcl5311T5s4RFoMbg7O4PxcC3vmJ8OuJefskbnAKmt25elvDL//S781dWWtQYAAAQIECBAgQIAAAQIESiwQh16Loc6uxx5ruJYxzDkz6QGy+g1vaHgfNiRA4FgBgY6zIrfAcz/6p/C9331fGN6+Ld2ms68/nPZvrgpn/9aVoW/ZkvRnQzv3hv07doeRAwfD3k1j6+14clP6uPOJ6Q9jlLuyyYqLTlmVzufT1dcT+hbPD32L5ofexclQVYsXhN5FrT+fyDc+9Z+Tiew+O042J+n19Ko/+pPwqn/1m/UwHrPuSBLmbX3o6bDx7geStt4TDu47MGnvmqHkZvq+7tGwc3FHGOlKBubLPy1O3fXs6+sLS5YsCYsXL06/YlCzatWqkP08PpZxiW+U4qSDsVtztixLxn49J/kUS+yabHlB4Pn929K5bCqHSIvfD+59fkaZjp+3IpyycHU4Oelpc8rCE448rg7L+haHh7c/Ef7w+zcmZW4eLzOGOe946VvCgp7Wv7bMKLSdESBAgAABAgQIECBAgEBpBRrtqVNUz5zSwqkYgVkUEOjMIm6r7vrhL341CUQWhpWvOG88yKnnWGPos/u5bWkvnwM794QDSShwIPnZge2700CoqCWGOvNXLW35wOebf/PfwolnvCyclHwtWHJc3bwHDhwIW57bHDY//kzY/ONHwu6NW8OhZEi1yeauGU1Cm+Fkvvd98zvCvrkzE+JUhjXx+xjWxMdmCGzyou/fvDns37Sp7YdVO5T0/hsLbGJws3E8wIk/2z08c9eI3mQ+qLHAJgY3qysCnNUh/m6qJQY7uw/uDQPzjgsxALIQIECAAAECBAgQIECAAIFWE3jy9tvDhi98IRmZJ9/f40uTD6jGYdZ8QLXVzgTHUxYBgU4BLTE4OFhAKa1TxMHd+8PQrr3JPCwjYWjr2BwXe5IQIS77jjwWdbR9yxeG7gX9yfBXydBuC+eGngVzQ9eCZGi3hfPSn5d5efrpp8NXv/rV8aHMTjjhhPArv/IrYUVFj48YysSvGNrs2rUrHW90x44d6WRrw0nPm/1bdobeXaNhwf45ofPQ5EcbQ5yh7sNhX//hsKv/UN09ceKQZ4sWLQpx4rr4FXvYLF++PPTGoceSn8dHS2sJ7BnZFzbu3xye2TeYfG0+8v2m9DEO5zhTy5KehWF1/4pwwtyVyePKI48rwqr+5TNVhP0QIECAAAECBAgQIECAAIG6BAYGBupa/8VeOQY7m374w7Dtpz89pioL16wJK175yrAymStnQfK9hQCB2RMQ6Mye7fieBTozjxxDn33P7wyHkzlchnfvC8O7kq/kZ8NJD5+RPcXN5dOVzNvTf9yi0gU+cUK0r3zlK+FQMndN/BoZGUm/4k3yl7/85WlwE0OcGOZUz13TP9wR5u1Lvg50hO7ROPfO5Mu+3sPhQPK1e+7hcLCz9k34yrAmBjMxrImPApupdFvj95v2b01Cmk1JaDMW1oyFOJvCtuGdM3qAMbQZC25WpaHNWICzIizoNgzajELbGQECBAgQIECAAAECBAhMW6DZAp3KA45Dx6cjjCRzFMfh1cz9O+3TwQ4I5BYQ6OSmsmIzCZRpLp84rFsc3m06c/nE8CUu27dvTx9jL5r4FZdt27al4Uz8d3zcv39/uO+++9KwptYSe79Uv2noGQ6hf9/hMHdfCPH7qZZ0OLVkKLX9czvSodWade6aqY7T7/MLDI8eTIZGe6ZiqLRnx78/MFr7XMy/9xfWnNfVX3OItDh0WueczkZ2aRsCBAgQIECAAAECBAgQIECAAAECTSEg0GmKZlLJ2RB4Mefyib1mDh48mB7WoZ5kOLNF/WG043DYf/hgGEnuSe86uC8MhdH0dzHEyQKdvA4PPfTQhKt2dXWFtWvXhjnJEGoLdk0d4syZMyd0d3eHrv7e0H3K0rDkJavDvJVLWmrumryu1ksCxAM7x4ObF+a5eTY8s+e5GeVZOXdZEtycUDHHzdhcNyv6l81oOXZGgAABAgQIECBAgAABAgQIECBAoFkEBDrN0lLqWbhA3l4+MZwZHU3ClyMhTeX3sdIxuKn+WVy3niX2ghnpSsKfZJ6a+Dja1REOdh1OH+O/q5dHHnkk9I92hlMOLQrzDneHkcOjYfucofD4nJ1hUXd/+KX+E0PnSEjnxckCmxjaZF9xOLTOzs7QO39uWHn2KWH1+rNC3+L5aS8jS3sIPLX72SS42Zj2sqkMbnYMjc1rNRNLV9Kj5uQFq4/0uBkLbGJPm/g4N+mJYyFAgAABAgQIECBAgAABAgQIECBA4AUBgY6zgUCFQOwJkw1blg1pNtnQZnG+ntFdB9JgpHPkcOiKIUny1XXwcK75Z2YKP85dc7C3YzzwGdz2fDh+X1/oCnNCx5yO+P8kDUoCoHA4jCzrDeesODUNbGKAEwOdyqUzCW3iMHExxFl88kohzkw1Ugn3szfpCVYZ1rzw/cYwcmh0xmq8uHfhMT1tYnBzUvJlIUCAAAECBAgQIECAAAECBAgQIEAgn4BAJ5+TtZpQoHLemSyomSycydaZyUMdC3gOJ8ObdSRz0xxOd907Nh1O6D/ymLe8rCdNXD8LYipDmfiz+O+47N20Izy3dXMYTXrmVC59XT1h1cpVYcHKpUf9PAtxlp9xYlh57lohTt5GaZL1Nu3bckxPm9j7Jv58JpcT5q+qGdws7Vs8k8XYFwECBAgQIECAAAECBAgQIECAAIG2FBDotGWzN+dBx8AlzicTlxjMZAHMtm3b0u+zn8XfNzLvTJEqfX19IX719/eHJf0LQvdwEvTM6QpzO3vC6N6h0NfRHQ7u2hcO7z+Yhjdxqe5JM1F9D48eCtsfezb99e6hZC6eZLL6jo6O0Jvse253b+iZ1xcWrj4u/f2iU1alvXBWrXtJ6F00r0gCZc2wQAzvag2R9sSuZ8Leg/tnrLS+zt6aQ6TFodN6OsfOVQsBAgQIECBAgAABAgQIECBAgAABAjMvINCZedNj9jg4OFhAKcUUsWHDhhC/hoaGwsqVK8OrXvWqhgqO28evGMTs2rUrDA8Pp//OetDEn2Xr7Ny5My0jrlPGpaenJ8Q5Z2JAs3DhwrSK8TGGNfHnCxYsSB+zdbLv8x7Lwd37w9CuvWF0aCQMbR2bv2TPxq3p474jj5X7OpzMz7P7qecn3H3vornhxIvODwtOWRn6j1uUtxrWm2WBx/dsDD/cen+Ijyv6loU3rHxlOHX+6mNK3T2yNzyzb1PYuH9z+jj2ffK1b/OM1nBpz6JwwtyVYXX/iqMeY90sBAgQIECAAAECBAgQIECAwPQEBgYGprcDWxMg0JYCAp0Cmr1VAp2vfvWr4dFHHz1KLIYZV1xxRYiPWTgTV9i9e3e6XgxoKsOZuE4MasoczsR6L1q0aDyEyUKaxYsXHxXQxACn3nBmtk63GPrse35nODw8EoZ37wuD3/9FOLB1dzh8cCQcSnrsxB46PUmQ09XfGwZe+9Kw4oLTZ6sq9tuAwA+3/CT8t4c+F/aOHt2T5l+tfn1Y3rvkSHjzXPq4fXgs1JuJpSOZW6k6sIkhzglzV4V5Xf0zUYR9ECBAgAABAgQIECBAgAABAjUEBDpOCwIEGhEQ6DSi1obb/PM//3P427/92/Ejf+qpp8LBgwfDoaQ3SAw1TjrppFKqxNBlyZIlad1iIJMNdbZ06dL0++xnsTdN9rtSHkidlRrauTf86BMvtFfstdMxZ046rNr573yTOXLq9JzN1XcP7w2Xfe2asOfgvprFxJmXOqZZgQU982rMbbM6nLxwdZgz7b1Ps3I2J0CAAAECBAgQIECAAAECBAgQIEAgl4BAJxeTlT7/+c+HBx54YBzikUceScOcbDnttNNyz/HSqGblvDPV4Uzc56pVq9JdV4Y48ft2XfY8ty08+Q/3h60PPR06+3rSuXLOuOw1wpySnBA/3fpwuPu5n4T//cwPw8M7npi4VnUkOgPzjqsKbk4IJy04PqzoX1qSo1YNAgQIECBAgAABAgQIECBAgAABAgQaFRDoNCrXZtvdfPPN4fHHHx8/6ieeeCIdOi1b1qxZE7q780+IXh3OxP3EkCb2nMm+r1ynlXrPtNmp43CPCAzu3Rx+tOkn4Z5NPw13J487hsaGJQx1BDZx9e45XeGUpGfNyUlQM/Y41tMm/ntuV/sGmE40AgQIECBAgAABAgQIECBAgAABAq0uINBp9RaeoeP7+te/Hn7wgx+M7y0OubZ//9h8HzHIOfvss9OhzWIoE5fssdWHNpshXrtpQYHh0YNHBTiP7nyq9lFOEei8cuW54dUDv5T2tIkBzonzx3qiWQgQIECAAAECBAgQIECAAAECBAgQaC8BgU57tXfDR3vgwIHwsY99LMTHuMTh1kZHR0NnZ2d405veFF796lc3vG8bEmgVgQe2PRru3pz0wEmGUou9cKa7nL/ipeH/fc37Q5wDx0KAAAECBAgQIECAAAECBAgQIECAQHsLCHTau/3rOvrBwcHwd3/3dyE+xiUOg/aGN7xBmFOXopVbSWDzvq1HBThbD+zIfXiLexeGC1a8LKxfdW5Yv/Jl4daH7wi3PPy18e1jmPMf1v9OOH7eitz7tCIBAgQIECBAgAABAgQIECBAgAABAq0rINApoG2zAKSAogopIs6ds3PnzrBo0aLQ29tbSJkKIVAGgdFDo+EnOx8O9+14KNy37cHw+N6NdVXrnEUvCeuWnBHOW3xGOGPhqTW3fXzPxrCib2mY19Vf176tTIAAAQIECBAgQIAAAQIECDSPwMDAQPNUVk0JECiNgECngKZotUCnADJFECiNwBNJaPPP2x8M929/KNyfhDkx1Mm7nDB3ZTg3CXDWLTo9nJc89nf25d3UegQIECBAgAABAgQIECBAgEALCwh0WrhxHRqBWRQQ6Mwirl0TINB8AtsO7Eznv/lRMg/OPcl8OJv2bcl9EHGumziM2gXJEGqvXHluOHGBT9vkxrMiAQIECBAgQIAAAQIECBAgQIAAAQKTCgh0nCAECLS9wD2bfhp+lIQ48fEX2zbU5bFu+ZnpPDgxyPml486qa1srEyBAgAABAgQIECBAgAABAgQIECBAIK+AQCevlPUIEGgZgcd2Pp32wrk7CXDi49DocO5jO2H+qrA+6X0Te+GsT74W9szPva0VCRAgQIAAAQIECBAgQIAAAQIECBAg0KiAQKdROdsRINA0AjuHdo8FOMkQancnQ6k9u3dz7rr3d/VWBDjrwqkLV+fe1ooECBAgQIAAAQIECBAgQIAAAQIECBCYKQGBzkxJ2g8BAqUS+KfNP0/nwIlz4fx068N11e2cZacd6YFzbnjFinPq2tbKBAgQIECAAAECBAgQIECAAAECBAgQmA0Bgc5sqNonAQKFCzy569nxACcGOXsP7stdh4F5x6Vz4GRz4SztW5R7WysSIECAAAECBAgQIECAAAECBAgQIECgCAGBTgHKg4ODBZSiCALtJbB3ZH/4yY6Hw/07Hgr3bX8oPLs//zBq3R1dYd2SM8a+Fp8eTplnGLX2OnscLQECBAgQIECAAAECBAgQeHEFBgYGXtwKKJ0AgaYUEOgU0GwCnQKQFdEWAg/uejwJbx5MQpyHw893bqjrmNfOPzEJb46EOEmQMyd01LW9lQkQIECAAAECBAgQIECAAAECMyUg0JkpSfsh0F4CAp32am9HS6CpBDbu3RTuTubAyebC2TW8J3f9j+tfEtavPPfIXDjrQvy3hQABAgQIECBAgAABAgQIECBAgAABAs0qINBp1pZTbwItKHBgdOioAOfxXc/kPso5HXOSAOdl43PhnLlkTe5trUiAAAECBAgQIECAAAECBAgQIECAAIGyCwh0yt5C6kegxQV+vnVD2gPn7ufuTx5/VtfRnrb45PEA54IVLws9nd11bW9lAgQIECBAgAABAgQIECBAgAABAgQINIuAQKdZWko9CbSIwHP7toR7NiUBzqafJF8/DdsO7Mh9ZEt6F4VXrhobRi0GOAPzjsu9rRUJECBAgAABAgQIECBAgAABAgQIECDQzAICnWZuPXUn0AQCBw+NHBXgPLLjibpqnYU38fGcZafVta2VCRAgQIAAAQIECBAgQIAAAQIECBAg0CoCAp1WaUnHQaBEAg/teHxsLpykB86Pkp44hw4fyl27UxedENYnvW/Wr1qX9sLp7+rNva0VCRAgQIAAAQIECBAgQIAAAQIECBAg0KoCAp0CWnZwcLCAUhRB4MUT2Da8M9y//aHwk50Ph3/e9mCI/867zO+aG85bckZYt/iMcO7i08NAv2HU8tpZjwABAgQIECBAgAABAgQIEGhOgYGBgeasuFoTIPCiCgh0CuAX6BSArIhCBQ6Hw2mAc/+O5Ct53LDn6brKf+mitWmAsy4Jcs5auKauba1MgAABAgQIECBAgAABAgQIEGh2AYFOs7eg+hN4cQQEOi+Ou1IJNJ3Ahp1PjQ2jtvmn4e5kKLXh0eHcx3Di/IHwylXnhjgPzvqV54b53XNzb2tFAgQIECBAgAABAgQIECBAgAABAgQIEAhBoOMsIECgpsD2oV3jAU6cC+fZvZtzS83t6h8LcNK5cM4NJy84Pve2ViRAgAABAgQIECBAgAABAgQIECBAgACBYwUEOs4KAgTGBe7d/LMQw5v49dOtD9cl87Jlp6e9b2KA8/Ljzq5rWysTIECAAAECBAgQIECAAAECBAgQIECAwOQCAh1nSN0Cu4f3ht0H94bj562oe1sbFC/w8PYnwsC848KCnnnHFP74rmfGApw4jFoynNq+kQO5Kxjbf/2RIdTiUGqLexfm3taKBAgQIECAAAECBAgQIECAAAECBAgQIFCfgECnPq+G1h4cHGxou7Jt9PiejeHPH/r/wuN7N45X7b2nvy382qpXla2q6pMI/M/nfhhufvTvwt7R/anHqfNWh3eufUvYcXBXuH/HQ+H+7Q+FwQNbclv1zOkO65acEc5bfEY4d/Hp4eR5hlHLjWdFAgQIECBAgAABAgQIECBAgECFwMDAAA8CBAjULSDQqZus/g1aIdDZO7I/vP1H/3E8HKhUeNvJl4azF62tH8YWsybwi52Phs8/+fWa+z+c/LQjZ8mnLTg5rEvCmxjkrEuCHAsBAgQIECBAgAABAgQIECBAgMD0BQQ60ze0BwLtKCDQacdWb+CYb/rZbeGvfv6lBra0STMJrJy7PMTh09avSL6SuXCW9S1upuqrKwECBAgQIECAAAECBAgQIECAAAECBFpWQKDTsk07swf2vu/dGP7Pxrsn3Gk9vT5mtmb2Nh2Brjmd4YIV54ZXJuFNDHJOX3zKdHZnWwIECBAgQIAAAQIECBAgQIAAAQIECBCYJQGBzizBttpu/9Pdnwpfe/w7Ap0WaNi5XX3h/37Jr6e9cGKI0zWnqwWOyiEQIECAAAECBAgQIECAAAECBAgQIECgtQUEOq3dvjN2dP/nmbvD+75/Y839Le5dGNYuOnHGyrKj6Qs8sXtj2Lp/R80dveOlbwnvPOfy6RdiDwQIECBAgAABAgQIECBAgAABAgQIECBQmIBApzDq5i+oVi+dBd3zwl+8/j+F05ec0vwH2EJHsHt4b3jbt94XBvduPuqofmX1+vAf1v9OWNAzr4WO1qEQIECAAAECBAgQIECAAAECBAgQIECg9QUEOq3fxjN6hLc89LXw8M4nw54kMDht8cnhytPfKByYUeGZ3Vlsr+8+e0+IwdvLjzs7XHnGG2e2AHsjQIAAAQIECBAgQIAAAQIECBAgQIAAgUIEBDoFMA8ODhZQiiIIECBAgAABAgQIECBAgAABAgQIEGgGgYGBgWaopjoSIFAyAYFOAQ0i0CkAWREECBAgQIAAAQIECBAgQIAAAQIEmkRAoNMkDaWaBEomINApWYOoDgECBAgQIECAAAECBAgQIECAAAECBAgQIECgWkCg45wgQIAAAQIECBAgQIAAAQIECBAgQIAAAQIECJRcQKBT8gZSPQIECBAgrrun/QAAIABJREFUQIAAAQIECBAgQIAAAQIECBAgQICAQMc5QIAAAQIECBAgQIAAAQIECBAgQIAAAQIECBAouYBAp+QNpHoECBAgQIAAAQIECBAgQIAAAQIECBAgQIAAAYFOcg489thj4WMf+1j41re+FR599NH0rHjFK14R3vKWt4Srr746LFu2zJlCgAABAgQIECBAgAABAgQIECBAgAABAgQIEHjRBNo+0Ln//vvD61//+rB9+/awZMmSsH79+rQx7rzzzvRx7dq1adCzZs2ahhtpcHCw4W1tSIAAAQIECBAgQIAAAQIECBAgQIBAawkMDAy01gE5GgIEChFo60Bn69at4bTTTkvDnGuuuSZ88IMfHO+NE3vtXH755eHee+8NF110UfjmN7/ZcIMIdBqmsyEBAgQIECBAgAABAgQIECBAgACBlhMQ6LRckzogAoUItHWgc+utt4Yrr7wy7YWzYcOGY8BjqBN/F5f77rsvrFu3rpBGUQgBAgQIECBAgAABAgQIECBAgAABAgQIECBAoFKg7QOdd7/73WnvnOuvv77mmXHBBRekvXTuuuuucOGFFzp7CBAgQIAAAQIECBAgQIAAAQIECBAgQIAAAQKFC7R1oJNHu6OjI11NoJNHyzoECBAgQIAAAQIECBAgQIAAAQIECBAgQIDAbAgIdCZR/cu//Mvwrne9KyxZsiRs27ZtNvztkwABAgQIECBAgAABAgQIECBAgAABAgQIECAwpYBAZwKi+++/P7z+9a8P27dvDx/96EfD+9///ikxrUCAAAECBAgQIECAAAECBAgQIECAAAECBAgQmA0BgU4N1cow56KLLgrf/OY3Z8PePgkQIECAAAECBAgQIECAAAECBAgQIECAAAECuQQEOlVMlWHOK17xijTMWbZsWS7MiVb68Y9/PK3tbUyAAAECBAgQIECAAAECBAgQIECAQOsInH/++a1zMI6EAIHCBAQ6FdS33nprePe7350Os3bNNdeED37wg9MOc+LuBTqFnc8KIkCAAAECBAgQIECAAAECBAgQIFB6AYFO6ZtIBQmUUkCgc6RZrrvuunDDDTek/7r22mvD9ddfX8oGUykCBAgQIECAAAECBAgQIECAAAECBAgQIECg/QQEOkmbx145n/nMZ9LWv+WWW8IVV1zRfmeCIyZAgAABAgQIECBAgAABAgQIECBAgAABAgRKK9D2gU7WM2fJkiXh9ttvDxdeeGFpG0vFCBAgQIAAAQIECBAgQIAAAQIECBAgQIAAgfYUaOtA53vf+1547Wtfm7b8XXfdJcxpz+eAoyZAgAABAgQIECBAgAABAgQIECBAgAABAqUXaOtA5+KLLw533nlnrkYS+ORishIBAgQIECBAgAABAgQIECBAgAABAgQIECAwCwJtHeh0dHTkJhXo5KayIgECBAgQIECAAAECBAgQIECAAAECBAgQIDDDAm0d6Myw5YS7GxwcLKoo5RAgQIAAAQIECBAgQIAAAQIECBAgUHKBgYGBktdQ9QgQKKOAQKeAVhHoFICsCAIECBAgQIAAAQIECBAgQIAAAQJNIiDQaZKGUk0CJRMQ6JSsQVSHAAECBAgQIECAAAECBAgQIECAAAECBAgQIFAtINBxThAgQIAAAQIECBAgQIAAAQIECBAgQIAAAQIESi4g0Cl5A6keAQIECBAgQIAAAQIECBAgQIAAAQIECBAgQECg4xwgQIAAAQIECBAgQIAAAQIECBAgQIAAAQIECJRcQKBT8gZSPQIECBAgQIAAAQIECBAgQIAAAQIECBAgQICAQMc5QIAAAQIECBAgQIAAAQIECBAgQIAAAQIECBAouYBAp4AGGhwcLKAURRAgQIAAAQIECBAgQIAAAQIECBAg0AwCAwMDzVBNdSRAoGQCAp0CGkSgUwCyIggQIECAAAECBAgQIECAAAECBAg0iYBAp0kaSjUJlExAoFOyBlEdAgQIECBAgAABAgQIECBAgAABAgQIECBAgEC1gEDHOUGAAAECBAgQIECAAAECBAgQIECAAAECBAgQKLmAQKfkDaR6BAgQIECAAAECBAgQIECAAAECBAgQIECAAAGBjnOAAAECBAgQIECAAAECBAgQIECAAAECBAgQIFByAYFOAQ00ODhYQCmKIECAAAECBAgQIECAAAECBAgQIECgGQQGBgaaoZrqSIBAyQQEOgU0iECnAGRFECBAgAABAgQIECBAgAABAgQIEGgSAYFOkzSUahIomYBAp2QNojoECBAgQIAAAQIECBAgQIAAAQIECBAgQIAAgWoBgY5zggABAgQIECBAgAABAgQIECBAgAABAgQIECBQcgGBTskbSPUIECBAgAABAgQIECBAgAABAgQIECBAgAABAgId5wABAgQIECBAgAABAgQIECBAgAABAgQIECBAoOQCAp2SN5DqESBAgAABAgQIECBAgAABAgQIECBAgAABAgQEOs4BAgQIECBAgAABAgQIECBAgAABAgQIECBAgEDJBQQ6BTTQ4OBgAaUoggABAgQIECBAgAABAgQIECBAgACBZhAYGBhohmqqIwECJRMQ6BTQIAKdApAVQYAAAQIECBAgQIAAAQIECBAgQKBJBAQ6TdJQqkmgZAICnZI1iOoQIECAAAECBAgQIECAAAECBAgQIECAAAECBKoFBDrOCQIECBAgQIAAAQIECBAgQIAAAQIECBAgQIBAyQUEOiVvINUjQIAAAQIECBAgQIAAAQIECBAgQIAAAQIECAh0nAMECBAgQIAAAQIECBAgQIAAAQIECBAgQIAAgZILCHRK3kCqR4AAAQIECBAgQIAAAQIECBAgQIAAAQIECBAQ6DgHCBAgQIAAAQIECBAgQIAAAQIECBAgQIAAAQIlFxDoFNBAg4ODBZSiCAIECBAgQIAAAQIECBAgQIAAAQIEmkFgYGCgGaqpjgQIlExAoFNAgwh0CkBWBAECBAgQIECAAAECBAgQIECAAIEmERDoNElDqSaBkgkIdErWIKpDgAABAgQIECBAgAABAgQIECBAgAABAgQIEKgWEOg4JwgQIECAAAECBAgQIECAAAECBAgQIECAAAECJRcQ6JS8gVSPAAECBAgQIECAAAECBAgQIECAAAECBAgQICDQcQ4QIECAAAECBAgQIECAAAECBAgQIECAAAECBEouINApeQOpHgECBAgQIECAAAECBAgQIECAAAECBAgQIEBAoOMcIECAAAECBAgQIECAAAECBAgQIECAAAECBAiUXECgU0ADDQ4OFlCKIggQIECAAAECBAgQIECAAAECBAgQaAaBgYGBZqimOhIgUDIBgU4BDSLQKQBZEQQIECBAgAABAgQIECBAgAABAgSaRECg0yQNpZoESiYg0ClZg6gOAQIECBAgQIAAAQIECBAgQIAAAQIECBAgQKBaQKDjnCBAgAABAgQIECBAgAABAgQIECBAgAABAgQIlFxAoFPyBlI9AgQIECBAgAABAgQIECBAgAABAgQIECBAgIBAxzlAgAABAgQIECBAgAABAgQIECBAgAABAgQIECi5gECn5A2kegQIECBAgAABAgQIECBAgAABAgQIECBAgAABgY5zgAABAgQIECBAgAABAgQIECBAgAABAgQIECBQcgGBTgENNDg4WEApiiBAgAABAgQIECBAgAABAgQIECBAoBkEBgYGmqGa6kiAQMkEBDoFNIhApwBkRRAgQIAAAQIECBAgQIAAAQIECBBoEgGBTpM0lGoSKJmAQKdkDaI6BAgQIECAAAECBAgQIECAAAECBAgQIECAAIFqAYGOc4IAAQIECBAgQIAAAQIECBAgQIAAAQIECBAgUHIBgU7JG0j1CBAgQIAAAQIECBAgQIAAAQIECBAgQIAAAQICHecAAQIECBAgQIAAAQIECBAgQIAAAQIECBAgQKDkAgKdkjeQ6hEgQIAAAQIECBAgQIAAAQIECBAgQIAAAQIEBDrOAQIECBAgQIAAAQIECBAgQIAAAQIECBAgQIBAyQUEOgU00ODgYAGlKIIAAQIECBAgQIAAAQIECBAgQIAAgWYQGBgYaIZqqiMBAiUTEOgU0CACnQKQFUGAAAECBAgQIECAAAECBAgQIECgSQQEOk3SUKpJoGQCAp2SNYjqECBAgAABAgQIECBAgAABAgQIECBAgAABAgSqBQQ6zgkCBAgQIECAAAECBAgQIECAAAECBAgQIECAQMkFBDolbyDVI0CAAAECBAgQIECAAAECBAgQIECAAAECBAgIdJwDBAgQIECAAAECBAgQIECAAAECBAgQIECAAIGSCwh0CmigwcHBAkpRBAECBAgQIECAAAECBAgQIECAAAECzSAwMDDQDNVURwIESiYg0CmgQQQ6BSArggABAgQIECBAgAABAgQIECBAgECTCAh0mqShVJNAyQQEOiVrENUhQIAAAQIECBAgQIAAAQIECBAgQIAAAQIECFQLCHScEwQIECBAgAABAgQIECBAgAABAgQIECBAgACBkgsIdEreQKpHgAABAgQIECBAgAABAgQIECBAgAABAgQIEBDoOAcIECBAgAABAgQIECBAgAABAgQIECBAgAABAiUXEOiUvIFUjwABAgQIECBAgAABAgQIECBAgAABAgQIECAg0KlxDtx///3hzjvvDG9+85vDmjVrnCUECBAgQIAAAQIECBAgQIAAAQIECBAgQIAAgRdVQKBTxb9169Zw8cUXh3vvvTfcdddd4cILL5x2Aw0ODk57H3ZAgAABAgQIECBAgAABAgQIECBAgEBrCAwMDLTGgTgKAgQKFRDoVHBXhjnxxwKdQs9FhREgQIAAAQIECBAgQIAAAQIECBBoCwGBTls0s4MkMOMCAp0jpHfccUe46qqrwvbt28eRZyrQmfFWs0MCBAgQIECAAAECBAgQIECAAAECBAgQIECgrQTaPtB57LHHwrvf/e50zpy4XH755eG2225LvxfotNVzwcESIECAAAECBAgQIECAAAECBAgQIECAAIHSCrR9oPO9730vvPa1rw1r164Nn/jEJ8Ill1wSOjo6BDqlPWVVjAABAgQIECBAgAABAgQIECBAgAABAgQItJ9A2wc6sYfOs88+Gy688MLx1hfotN8TwRETIECAAAECBAgQIECAAAECBAgQIECAAIEyC7R9oFOrcQQ6ZT5l1Y0AAQIECBAgQIAAAQIECBAgQIAAAQIECLSfgECnRpsLdNrvieCICRAgQIAAAQIECBAgQIAAAQIECBAgQIBAmQUEOgUEOj/+8Y/LfA6oGwECBAgQIECAAAECBAgQIECAAAECBQqcf/75BZamKAIEWkVAoCPQaZVz2XEQIECAAAECBAgQIECAAAECBAgQaAoBgU5TNJNKEiidgECngECndK2uQgQIECBAgAABAgQIECBAgAABAgQIECBAgEBTCQh0BDpNdcKqLAECBAgQIECAAAECBAgQIECAAAECBAgQaEcBgY5Apx3Pe8dMgAABAgQIECBAgAABAgQIECBAgAABAgSaSkCgI9BpqhNWZQkQIECAAAECBAgQIECAAAECBAgQIECAQDsKCHQEOu143jtmAgQIECBAgAABAgQIECBAgAABAgQIECDQVAICHYFOU52wKkuAAAECBAgQIECAAAECBAgQIECAAAECBNpRQKBTo9VvvPHG9KdvfvObw5o1a6Z9XgwODk57H3ZAgAABAgQIECBAgAABAgQIECBAgEBrCAwMDLTGgTgKAgQKFRDoFMAt0CkAWREECBAgQIAAAQIECBAgQIAAAQIEmkRAoNMkDaWaBEomINApWYOoDgECBAgQIECAAAECBAgQIECAAAECBAgQIECgWkCg45wgQIAAAQIECBAgQIAAAQIECBAgQIAAAQIECJRcQKBT8gZSPQIECBAgQIAAAQIECBAgQIAAAQIECBAgQICAQMc5QIAAAQIECBAgQIAAAQIECBAgQIAAAQIECBAouYBAp+QNpHoECBAgQIAAAQIECBAgQIAAAQIECBAgQIAAAYGOc4AAAQIECBAgQIAAAQIECBAgQIAAAQIECBAgUHIBgU4BDTQ4OFhAKYogQIAAAQIECBAgQIAAAQIECBAgQKAZBAYGBpqhmupIgEDJBAQ6BTSIQKcAZEUQIECAAAECBAgQIECAAAECBAgQaBIBgU6TNJRqEiiZgECnZA2iOgQIECBAgAABAgQIECBAgAABAgQIECBAgACBagGBjnOCAAECBAgQIECAAAECBAgQIECAAAECBAgQIFByAYFOyRtI9QgQIECAAAECBAgQIECAAAECBAgQIECAAAECAh3nAAECBAgQIECAAAECBAgQIECAAAECBAgQIECg5AICnZI3kOoRIECAAAECBAgQIECAAAECBAgQIECAAAECBAQ6zgECBAgQIECAAAECBAgQIECAAAECBAgQIECAQMkFBDoFNNDg4GABpSiCAAECBAgQIECAAAECBAgQIECAAIFmEBgYGGiGaqojAQIlExDoFNAgAp0CkBVBgAABAgQIECBAgAABAgQIECBAoEkEBDpN0lCqSaBkAgKdkjWI6hAgQIAAAQIECBAgQIAAAQIECBAgQIAAAQIEqgUEOs4JAgQIECBAgAABAgQIECBAgAABAgQIECBAgEDJBQQ6JW8g1SNAgAABAgQIECBAgAABAgQIECBAgAABAgQICHScAwQIECBAgAABAgQIECBAgAABAgQIECBAgACBkgsIdApooMHBwQJKUQQBAgQIECBAgAABAgQIECBAgAABAs0gMDAw0AzVVEcCBEomINApoEEEOgUgK4IAAQIECBAgQIAAAQIECBAgQIBAkwgIdJqkoVSTQMkEBDolaxDVIUCAAAECBAgQIECAAAECBAgQIECAAAECBAhUCwh0nBMECBAgQIAAAQIECBAgQIAAAQIECBAgQIAAgZILCHRK3kCqR4AAAQIECBAgQIAAAQIECBAgQIAAAQIECBAQ6DgHCBAgQIAAAQIECBAgQIAAAQIECBAgQIAAAQIlFxDolLyBVI8AAQIECBAgQIAAAQIECBAgQIAAAQIECBAgINBxDhAgQIAAAQIECBAgQIAAAQIECBAgQIAAAQIESi4g0CmggQYHBwsoRREECBAgQIAAAQIECBAgQIAAAQIECDSDwMDAQDNUUx0JECiZgECngAYR6BSArAgCBAgQIECAAAECBAgQIECAAAECTSIg0GmShlJNAiUTEOiUrEFUhwABAgQIECBAgAABAgQIECBAgAABAgQIECBQLSDQcU4QIECAAAECBAgQIECAAAECBAgQIECAAAECBEouINApeQOpHgECBAgQIECAAAECBAgQIECAAAECBAgQIEBAoOMcIECAAAECBAgQIECAAAECBAgQIECAAAECBAiUXECgU/IGUj0CBAgQIECAAAECBAgQIECAAAECBAgQIECAgEDHOUCAAAECBAgQIECAAAECBAgQIECAAAECBAgQKLmAQKeABhocHCygFEUQIECAAAECBAgQIECAAAECBAgQINAMAgMDA81QTXUkQKBkAgKdAhpEoFMAsiIIECBAgAABAgQIECBAgAABAgQINImAQKdJGko1CZRMQKBTsgZRHQIECBAgQIAAAQIECBAgQIAAAQIECBAgQIBAtYBAxzlBgAABAgQIECBAgAABAgQIECBAgAABAgQIECi5gECn5A2kegQIECBAgAABAgQIECBAgAABAgQIECBAgAABgY5zgAABAgQIECBAgAABAgQIECBAgAABAgQIECBQcgGBTskbSPUIECBAgAABAgQIECBAgAABAgQIECBAgAABAgId5wABAgQIECBAgAABAgQIECBAgAABAgQIECBAoOQCAp0CGmhwcLCAUhRBgAABAgQIECBAgAABAgQIECBAgEAzCAwMDDRDNdWRAIGSCQh0CmgQgU4ByIogQIAAAQIECBAgQIAAAQIECBAg0CQCAp0maSjVJFAyAYFOyRpEdQgQIECAAAECBAgQIECAAAECBAgQIECAAAEC1QICHecEAQIECBAgQIAAAQIECBAgQIAAAQIECBAgQKDkAgKdkjeQ6hEgQIAAAQIECBAgQIAAAQIECBAgQIAAAQIEBDrOAQIECBAgQIAAAQIECBAgQIAAAQIECBAgQIBAyQUEOiVvINUjQIAAAQIECBAgQIAAAQIECBAgQIAAAQIECAh0nAMECBAgQIAAAQIECBAgQIAAAQIECBAgQIAAgZILCHQKaKDBwcECSlEEAQIECBAgQIAAAQIECBAgQIAAAQLNIDAwMNAM1VRHAgRKJiDQKaBBBDoFICuCAAECBAgQIECAAAECBAgQIECAQJMICHSapKFUk0DJBAQ6JWsQ1SFAgAABAgQIECBAgAABAgQIECBAgAABAgQIVAsIdJwTBAgQIECAAAECBAgQIECAAAECBAgQIECAAIGSCwh0St5AqkeAAAECBAgQIECAAAECBAgQIECAAAECBAgQEOg4BwgQIECAAAECBAgQIECAAAECBAgQIECAAAECJRcQ6JS8gVSPAAECBAgQIECAAAECBAgQIECAAAECBAgQICDQcQ4QIECAAAECBAgQIECAAAECBAgQIECAAAECBEouINApoIEGBwcLKEURBAgQIECAAAECBAgQIECAAAECBAg0g8DAwEAzVFMdCRAomYBAp4AGEegUgKwIAgQIECBAgAABAgQIECBAgAABAk0iINBpkoZSTQIlExDolKxBVIcAAQIECBAgQIAAAQIECBAgQIAAAQIECBAgUC0g0HFOECBAgAABAgQIECBAgAABAgQIECBAgAABAgRKLiDQKXkDqR4BAgQIECBAgAABAgQIECBAgAABAgQIECBAQKDjHCBAgAABAgQIECBAgAABAgQIECBAgAABAgQIlFxAoJM00NatW8PNN98cbrrppvDoo4+mTXbRRReF9773veGSSy4peROqHgECBAgQIECAAAECBAgQIECAAAECBAgQINDqAm0f6MQw5+KLLw733nvveJATf5b9+9prrw3XX399q58Hjo8AAQIECBAgQIAAAQIECBAgQIAAAQIECBAosUDbBzrXXXdduOGGG8IrXvGKcNttt4U1a9akzXXHHXeESy+9NP3+rrvuChdeeGHDzTg4ONjwtjYkQIAAAQIECBAgQIAAAQIECBAgQKC1BAYGBlrrgBwNAQKFCLR1oBN74ixfvjyFvu+++8K6deuOQr/xxhvDBz7wgXD55ZeHW2+9teEGEeg0TGdDAgQIECBAgAABAgQIECBAgAABAi0nINBpuSZ1QAQKEWjrQCeGNFdeeWXaO+eee+45Bvyxxx4La9euTX++ZcuWsGzZskIaRSEECBAgQIAAAQIECBAgQIAAAQIECBAgQIAAgUqBtg50sh4411xzTfj0pz9d88xYunRp2L59+7SHXXPaESBAgAABAgQIECBAgAABAgQIECBAgAABAgQaFWjrQOfiiy8Od955Z/joRz8a3v/+99c0zNa55ZZbwhVXXNGos+0IECBAgAABAgQIECBAgAABAgQIECBAgAABAg0LCHRyBjqThT4N69uQAAECBAgQIECAAAECBAgQIECAAAECBAgQIJBDQKBTQKAT5+ixECBAgAABAgQIECBAgAABAgQIECBAIArce++9IAgQIFC3gEBHoFP3SWMDAgQIECBAgAABAgQIECBAgAABAgQaFxDoNG5nSwLtLNDWgU6cE+e2224zh047PwMcOwECBAgQIECAAAECBAgQIECAAAECBAgQaAKBtg50brzxxvCBD3wgXHvtteH666+v2VxLly4N27dvD3fddVe48MILm6BJVZEAAQIECBAgQIAAAQIECBAgQIAAAQIECBBoNYG2DnTuuOOOcOmll4Y4x80999xzTNs+9thjYe3atenPt2zZEpYtW9Zq7e94CBAgQIAAAQIECBAgQIAAAQIECBAgQIAAgSYQaOtAZ+vWrWH58uVpM913331h3bp1RzVZ1oPn8ssvD7feemsTNKcqEiBAgAABAgQIECBAgAABAgQIECBAgAABAq0o0NaBTmzQ6667Ltxwww1pL504n86aNWvSds5678TvDbfWiqe+YyJAgAABAgQIECBAgAABAgQIECBAgAABAs0j0PaBTuylc/HFF4d77703bbWLLrooxJ9l/55sfp3maWY1JUCAAAECBAgQIECAAAECBAgQIECAAAECBJpZoO0Dndh4McC5+eabw0033RQeffTR8WDnve99b7jkkkuauX3VnQABAgQIECBAgAABAgQIECBAgAABAgQIEGgBAYFOCzSiQyBAgAABAgQIECBAgAABAgQIECBAgAABAgRaW0Cg09rt6+gIECBAgAABAgQIECBAgAABAgQIECBAgACBFhAQ6LRAIzoEAgQIECBAgAABAgQIECBAgAABAgQIECBAoLUFBDqt3b6OjgABAgQIECBAgAABAgQIECBAgAABAgQIEGgBAYFOCzSiQyBAgAABAgQIECBAgAABAgQIECBAgAABAgRaW0Cg09rt6+gIECBAgAABAgQIECBAgAABAgQIECBAgACBFhAQ6LRAIzoEAgQIECBAgAABAgQIECBAgAABAgQIECBAoLUFBDot2L6PPfZY+NjHPha+9a1vhUcffTQ9wle84hXhLW95S7j66qvDsmXLah711q1bw8033xxuuumm8e0uuuii8N73vjdccskluaVuvPHG8IEPfCDcdddd4cILL5xwu0brmbsiTbLirbfeGv76r/863HnnnWmNlyxZEn791389vOc975nU73vf+1745Cc/GW677bZ0u7Vr16bbffCDH5ywjatJYpufdtppYf369eGb3/zmpGJ33HFH+MQnPjFez1jeO9/5zknPqSZpgtzVzJ4jX/rSl8K99957lPsf/uEfhjVr1ky4r9jOH//4x8e3y56T73//+3OXH9uR4AKXAAAZs0lEQVT8ta99bfjoRz8a6tkuFnDxxRenbdfItrkrWLIVG73GFH0tvOCCC8bPi1qE8To81fOzZPQNVSe7psXXru3bt6f7iMf+W7/1W+GKK66Y8rUkPsfidtk19I//+I/DunXrctcle44cPnx4ym3i61z1daDdrodlf+3q6OiYsh2zFfK0ee6dlXDFZrkW1rr2xtfKP/iDP5j0GlBC8mlVqVmuhdX1jNfeeK2e6v3QtHBKuHHR18KiyyshecNVKvp9/HTKqzzI6bz/bxirBBsW/drVaHmNblcC4hmtQtGvXY2Wd//994cPf/jD6b2y7O+GdnztmtHGtzMCBF4UAYHOi8I+e4XGF6jXv/714y9O8UZ9XLKwIN6Ejy9e1Tee4xvOeDMru0kdb6LFn2X/vvbaa8P1118/ZcXjHxlXXnllut5kgU6j9ZyyAk22wrvf/e7wmc98Jq11vGkRw7YNGzaMB2oT3XyvdI5t+pKXvCTcfffd4+0e222ycCGWV9nmU90wrlXPrLxY73izeaKgsMmaZMLq1nqOxJUr3T/3uc/VDD9r+WXPyeh3zz33TMlU+ZypN5T5y7/8y/Cud70rLaPebaesWElXaPQaU/S1MPJNdeN5qudnSZugrmrVuqZVvgZNZFCrnSuvoV//+tdzfSCh8jk62c39ia4Dlc/ndrgeNsNr11TPq+wEjTeht23bVtf52kwrN8u1cKpr7zXXXBM+/elPNxN9Q3VtlmthZT3jcyj+vZFde+O/Y1tNFsQ3hFPCjYq+FhZdXgnJG65S0e/jp1Ne5UFO5/1/w1gl2LDo165Gy2t0uxIQz2gVin7tarS8WttVvnZ95zvfqevDYDOKaGcECBCoU0CgUydYmVfPelvETxrEP3wre2rET45cfvnlaUBT68bYddddF2644YY0VIg9PrIwIPbKuPTSS9PDnqrHTdYzJzOaaP3p1LPM/vXWLfOKf/jefvvtR/XGqbwBX+0Y2zK2U2znv/iLvwj/7t/9u7To6Pq2t70tDe+mugEc33y+/e1vPyrAm6gHQPapsOp61hMI1WtTxvWzT+9XP0eiw5/+6Z+mwVw0euSRR44Kt7LnULVfbIPf+I3fSMO7qUKWuI+rrrpqvNfCVOtP9Idg/Hk925axHfLUaTrXmCKvhfFYsudX3mAvz/E32zqZQax35TUt87nsssvSc7/WuZv1bqp+zcvasdZzstInniu/8zu/M97TMf5uskAn3qCMr5HV14F4XY49JPM8n5utfarr2yyvXZM5V96Ameq9TTO3VzNdC7Mb1dXPrXh9yK4Bt9xyS0uHBM1yLaysZ/W1N7tZFq+9eT5c1MzPr6KvhUWX18xtU6vuRb+Pb7S8yrpP5/1/M7df0a9djZbX6HbN3Da16l70a1ej5VW2V/XfG9l7kKn+bmi1tnM8BAg0t4BAp7nb76jaZ39ExR4b8ZMG1Uu84RR/F5f77rtv/NMH8cVt+fLlx/w82z77AyIGQrGM6iW+qP7e7/3eMUMGTXSTpNF6tlBTpYcSe9XEm38T3aDI3lhUu2c3Kmu1R+Ublco2zuyyrv9xSLzKZbIAKLuBWetmauU5tWXLlpbtpVN5nLHNavV+ytqz+g1idsO5+ufRvzIsq/UJ8Vhu7B2XDauXtVk9oUxWfnzut8PN5mjU6DWm6GthrGt2fc3bC7LVroPxeLJr3USfwK+8QVj5PMnC0nhu/+hHPzrm+pPdTKn13MvOk1h2NrxbZjtRoBNDgPPOO69mcBu3zerT6uFcs7x2TfRcqfwwQj3X0mZ87jXTtTDrUVXrvWP2vmeqD6s0YxtV1rlZroXZ+8KJ2iN7XWv1XlVFXwuLLq/Zn0+V9S/6ffx0yov1non3/83cfkW/djVaXqPbNXPb1Kp70a9djZaXfWB2oteu7Bqbt3d/q7Wj4yFAoPkEBDrN12YT1ji+qYgvcPEPqImGR8tu7lb+wZy9GZnoJtRkN+0rPyERt//sZz+b3vCKy2SBTiP1bKGmSg8la4uJgpDs5mD1m46p3mxkb3Jq3SDObnDG8uONrLjEcGeymyRxmzis2ERdkCe7CdMqbZb1pomf2ploeLTshlPlDcI8gddk7ZnZxnLjcG7ZHEZ5b0JmdYo3tL/yla+0zRw6zXItjM+P7MZYO//xkJ2nExlUBm2VYctk17poO9lrW2WP0hiO/9t/+2/He6NOFOhk9Wzn8K2ZXrsmev2p7IWXZ7jLZn4da6ZrYfZ6V+s9UfZes9UDnWa5Fi5dujQNwie6ZmfvfVp9OMOi38cXXV4zX/uq6170+/hGy8vqPd33/83edkW/dk2nPPc0Qij6tavR8uJ28UOS73vf+8ZHOKl8rrTjfLPNfq1QfwLtLiDQabMzoNbN9zyfpMv+eKsOaeIf2R/60IeOmrR6Jm7wz8Q+mr1ps3apvoGR2UzUU2SyT5/Em8fx0+xXX3112stkojLy2k3VwyTvflphvVpvAjOfiXrNVd7QrxXSxLAnvul885vfnPY+qOeNZvUNsHq2bYX2mOoYynItzAK9GCrE53Q2b1k8Z975znemz9VWn59qqraq/OBAZdiSndMT9XLMetTE/VeHNPHa98QTT4S3vvWt6XCXE5VR6w+9Vh6ia6q2yPP7Mr92VYbs2nGsNctyLczeZ9Z6Pk/WMznPOdkq65TlWpjnPfpU71VbpU0mO47ZuBaWqbxWa8PZeB8/mdFk78un8/6/1dplouOZ6deuqdzyXPdq7aPR7aaqTzP9fjZeuyY7/jzv6au3n2qUk2byVlcCBNpHQKDTPm0dshv91Z+Yy3Ojd6obZ5WM033jMlE926ip0vlwXvnKV6Y3eCuHC8rzBiVPiJBZNhroxJtiX/7yl8NHPvKR9FOarT6u/VTnXuWN48qh7vL45glUs/LzPFfjutmb0vh9NoZ93m2nOtZW+H1ZroWVN5ejawxx4h/xsf2yYCf2fIzzW7VzqJP1YqoeZjLPa03em4p5rq2VPQgeeOCB8MlPfnJ8OMTYTm95y1vC+9///lZ4ijR8DGV/7cqug60+FFTeBizLtTDWt3Joxdgj9ZJLLkmvhfG9xrve9a70kGoNJZv3WFthvbJdCycKRQWnY+/Dingfn53XRZfXCs+nymMo6n18VuZE5U3k6j380TJFvXZlpTZ6b6LR7Vrt+VXEa1el2UTl1XKN185vf/vb4U/+5E/S+y7eH7ba2ed4CLS2gECntdt3/OgqJwCu7gmQ501innWywvLcZJuIfbJ6tklTpYc50cR8eW465lkns8wTOFS7Z5+izX7e7mFO5XwM1b2p8vjmWSezzvs8rDWMV95tW/15VqZrYazL29/+9vQPiNtvvz3tKVL5x378XQx2Wn2YocnOuewmb1yn+uZhnteaPOvEfee5bmb7ite8K6+8Mp1LZ/369UcFcO3cVmV/7aps44l6uLb69a/y+Mp0LczqVT0BePbzbEjfdevWtVMTHXWsZboWZu8xJrrxVTmkZbv2hCvqfXx2khRdXis9EYt8Hx/dJitvIlfv4V+QKfK1K5ba6L2JRrdrpedWPJaiXrsyt8nKq7bNXsuynwtzWu3sczwEWl9AoNP6bXzUG5FaN5vyvEnMs05GmfcGWjV95Rufdr4plv1RVusGZp6bjnnWyezrCROybWIPgvi1YcOG9EZ0XPLO6dJqT7fKP8rizd1HHnnkqJ4UeXzzrJO55XkeZp8Gq35TmmfbVmufeq8xeYzyrDPda2G2feWnnNtxjp3KP8pqXWPyvNbkWSd657luZvuK68fn1wc/+MHx53vc/rLLLkt7LLbr9bDsr11T3YRu9etf5fFN9X4rz3Uuzzr1XAuzgDuG2FlYGre/8847091UP+faqb3Kdi2svF5W9iKPbVIdyrVjoFPktTCaF11eKz33in4fP1V5E9nWc71tpfZ5sd/HT/VaOZF1o9u1WtsV+doV7aYqr9o3vi/csWPHUR/MiqMBfOpTn2rrkRFa7Tx0PARaWUCg08qtmxxb5RuKiYbuyfMmMc869fzhPtkbtHYeYqjyj7JaPV/y3HTMs07mX0+YUOupkoUH8XfVf9S3+FPrqE/YxZtP3/nOd0L1p4fz+OZZJ7Oc6nmYPd9jL6of/ehHR70ZnWrbVm+vZrkWVrdDu7Zb5R9lE31iLk9Yk2edaJ7nupnta6IPHFQOGbVt27ZWf0oddXxlf+0yBNQLzVXGa2Fsn/jeLwai1cFN/F28wdKuvRXLeC2MZ1NlL5xsuNDsgz6xDWO7xTCu3QKdoq+FRZfXSi9s1eHKbL+Pz1OeQGfiM6zo16485dWqbaPbtdJzqzpcKeJ9fJ7XysmMKz+YVT3Ec6u1jeMhQKB1BAQ6rdOWxxxJfGGLb/Rr/YFcuXL2qdXJPlU8m3Po5K1nCzdVGg687W1vS//4jeFA9fBL2bFPNsl3tk4Rc+hUtkU2WXH8gz7+Md8OS2yH3/iN30h7KMWbULfddltYs2bNMYeeBV6T9TibyTl0LrjggvSmV60bKO0aDGR/VDTDtbDWc6cdJwPPjjl6TBYUZ8M/TnbDcDbm0JmsTnkDpFa5TjbLa1d2LW6n16la51je91tFvy/MnvMTvVZWTlbcTr0Vy3otzM6t2BvnE5/4xHgvqvh+6A/+4A9CPH9iT+74Hqld5j0q+lpYdHmt8ppV+fdUke/j8/7dINCpLVD0a1fe8qpr2+h2rfb8Kvq1K295UznH17RLL700Xc3QvFNp+T0BAmUQEOiUoRVmoQ6VL2zXXnttuP766ycsJbuhPNl6eW6cZQXUc0OrnnrOAlMpdln5Jj/ebPrbv/3bY3p6VFa0cmLuWhOl5wkRsv3V0ztkIqw8n2wvBfQMVaLyzXq8+fT5z39+wm7ZmU28yXHPPffUrEGeG2fZhpOFMpXtkOdQ22VYw3quMS/GtTDelNm5c2fNQDC2Y/bp26mu43navOzrVN+g+vSnP53eGJzqBsdEN3jzBODZvvNcx/K8Dtbz+lf29piqfs302tXOgXbWjmW+FuZpn3peK6c6d8v++7JfC6fyi/Vfvnx5utrhw4enWr3pf1/0tbDo8pq+gaoOoOj38fWUN9X7nXYc0rXo1656yqtsr0a3a6XnV9GvXfWWl8e6nd7H5/GwDgEC5RYQ6JS7fRqq3VTd76t3mn0aYaKbzpVDlWzZsmXKMUXzvhDWW8+GMEq+USPdsrNeGBPdxKznBvBUgU6s3wc+8IH005cT/VGe50ZoyZshd/Xq7c5deVNjoudO9inWPJ86nuymV9ZWEx3M3XffnfbWy4ZGOf/88ycNenOjlHjFeq8xRV8L88zpkT3fW31Iw0aGIsn+eJ4o7Mqer5MFqtnpm+c6lueGcvb61+qfSi/7a1f1Zald2mWiy3HZr4V5Ap3sGFr9hmYzXAunetmv59o71b7K/vuir4VFl1d2/3rrV/T7+HrLE+gcLVD0a1e95WW1bXS7es/fMq9f9GtXI+XF9xrx7+GJRkKJvnnvY5W5LdSNAIH2ERDotFhbZze4Jhu2q/qQK28617oJld30zzueaJ4Xwkbq2WJNlY4vPtGY8ZMd62RDMFUOS5LnhuJUgU6sR/ap9Fpz+sTfZzc5854fzdqOld2w67m5PtkN+ewmcny+5plzI89NL38Mjgk0co0p+lqY9aaL7f/II48cE5ZXhgyt3vU/e55MNoRh9bmdPSdjSFk9Z1RcN3u+5Hm+5gl0shszE5VX+ftWHn6yWV67svOl3utss75GTVTvZrgWGnLthdZrhmth9t5xonCtXT6IUPS1sOjyWu1aWPT7+EbLq+U+nff/zdqORb92NVJeo39vNGubTFbvol+7Gilvqg/SVf5dlufv8lZsR8dEgEBzCQh0mqu9Jq1t5Q2peichzd7EVN9Mq3wzmnefUwU606lnCzXX+M3Geoe+qvyDrvJGZWW347z7zBPoZOvUCgkrJ8XNe340YxtWBmX1fjo4ew5V+1UOmZF3n9P5g2462zZbm03nGlPktbDyvIqB6Kc+9anxUKdycs6850eztVNW38prTK1gK88fkNUTqVf+YZ5nn3kCnViPrEfdZO01UfjdrO1TXe/sWpL3dSbbvujXrurzq976tkJ7Ncu1cLIb1ZWfws3T266Z261ZroWVIWnlRPKxrf70T/80fOYzn0l7A7dysB3Ps6KvhUWX18zPpeq6F/0+fjrlCXRCKPq1q9HyGt2ulZ5b8ViKfu1qtLzK9qr+sFf8e/2qq65KR7No9b+7Wu38czwE2llAoNNCrZ+90c9zSNU33yv/YI7bxxsf8WdxgvW41DN/w1SBznTqmefYmmGdeuY7qXUTqrILfzaEVjakVgwOYrutWbNmSoo8gU7cSWVX8nhDJc7dk5UXf9/qNzArg6upUGu9CazlF4exi0s9N6imE8pMZ9upjrlsv5/ONabIa2F0qxw+JT53169ff9S1NwYVcS6ZVl0qb3rkOcbqoR9r+cWbiLFHU1zyDGUY18sb6FQGsbVeK1u9vZrttSu20VRD8+U575p1nWa6FlbOM5E9t+Jj9lqZZ47BZm2nWO9muxZO9r4wvpZVBj3N3C4T1b3oa2HR5bVamxX9Pn665VX7t9N7+HjsRb92NVpeo9u10vOr6Neu6Zb3/7d3x6rJg1EYgHNH3oCzg7u7IDiJkwjOrro5CYKrt+DV/f2EFFv0N9YS3sanczTH5xyTL3mt3rqHcn3d0PV1fJdmz2shQODjayI/bo50/9cq36TTdZDS5OXe+m+KcoI8HA7Vfr//vBlWwoT5fF4Nh8MmT3vZ5lGg82qdjQsJ3vCZhf69TxWXi7vdbledTqfLKy03OwaDQbVerx/+zlFN0zTQKduXBdDxePxyc6Xsb7FYNAqPgtvxsLRnFuz3PtVT/Lbb7WdIWoKc0WhULZfLh/uvN3jlgu6VxzYuMGTDV48xbR0La67y6fTNZlOdz+cvx97xeHz5SsMu/z1zk6o43Fqy1H7lPVY+WVduJpZj02q1qnq9XiO+poFOebJ78/EO/fqL5653OvZ9H/YuHAvrc+VkMmm8tmn0pg/b6C8eC7+va8o6dDqdVl3vVRmdto+Fbe8v7O3xcjltr+N/Y3/XL/rdzmNtn7t+ur+fPu7lgQ56grbPXb+xv/oeSrnuur5umM1mVb/fD9JVCgECBP4vINAxIQQIECBAgAABAgQIECBAgAABAgQIECBAgACBcAGBTniDlEeAAAECBAgQIECAAAECBAgQIECAAAECBAgQEOiYAQIECBAgQIAAAQIECBAgQIAAAQIECBAgQIBAuIBAJ7xByiNAgAABAgQIECBAgAABAgQIECBAgAABAgQICHTMAAECBAgQIECAAAECBAgQIECAAAECBAgQIEAgXECgE94g5REgQIAAAQIECBAgQIAAAQIECBAgQIAAAQIEBDpmgAABAgQIECBAgAABAgQIECBAgAABAgQIECAQLiDQCW+Q8ggQIECAAAECBAgQIECAAAECBAgQIECAAAECAh0zQIAAAQIECBAgQIAAAQIECBAgQIAAAQIECBAIFxDohDdIeQQIECBAgAABAgQIECBAgAABAgQIECBAgAABgY4ZIECAAAECBAgQIECAAAECBAgQIECAAAECBAiECwh0whukPAIECBAgQIAAAQIECBAgQIAAAQIECBAgQICAQMcMECBAgAABAgQIECBAgAABAgQIECBAgAABAgTCBQQ64Q1SHgECBAgQIECAAAECBAgQIECAAAECBAgQIEBAoGMGCBAgQIAAAQIECBAgQIAAAQIECBAgQIAAAQLhAgKd8AYpjwABAgQIECBAgAABAgQIECBAgAABAgQIECAg0DEDBAgQIECAAAECBAgQIECAAAECBAgQIECAAIFwAYFOeIOUR4AAAQIECBAgQIAAAQIECBAgQIAAAQIECBAQ6JgBAgQIECBAgAABAgQIECBAgAABAgQIECBAgEC4gEAnvEHKI0CAAAECBAgQIECAAAECBAgQIECAAAECBAgIdMwAAQIECBAgQIAAAQIECBAgQIAAAQIECBAgQCBcQKAT3iDlESBAgAABAgQIECBAgAABAgQIECBAgAABAgQEOmaAAAECBAgQIECAAAECBAgQIECAAAECBAgQIBAuINAJb5DyCBAgQIAAAQIECBAgQIAAAQIECBAgQIAAAQICHTNAgAABAgQIECBAgAABAgQIECBAgAABAgQIEAgXEOiEN0h5BAgQIECAAAECBAgQIECAAAECBAgQIECAAAGBjhkgQIAAAQIECBAgQIAAAQIECBAgQIAAAQIECIQLCHTCG6Q8AgQIECBAgAABAgQIECBAgAABAgQIECBAgIBAxwwQIECAAAECBAgQIECAAAECBAgQIECAAAECBMIFBDrhDVIeAQIECBAgQIAAAQIECBAgQIAAAQIECBAgQECgYwYIECBAgAABAgQIECBAgAABAgQIECBAgAABAuECAp3wBimPAAECBAgQIECAAAECBAgQIECAAAECBAgQICDQMQMECBAgQIAAAQIECBAgQIAAAQIECBAgQIAAgXABgU54g5RHgAABAgQIECBAgAABAgQIECBAgAABAgQIEBDomAECBAgQIECAAAECBAgQIECAAAECBAgQIECAQLiAQCe8QcojQIAAAQIECBAgQIAAAQIECBAgQIAAAQIECAh0zAABAgQIECBAgAABAgQIECBAgAABAgQIECBAIFxAoBPeIOURIECAAAECBAgQIECAAAECBAgQIECAAAECBAQ6ZoAAAQIECBAgQIAAAQIECBAgQIAAAQIECBAgEC7wDyBbOep4S0JHAAAAAElFTkSuQmCC"/>
          <p:cNvSpPr>
            <a:spLocks noChangeAspect="1" noChangeArrowheads="1"/>
          </p:cNvSpPr>
          <p:nvPr/>
        </p:nvSpPr>
        <p:spPr bwMode="auto">
          <a:xfrm>
            <a:off x="-931820" y="162714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6309360" y="354884"/>
            <a:ext cx="5781040" cy="1357049"/>
          </a:xfrm>
          <a:prstGeom prst="roundRect">
            <a:avLst/>
          </a:prstGeom>
          <a:gradFill>
            <a:gsLst>
              <a:gs pos="0">
                <a:srgbClr val="E3B835">
                  <a:tint val="66000"/>
                  <a:satMod val="160000"/>
                </a:srgbClr>
              </a:gs>
              <a:gs pos="50000">
                <a:srgbClr val="E3B835">
                  <a:tint val="44500"/>
                  <a:satMod val="160000"/>
                </a:srgbClr>
              </a:gs>
              <a:gs pos="100000">
                <a:srgbClr val="E3B835">
                  <a:tint val="23500"/>
                  <a:satMod val="160000"/>
                </a:srgbClr>
              </a:gs>
            </a:gsLst>
            <a:lin ang="16200000" scaled="1"/>
          </a:gradFill>
          <a:ln>
            <a:solidFill>
              <a:schemeClr val="accent2">
                <a:lumMod val="20000"/>
                <a:lumOff val="80000"/>
                <a:alpha val="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543040" y="388494"/>
            <a:ext cx="54559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/>
              <a:t>Falência do modelo atual </a:t>
            </a:r>
            <a:r>
              <a:rPr lang="pt-BR" sz="1600" dirty="0"/>
              <a:t>tem levado cada vez mais municípios a adotarem Tarifa Zero. Do ciclo vicioso do financiamento baseado na receita de catraca, que implica em aumentos constantes e na consequente redução constante do número de passageiros, passamos para </a:t>
            </a:r>
            <a:r>
              <a:rPr lang="pt-BR" sz="1600" dirty="0">
                <a:solidFill>
                  <a:srgbClr val="C00000"/>
                </a:solidFill>
              </a:rPr>
              <a:t>o ciclo virtuoso da Tarifa Zero</a:t>
            </a:r>
            <a:r>
              <a:rPr lang="pt-BR" sz="1600" dirty="0">
                <a:solidFill>
                  <a:srgbClr val="E3B835"/>
                </a:solidFill>
              </a:rPr>
              <a:t>. 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399366" y="692078"/>
            <a:ext cx="7098714" cy="8217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700" dirty="0">
                <a:solidFill>
                  <a:srgbClr val="E3B835"/>
                </a:solidFill>
                <a:latin typeface="AvenirNext LT Pro HeavyCn" panose="020B0906020202020204" pitchFamily="34" charset="0"/>
              </a:rPr>
              <a:t>Evolução acelerada</a:t>
            </a:r>
          </a:p>
          <a:p>
            <a:r>
              <a:rPr lang="pt-BR" sz="2700" dirty="0">
                <a:latin typeface="AvenirNext LT Pro HeavyCn" panose="020B0906020202020204" pitchFamily="34" charset="0"/>
              </a:rPr>
              <a:t>Número de cidades mais que dobrou desde 2020</a:t>
            </a:r>
            <a:endParaRPr lang="en-US" sz="3600" dirty="0"/>
          </a:p>
        </p:txBody>
      </p:sp>
      <p:sp>
        <p:nvSpPr>
          <p:cNvPr id="16" name="Rectangle 15"/>
          <p:cNvSpPr/>
          <p:nvPr/>
        </p:nvSpPr>
        <p:spPr>
          <a:xfrm>
            <a:off x="399366" y="354884"/>
            <a:ext cx="28893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AvenirNext LT Pro HeavyCn" panose="020B0906020202020204" pitchFamily="34" charset="0"/>
              </a:rPr>
              <a:t>Tendência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33680" y="6521916"/>
            <a:ext cx="1208545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>
                <a:solidFill>
                  <a:schemeClr val="bg1">
                    <a:lumMod val="50000"/>
                  </a:schemeClr>
                </a:solidFill>
              </a:rPr>
              <a:t> Ensaio sobre o incontornável - do ciclo vicioso da tarifa ao ciclo virtuoso da Tarifa Zero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hlinkClick r:id="rId2"/>
              </a:rPr>
              <a:t>https://ipmmu.com.br/josum/article/view/29</a:t>
            </a:r>
            <a:endParaRPr lang="en-US" sz="1400" dirty="0">
              <a:solidFill>
                <a:srgbClr val="7030A0"/>
              </a:solidFill>
            </a:endParaRP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4550917"/>
              </p:ext>
            </p:extLst>
          </p:nvPr>
        </p:nvGraphicFramePr>
        <p:xfrm>
          <a:off x="233680" y="1745543"/>
          <a:ext cx="11856720" cy="4723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55242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3208895" y="2285492"/>
            <a:ext cx="5105450" cy="3869846"/>
          </a:xfrm>
          <a:prstGeom prst="roundRect">
            <a:avLst/>
          </a:prstGeom>
          <a:gradFill>
            <a:gsLst>
              <a:gs pos="0">
                <a:srgbClr val="E3B835">
                  <a:tint val="66000"/>
                  <a:satMod val="160000"/>
                </a:srgbClr>
              </a:gs>
              <a:gs pos="50000">
                <a:srgbClr val="E3B835">
                  <a:tint val="44500"/>
                  <a:satMod val="160000"/>
                </a:srgbClr>
              </a:gs>
              <a:gs pos="100000">
                <a:srgbClr val="E3B835">
                  <a:tint val="23500"/>
                  <a:satMod val="160000"/>
                </a:srgbClr>
              </a:gs>
            </a:gsLst>
            <a:lin ang="16200000" scaled="1"/>
          </a:gradFill>
          <a:ln>
            <a:solidFill>
              <a:schemeClr val="accent2">
                <a:lumMod val="20000"/>
                <a:lumOff val="80000"/>
                <a:alpha val="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697" y="-83890"/>
            <a:ext cx="10414145" cy="1711036"/>
          </a:xfrm>
        </p:spPr>
        <p:txBody>
          <a:bodyPr/>
          <a:lstStyle/>
          <a:p>
            <a:r>
              <a:rPr lang="pt-BR" sz="3600" dirty="0">
                <a:solidFill>
                  <a:srgbClr val="E3B835"/>
                </a:solidFill>
                <a:latin typeface="AvenirNext LT Pro HeavyCn" panose="020B0906020202020204" pitchFamily="34" charset="0"/>
              </a:rPr>
              <a:t>O ciclo vicioso da tarifa</a:t>
            </a:r>
            <a:endParaRPr lang="en-US" dirty="0">
              <a:solidFill>
                <a:srgbClr val="E3B835"/>
              </a:solidFill>
            </a:endParaRPr>
          </a:p>
        </p:txBody>
      </p:sp>
      <p:sp>
        <p:nvSpPr>
          <p:cNvPr id="14" name="AutoShape 8" descr="data:image/png;base64,iVBORw0KGgoAAAANSUhEUgAABnQAAAKuCAYAAACYFfIEAAAgAElEQVR4XuzdCbQWxZ3w/4pGuCi7ggKKsjiKYoSoIYiCwkRwg7whIwrO/Ceuo2bmdTSvxqhHPUkm6gRP5kyiiYZkMnGJJuS4sZmIQTYXiOCgyCgiIIviwmLC4pL//XVSN/XU7e6q3p6nn+d++xyPep/u6upPVW/166r61J+aF8WCAAIIIIAAAggggAACCCCAAAIIIIAAAggggAACCCBQWoFPEdApbdmQMQQQQAABBBBAAAEEEEAAAQQQQAABBBBAAAEEEEAgECCgQ0VAAAEEEEAAAQQQQAABBBBAAAEEEEAAAQQQQAABBEouQECn5AVE9hBAAAEEEEAAAQQQQAABBBBAAAEEEEAAAQQQQAABAjrUAQQQQAABBBBAAAEEEEAAAQQQQAABBBBAAAEEEECg5AIEdEpeQGQPAQQQQAABBBBAAAEEEEAAAQQQQAABBBBAAAEEECCgQx1AAAEEEEAAAQQQQAABBBBAAAEEEEAAAQQQQAABBEouQECn5AVE9hBAAAEEEEAAAQQQQAABBBBAAAEEEEAAAQQQQAABAjrUAQQQQAABBBBAAAEEEEAAAQQQQAABBBBAAAEEEECg5AIEdEpeQGQPAQQQQAABBBBAAAEEEEAAAQQQQAABBBBAAAEEECCgQx1AAAEEEEAAAQQQQAABBBBAAAEEEEAAAQQQQAABBEouQECn5AVE9hBAAAEEEEAAAQQQQAABBBBAAAEEEEAAAQQQQAABAjrUAQQQQAABBBBAAAEEEEAAAQQQQAABBBBAAAEEEECg5AIEdEpeQGQPAQQQQAABBBBAAAEEEEAAAQQQQAABBBBAAAEEECCgQx1AAAEEEEAAAQQQQAABBBBAAAEEEEAAAQQQQAABBEouQECn5AVE9hBAAAEEEEAAAQQQQAABBBBAAAEEEEAAAQQQQAABAjrUAQQQQAABBBBAAAEEEEAAAQQQQAABBBBAAAEEEECg5AIEdEpeQGQPAQQQQAABBBBAAAEEEEAAAQQQQAABBBBAAAEEECCgQx1AAAEEEEAAAQQQQAABBBBAAAEEEEAAAQQQQAABBEouQECn5AVE9hBAAAEEEEAAAQQQQAABBBBAAAEEEEAAAQQQQAABAjrUAQQQQAABBBBAAAEEEEAAAQQQQAABBBBAAAEEEECg5AIEdEpeQGQPAQQQQAABBBBAAAEEEEAAAQQQQAABBBBAAAEEECCgQx1AAAEEEEAAAQQQQAABBBBAAAEEEEAAAQQQQAABBEouQECn5AVE9hBAAAEEEEAAAQQQQAABBBBAAAEEEEAAAQQQQAABAjrUAQQQQAABBBBAAAEEEEAAAQQQQAABBBBAAAEEEECg5AIEdEpeQGQPAQQQQAABBBBAAAEEEEAAAQQQQAABBBBAAAEEECCgQx1AAAEEEEAAAQQQQAABBBBAAAEEEEAAAQQQQAABBEouQECn5AVE9hBAAAEEEEAAAQQQQAABBBBAAAEEEEAAAQQQQAABAjrUAQQQQAABBBBAAAEEEEAAAQQQQAABBBBAAAEEEECg5AIEdEpeQGQPAQQQQAABBBBAAAEEEEAAAQQQQAABBBBAAAEEECCgQx1AAAEEEEAAAQQQQAABBBBAAAEEEEAAAQQQQAABBEouQECn5AVE9hBAAAEEEEAAAQQQQAABBBBAAAEEEEAAAQQQQAABAjrUAQQQQAABBBBAAAEEEEAAAQQQQAABBBBAAAEEEECg5AIEdEpeQGQPAQQQQAABBBBAAAEEEEAAAQQQQAABBBBAAAEEECCgQx1AAAEEEEAAAQQQQAABBBBAAAEEEEAAAQQQQAABBEouQECn5AVE9hBAAAEEEEAAAQQQQAABBBBAAAEEEEAAAQQQQAABAjrUAQQQQAABBBBAAAEEEEAAAQQQQAABBBBAAAEEEECg5AJ1GdBZvXq1WrFihdqxY4d65513WojbtWunDjjgANWzZ091yimnlJw+Ontz5sxRK1eubFnhyiuvzHQsPunde++9FZZZ95kpwzXe2PbyzU7nzp1Vx44dg/o3ePDgoC6y1FbgzjvvVHv27GnJxJAhQ1JdG8zzQ8r1/PPPr+2BsfdEAt/73vcSrS8r9+7dW3Xp0kUdd9xxNT+Xfa7hiQ+woA3svI4ePVp95jOfSbU3u9zq4b5UT2WVqlDYyCnw4osvqrlz5zrXM1dolOfXRAcdsfJDDz2kNm7cmPm+bSdvp6uvTXZ5Zblm5XH8jZBGmnMg7rjta389PpOZ97NBgwapsWPHNkJRcwx/EfApX591AEUAAQQQQAABBHwF6iqgIw0ly5YtU++++67z+OTlWBqR5MWs3hrW5aVzyZIlLcd4++23xx6vBLjWr18f2VDtk548ZJov0K59OgugjlewvdIcitS/I488Uo0bN67u6p8cr6tOpTGp9ja/+93v1MyZMyt2K430aRqFzfMjbRrVPn7291eBa665JhOHnMvjx4+v2bnscw3PdIA5bmzndeLEiWrYsGGp9mCXWz3cl+qprFIVSs4byUc5S5cubajGzWeffVZNnz49tZR+fj3nnHNSp1HPG8qz/pNPPtlyCIcddpi6/PLLMx/SDTfc0PKBR6dOndSNN94YpGmXV5ZrVppMNsLzln3cWc8BOz372l+Pz2Tm/ez4449XbeX8/slPfqK2b9/eUqSN+lGUT/n6rJPmGsI2CCCAAAIIINA2BeoioCMvBk888UTQIyfpIi9tEyZMSP2FcNL95bG+b4OQNITMnj1byZdwcS8HPukR0PlryeUR0NGp1Vv9861TedTzotOQl8hXXnml1W4uvfRSNWDAgES7r8fGg0QH2OArZw3oCE8tz2Wfa3hZipCATrIPMspSbrXIxyOPPKKef/75IFCaJtBeizz77DOvxmz5eEB6g9bbR0k+Rq51zOCLrCvX8CwO9gce5jNzrQI6jfS8ZZdnXueATpeAjuuMKefvdj2Q56jLLrss07lcziP98zVKL1Hv5D7rlPX4yBcCCCCAAAIIlE+g9AEd+0s9TaiHp5AXXr3Iy5H03gkL/IwZM6ZuvgD1bbwzX3gJ6OR3ctn+UsfMeha1pw8++EBt2LChVf3bf//91bXXXptfBgtMybdOFZiFXJKWa4HZACBloHv2SW+LCy64INF+COgk4irdyuZLtDQoHHHEEbF5lPoj9xG7N2itzmXfe0IZ4AnoENDxqYcyHOYbb7wRrNpovR7tRkyfZwjpIS3XHPv5VXqat8UhPu0PMkaMGBF8nJV2MeubpGF+2FGrgE6jPG+FlUmacyCubO3eLPX4TNYWG/PNcpL3dinHtEOwpj33q7WdT/n6rFOt/LIfBBBAAAEEEKh/gVIHdMKCOdKgJsO3xM2RI1/izZ8/v+LFuJ4eJGX4BXNuoKjhanwfDH3So4fOX09mu0Ey6dAI8tXxwoULK64OSdOo1aXFt07VKn+++zXLQBrw5QVSl4lcC+Rr8CRf+9Zj44GvVVtYz6zXSRqPpVHqscceq5iHqRbnMgGdP9fSehhyzed+2xbOOdcxNvI11W7MTnLNCHt+qPYQYK6yq8bv0vNc5knRS5Zguv2Bh30PkN/lvNWL9OBN8nyQ1qNRnrfCjj/LOeDjWY/XDzHRi9SvpD3FfVzKtE6tAqW1MvA5n9taHahVWbBfBBBAAAEE2opAaQM69sucFEiSL+vlBW3atGkVX1hneSEsY4XweXj0zTcBnb9KZQ3oSEp2o4w5XrtvmdRivTzrVC3yr/d52223VfTIGTVqlPrRj37UkqWkPfbqsfGglv5l23fagI4ch30vqsW5TEDnzzWqHgI6Zav7Zc1PI19TszZm288PSZ59y1reafJl3sdl+zTDpYY9jyW9/6fJu882jfK8FXasWc8Bl18jXz9cx14vv5tlVJZzrki7Rj6fi3QjbQQQQAABBBBIL1DagI79IpfmhVaCOvJAuWfPntQNuelpi98yz4dHAjp/La88AjqS2je/+c2KXmIybErZhxrIs04VfwaE78FugNcvkuY1JWlwl8aDWpVmPvvNEtCRHNj3o6zzOSQ9KgI6fxYjoJO05pR3/Ua+pmZtzA4bMrRehm3Ns8bZga20w66Z12/pofutb30rz2ymTqsRnreiDj7rOeBCbeTrh+vY6+V33RulQ4cOpX/3ycO0kc/nPHxIAwEEEEAAAQTyFyhlQMceai1p46vJlGda+fNnSzHPh0cCOn8ti7wCOjJciAQX9FIPX6jlWaey1e70W9vuuvHdbhxKEmCj8SB9eZRhy6wBnTznhUnjQUDnz2oEdNLUnnJu08jX1Dwas3kmU8HQw+Y5n6Z3pAylZvbOLdOcRI3wvEVAp5zXV3JVfYFGPp+rr8keEUAAAQQQQMBHoJQBHftF9owzzoidM8d1oHriUT0xrT25pjS6z507tyWZ0aNHe31NJPnUi4yHHDZxrbmOTldeMBcvXtwyT47kS3og6d4bEoRauXJlS9oy34dezN9kEl29yIuu/KOXqG3kd/M3vX5U44G8UMvcIxs2bGjp6ST57dmzZ+oykcaOtWvXBsdv9p7q3Lmz6tixY4WFq2yL+D2vgE6adKQuvvLKKxU28kWp1C+zjsQdt12fdXmL+0svvaS2b9+uJM0+ffqowYMHq9dee62lvvnWqbD9y9xVb7/9tjLTkDKVgKzsp1rjhZsTDR922GHq8ssvD7JrN+wk6fWXtvExqjy1fRoTOW+WLl2qtmzZ0nIN0eUpXzDrsf8lsKXn4ho0aJAaO3ZsRbElrSdxeY0qeznO4447rirzEcSdE1kDOlFBQp/rTx51IG1ApxbnZJ7BL7PcxNo3oFOL66g+P+Lu33IM5jOBT/0JWyfsHm6uF3aNkN/l2tCjRw/vc9I8FvMaotOX5wK5n8hi3lOirhXmNce8/+t7nD4G1zNY3PEdfPDBqZ9N0paHvV0eAZ20PUrlPrdixYpgyFFdNpK/rM9tkq48K5j3HX3cknaXLl2861US55/85CfBM5FeknyIIdvY1+6w7ZO+A0QZ+5xfaZ7hw7zK/hydxzkQV0/SPpPlcU80y9B895O/S92Q9xp59rWff8xrf9gzWdjxSt1cs2ZNq/NZXzN938XM50Hz+qrrsvmOF5b3JOdsHsbmOWkah917suY3r2umT0AnaR0Is0z6Tpik7FgXAQQQQAABBOpLoHQBHfuLvDyGR5AHw7ihrtJO3OjTSGiuIxPbbt26VT355JOhtUS/aMY13tm/RVU3s+HLpzEwLKAjPRqef/75iqCLuT8JIJ122mlq2LBhXrVe8rFq1aqKYciiNpQGAlejjtdOU6yUJhATths7nbjhQqQOSpDPDIaEpeljbtdnqQt2o4hOW84vOTeWLFnilIpqTJWX2Oeee85ZrlKmZ599dqGBHXn5mTlzZsux2MHgO++8U73xxhvB73Ls0jDqM/lx0sYDKYMnnngidxPXOanLU4LWZp7DJuVOWk/Chqlx5UcXhNSxcePGeVk7K2KKFXyu1XHJmo2rvl+J51kHfK7hZv5reU7WMqBTy+uoPj9cZWUHqVJU58jAljw/yccp8sxjfiwRtg+fc9I8Fn0Nkbo1f/782PQlWD5+/PhW57t9zYk6dnlWCnuukOObPXt2Rc/XsDTkOnjCCSeoCRMmpOHNvE3Wxmz7Odjn4wNplJw3b15F8CMPG6lLCxYsaLlvxuGY95/MiH9JwL6nJ+1hYw59G9Xb3/cdQMrl0UcfdRpL1qPOgTTP8KZlvTxHZz0HXPUn6TNZnvdEswzluVbe3ew5W3X+zY+KfBr89XZS78VQArOuRZ5JTj755NhAtumlr692sNPeT9LzOU9js/6IsTyry98ee+yxyHtP0ut+3tdMn/L1WUfKQcpf7rM7duyILX6fsnfVH35HAAEEEEAAgfoVKF1Ax35583mRzcrv+zJn78enkdB+eItqODdfNMsQ0BF386vIOGPXUGLyEhz1suMqu6iGHdd2WX7PK6BjBg8kP1HH4vuCbx5TXKNG2It0VL2TdOQlKE1AR8pV8q4DJD7msi958bR7i/hs67OOHbCxgxD2EIyuuqv3maTxIGl5+ppEBeXCXOT8la+zdYDQJ6Aj68TVE7MHYpqylxdPaWCtxTxSPtfqqPqVps7kXQdcQQKd9zTl4lv/fM4/WadWAZ2k5pLXPK+j+vxwlVXWgE7URy7S8D5r1iyvBkBdlq5z0g7ofPDBB97PBWGN51kCOmmOTze2+gTtfeu3z3pZG7Pta/2ll14a+yGEPDf/9re/dQbxzLz72NjXPp9jl3V0A6zv+q71zKCMb0Bd0rTLIep+7/MOEDYnpyvfcq5+5StfqSg73+uU/QFNvT1HZz0HXLa+z2RF3BPtgI7kNepjLPOjIt/G/CTPeqZT2HNe2DOs5Mk3WOS6T8rvRRjbAZ0hQ4ZUfKwVVz982g2KuGb6lK/POr7XCNMgaaDbdX7xOwIIIIAAAgjUh0DpAjpJejXkRezzMhe2L59GwrDGG3khlYevgw46KOixI13dpWu+buSOaxCSL4r0MErTp09vyZY8wB599NEt/29+3epqYJKN7B46OiF5IZW0Dz/88OBPkl8ZDs5+eYkbFs8ObOg0ZWgUmSxTpysOdhApyct7XvUhj4BO2Mt/2ETq9rwucgzSECbmUj9k2bx5czDkgm0e9QAf1WgmjSwyzEPXrl1b0pQeM/qFTP7tW6dkXbtc5W/yNaIMtyP7kEWG1gvrlZV1GMWwsvYZUs0uF9/5uXwbD8JexKQs5fzWJlHlGRe8jEq3f//+wTm0c+dO9frrr0c2tvoEdLRpVD0xh1Gyrxdh53RY2SfpFZXX+Szp+Fyr7f3p3g5mkMunvhRRB3yu4WU5J2sR0CnDdVSfH66y0hNF+9RvOa/thvqw64TU1bvuuqvia1451+T6YF4j3nzzzeAaYfbeCWt01nkzj0Xqvv5a3D7fo54L7OuO5FOu07JIg5pOT9I+5ZRTWkjE0gzChN1P5dngiCOOUIceemiwnViFHV/ewQWfckvbmC02EkQxP5JwNdRJoEu+tDcXsenXr1/Fc1vY81Xc9SwsXbGUdPWzSdw93vdjCR9PuyeB74c+dsN42DOY7N/nHcC+54VZvPrqq63OL7v+pXmGD7u2l/05Ou054FMfZB3fZ7IinlOjGtzlWU9fb+X5R57ZzeExfRrzw+5l9jNk1LVOXKKCv6aXeS23r6PyfCrnvt0zJO6cK8LYrD+Sx927d1cM+63fZaKefeOum0VdM33K17WOfd5Enedh7+G+10Xfc4z1EEAAAQQQQKD8AqUL6Pj2asiT1udlLmx/Po2EdkBHHkwvu+yy2KGHXA1COi+uB0O9nk96YQEdeej/8pe/HPplqP3SEXVctq2keeGFF0YevzxoS9rmy0TSMdOz1o08Ajp2PTaHXdD5C3upiGsECfuiLOwBPiygE7Z/V52O+9rPLn956ZBhvqJ6X9imRTTs23mKqjdpxuT3aTwIq+unn356pIk9fETUOWQHqsROAnFhQxJJnRJre7gl34COTz2xy1K2kbKP+greLheffWQ9h+3tzWulPV9H2L7k+mM3aPh80V5UHfC5hpflnLTzKtf89u3bpypSO4gdNuxj2a6jPmXli2HfR6LuD/Z6cffZsK+po4IeYQ2Xcee73aMj7oMMn2uqdrKfT+LuTWHDYsUNd+pbFknWs68D9hyHYWnZcwrKOq5gTlggL+7r9LBeTlGWtrkrQGMHXfK8zvt8rGGb2kHAOBfXO4B9jYmrT2E9aaIa2X2f4evxOTrNORB2XkTNF+Zz/Sjqnhh2XfS5xrjK266zrudqWV/OO/M+GZWPsHe8uOuo/Zwcdf4UZRz2HhPXmzhsODbfjx/yuma6ylfqt2sd817uai+w77c+PZOS3MdYFwEEEEAAAQTKL1C6gI790FmNL05cL3NRxZgmoON6KZZ9+TYIuR4MswR0fBrc7XyGHVvSoUMkz/ZDahG9OeJOzSwBnahxr8OCC76NdWZe7boa1hAX9iLkGrJF78O3Tt1www0tQQPXS2dUPYx7mUxz6fQdlsX28XkJ8mk8MNfxOX/kGO28hL2M2+eQ65oYFtTxDei46ond4OD79bt9TlU7SJt1mCvfxsmi6oDPPaEs52Sa4UJ8z/ewgE7ZrqM+ZeVzvL4NanZjs+ujCb1vn2ct+1h8esza6Ub1ivC5poZdI33vG/a5GDYHmE85pFnHd2i5uLR9GojtxlSfe1lYo7E9l1yaAIoci898NWk8ZZuk5Wk/R8bdN13vALZz1HyC+tjM9OI+wPB93qrH5+g8zgHxjLL2uX4UdU9Mc12UY3GVd5rhXe1zNSoIbF+XXdcK397sRRmH1R/X+7O9TdhzW1HXTJ/y9VnH9PS515nl6vucmvYazHYIIIAAAgggUD4BAjohjaquBlNdjGkCOlGNG2bV8G0Qcr0c6DR90kv6Naak7fPAbza2+T5s2g1UPg+1eZ5aYS9r0pAVt8hwAFGTl4bl35702LdhXPLg6mES9jXntdde60XkU6fsea6SlI/Z4BM1F4RXRq2VknxBK5va+bAbtOw8uBoP7JfqJCa33XZbxdBDZlmlmRxb8u4TlExTT5I0kpmG9nG4vjxPUwfitska0JG0XZPPFlUHwsrTbuQq0zlZzYBOGa+jPvdbV/22z7O4e2fa4ajs+hq2D5+PNuxjsRvMop6nXNdUna55v/MNlMu29jlRzQ9D8mrMlueC0aNHR/byNO8dSWzs+mUHj+yv3X0D8HZw1RX4cJ0H5u9JP/Sxv3S/8cYbI3fnCujY54HrwwfZkaQZ1ovWzITP85asX4/P0XmdA2kDOkXeE+364Ps84ypv89qZ5PnYDAJEvUvY73g+ddh1Phdp7PPxWtgJbefZfucu6popeXGVr886ZhquoJukp4cwNYdETnJdZV0EEEAAAQQQqG8BAjp/efEy5w4pKqDjM/+CT+OdrnI+D4++6dkP+74v4nZwIWq7pA+dvsdWxOmXZ4NkVMN+mi/x9LHaL1FhjTFmffZ92fR52ZB10nwtqvNuNz76NhS5yjlpnuwydn0N7Wp8tBsxfV6W9THZeTFfQNM2SvoEF+wXZp96kqSRzC4zewx33yCjq+x9fjevJ3rM+LjtZMg6CRaETXQc5VRUHfC5hiet/+ax531O2vVZGiU6duzoU0yt1jHnL5If7ftLGa+jWQM69jnv6nHj2zMxrADsxi27F0vahmyf5ynXNVXn12ys9GngMo/TPO99rm+pKmnIRmGNkdLQGrd88MEHasuWLaEfhoQFo9L2opE82IHQuIChT2Ai6l7m+xzp455kCDXbxnV/dwV0wj5+kGCNOe+TzzHY6yR9zq2n5+g050CYoQznGra4rh9F3hPt66JvsNi3vPWzR9QQxnHPVj4BHZ+elrV+7rDrj69x3DNz0ddMn/J1rRM2vOhxxx0XOvR5mmsO2yCAAAIIIIBAYwmULqDTyHPo+PbC8G0Qcj0YJnnJdr0cRVV7369xfU4beYlZsWJFq8ndk/R28NmPa52sAR09GfWoUaMiH8LTNJRFNVTZjVz2i1ASP586ZdYV3xdDnXc7b64hFFxlpX83G/18eoLZL3au43CdH3bjgavxzjwue74WM6AcF+xx2ZgNvT5DrvnUE7tnU9S8OWF5s+eIyLOxz2Xh05syKs9z585VdmAhrHGhqDrg07BSpnPSrrO+H0iE+ds9q+w6U8brqO/9O+x47eES5V7yla98JbYxJ+kXveZ+XX5pjsXVOK7377qmynph12lXb1nz+MyArO/zl+ta4vN7lnuwHLMEKt94442WXYXVg6z30izXDNtA6u2aNWtaTaae9zXet7dW0uC6T5017336+KVcpF716dNH9evXL7InVVSd8Xne8qlv5jpleY7Ocg74HLPr+pGlfrvOrbT3uLzLW/L56quvqldeeaVlCGSfgI7vtdB1/S/S2C4D32tJ3MdMrnJ11TvX8fqUr2sd+yMVnSf5sEOuMwcffLAaPHhw7Dy8ruPgdwQQQAABBBBoHIHSBXTSDPGRtTh8XuZcjU1RD8hpGltcD9E6L64HQ72eT3ppx+FNYycv/zt37lRr164NsiiNLmGTkOv8+zQ0Z60D5va2l5StTwN9z549Vffu3b1e6n17NkUdV9wQC1leWnzqlNmw4ftiqI+jiOH0wibi9mn0s3tfxDU8J2k8yFoXzXy4hryI25eZZ5+Ajk9wLY+hy3SefV/Qs3rK9mkDOnrfdgNhWADQ/rIyS77tuui6hpfpnEzb2OW6x8rvdp0p43XUVVZR9UIaon7605+2NMzJeq4ejD498eLqoeuDjDTH4vtM4LqmSr7zGrZJ0kp6r8py/ubRmG1f++0PN9IOf6mPK+m9RQIFUt+2bt2qtm3bpqRH0fbt20N7MRZ1jbefH6LuWWbPM58PPHzqbNjcdHYdkfuCNLr279/fq/eOz/NWVD0s+3N0HueA7/NN2Lld5D3RFQiPynea8pZzTs69zZs3KxnaWf5b3peihniuZkCnSGOz/iQZfs5+3jOffYu+ZvqUr8869nNNWH2ScpYgsgR3GG4ty92abRFAAAEEEKhvgdIFdOwHrmoMk+HzMudqbPIJ6PgGJnwbUXweDCXfPum5Gn+jqrmvnbyUzJs3L+h9I8MZJVl83ZKkGbeu7VXE/tMOcafzHdcY5lsmrjodddxZG8d9661veebVkB43nI+r8TGvPMgxm435WeqJ65xOU0/aakBHysVsJLTLSf6/qDrgcw0v0zlZzYBOlvPDLjP7Hp7m/PApq7DrmjTSTZs2raKRzifAmrXR1HWMPs8O9vG40vS5h+l12nJAxx4WTUzMgGbW88y3bOWZfNmyZZENyHH36SKC9mYjcliwxg76+AzV5FtnJW3psRk2FKftII3Q8v4icyBF9WRN+ixUT8/RWa9Nruc/1zNZkfdE33PHPgbf8pZzX+rZqlWrguBNkqWaAZ0ijW/93cIAACAASURBVM36kzQYH5Wvoq+ZPuXrs45+jpDrjc/7svgMHz7cOWdXknrEuggggAACCCBQHwKlC+jYX5z6zjsTx627pUd1VfZ9mYt7OG+kgE6SIJqPnT1HQ1RZydeNUt6dO3cOhu7QSxEBlbj6Ug8Bnbgv43zKJOr4fV42srzEZf2i3M63nV7Wy64cW1jji6vxwB6K4bTTTkudFfnaTuchS4N10QEdaUyTsb3TLq4Jo9OmG7Zdljqr03NdF4qqA/rl3hz2zW4ozXJ8eZ+TWRtNzPJzDbmW5fyQ/RRxHU3T2Gcfh+89OGujqeuL5TTH4nv/cV1TpXzCju/QQw9NdWno0KGDV+/ZVIlbG2UtF52cXS/ihuNMOrShq3ebPINJDy6fBmV5/pV71oYNGyoCP0UEdOxeZfY923ze9P2y37fO6nKRa+bSpUuDYeaiekrodePmwPJ53tLp1NtzdF7nQNT56Lp+FHlPTHNdlOPwKW+5Js+fP9/ZkC91W8456aWxcOHCFqZ6Cei4njvyCuiY99Kszyaua6ZP+fqsY9Z5qQ9yXfX5GNLnI5A87m+kgQACCCCAAALlEShdQEdo7C+hk0wwHkZrP4TZDz1JX+b0PnxeGJI+vPk03oXtPy7o4fPy4Xo5iqqy9gSUrqGCJB0duJGXkS5duqiuXbsGXcZ1I3bRL4Ku08/VcOva3ud3nzKJSyeu7qWtz74vnGnriqSfd9najkknYJcvbc2vbaMmT3Ydc9aG5aiydr1AxtWRogM6Sb+a9DkvilrH51rt2rfrulBUHfC5J7jqZ9yxFX1OJm1oNvPqCuiU8TqaNE/2Oe4zRFSUUdKPH1wNXEmPJewaH1X+PnU277rpOsfz+j2vfMcFdLLc5+U4465X0kNAfre/DteBG2lMlsCaHSQr8hqoy8ZuCLaf580gbdrAaJJrlp6z5s0332wV0NJ5jur96/t+YJ+H9fAcndc5EHVOuq4frt+z3BPTXBd9nq/DeiTqwI2ce+3bt1cHHXRQ8K5kDrPl83yTxsN1nGnS1O6u+mH+7huYdb0bF3nN9Clf33Wi6qaeq0wCPPLeEtZ7J2t7SV73QNJBAAEEEEAAgeoIlDKgY3+BFzcUkosp7MXUfuCxH/J8hmiwH8waqYdOkl5R9gO/+bWk/eItD+V/+7d/6xxb3PWg7yrzrL+7Gm6zpi/bu+YuiNtHki/bJJ0kjRM+DQxJx943j8X1RXhSW7PxRurXlVdemWiyUDsgGTY3iuTJ9eJqfz3rmvvC9zjtupgkXVdZpnm5NYPtSV+yfY+5iPV8Gjxc+3VdF4qqA5IvV8NKmc5JV5DA5Wz+7grolPE66ior8/js/Md9zR/lFjefmsvaFTBOcix6X77XFdc1VdKzhx1LGuxyHX9Rv+f1DBMX0Mk6H11c77SwIOM555zjvLdWI6AjZWZe78znVft+7tu46VtnfeqL7r1j9qiU7cJ6K7nu0bJdvT5H53UORJm7rh9F3hPTXBflOFzlbZ6Tsr5vgN7n+cblFebsOs4ije36E9V73s63vZ0Z8C3ymulTvr7r+FxnZB253snxmr0EfeuM7z5YDwEEEEAAAQTKLVDKgE5YECZJQ6ZJbjeyhQVe0rx42Ns0UkBHP3RGjftt+poNvHZjuN1Y5dsd3G70r/YDqqvhNo9T2n6x8P2SVPZtu9oByCyNE64XTp/9x/nYL4C+L2lhadrHmTbwa79EhwXAXC/DRc39ZdeTqB5ErpfasHMoTT2xG/p8g995nDNZ0vBp8HCl7+rpWVQdkHy5GlZc14RqnZNheU0SULbz6QrolPE66iorfYx2fZEA6Ve+8pXEExxnuaaawaCwDzl8j8UsN9/riuuaqtO0r89Z7hmuczyv39M8U4bt2z52O0DhKr+o43GdN2a6UR85+OS3iCHXZL9RgRvzGp2kB6mrzsrva9euDb6I79Gjhxo7dqyzqtjvHmHXwTTPW/XyHJ3XORAF7bp+FHlPTHNd1O9V+njsZzL7nPR9nrUDftUccq1I47jATNzJZ5931bpmuspX5znunJeyfO2119S2bduCjxkuv/xy53XG/ughyXXPmTgrIIAAAggggEDpBUoZ0AlrFJKXysmTJydq7LAbTCTdqMYl8yHL50HabtxrtICOTxDFfuC2gxJpv9S2v/L0yUueZ1o1AjqS3zS9S+Th/a677qoY195u4HI1TsRZ+TQw+L5A2vuxX1iT9AQLy3NewQX7BTDs/Hc1HtgvVUkaZ+WlWIZQ0AFUmZfGHE7DrCe+jWt2I29eAR27IS1JGUp5ydKxY8fg3/LFd7WWrAEdn56eRdYBVwNSWc7JsHt3kQGdMl5HXWUleZZroaynh0yR64WcD3IPTbqk/QDCbowL+6jA51js/Pref1zXVJ2ufX32/fhBzkfZVq6r4ivDu/o0xCf1D1s/j8ZsO42wa799D/Q91+z7gx2YT3O9DBsuqqiAjpibQSf9oYP5N9/Ah6TlqrPmPdj3nufTu9bneaten6PzOAfizkXX9aPIe2Ka66IcS1x5p/Wy81LNgE6Rxr4fTZp1xH5OCztXi7pmuspX5zOuDtj3ct8Ppsw066UXax73WdJAAAEEEEAAAaVKG9CRB7Np06ZVdCX2HbIrrFFJ/hbXEGC+CLqGbrIbNSXtWgd04o7N5+XDDqLIMcX1igprkLK/Lk4TGLEftiUfjRrQsX18htuxG2LCgg+uxom4C5/5YhBXp+z64gqChgWikjS42Hm2X9yyDP9lv5TqFzOzh5qr8UC2seuuT3naL3BhjXb2Oi7rsEB2XgEdOU77q3FXfsJsfLbJ8wadpoFS7z/sXhR1vS+qDqS5hruM8z4ntVfaBsiw8nb10Am71/ucd0VeR11lZd875RjyvBb6pGcH12WbsOGpXMcSVma+9x/zmhrXSB52fXZ5hZ2zrm3yvN6kbZzVeQirIz7XcJ/AoB3IC7vnmOed63lY8hyWX/l7kQEdM9An1+MhQ4aomTNnBoQ+eTbL21Vn7aCiT10y63fU84nP81a9PkdnPQdc56PPM1lRz6lprov6uVIfl30+pwlghD3rVTOgI8dSlHFYgNjVQ92+r4edp3a6eV0zXeWryz0uoGN/FOTzLGMfj8vIdV7xOwIIIIAAAgjUl0BpAzpxL4nykCONVf369av4olUebDZv3hy8XO7YsaOiJFwPRmENcaeccooaNmxYSzrysDV37lxlj40tK9QioGP38Ij6wtfn5SMsoCMPuieccIKaMGFChaW8RMyfP79iQsawxoawRqOoh00Jki1btqxigvqoFx+z0UPKQy/SAC9BqKxLmhfotPs0h6yTNKSeSp2TumcuUrfFyBwrOarRwtU4EZdX3zoljWw//elPK+qAfBl20kkntfrKPKy+ZB0WIO/hrez6b9dTn8aDsF4c0lh28skntyrPqHH2o77Is+uJWMvX5mZPHtn/7Nmzg+ufvfg0Bvp+3R32oi3lOXr06FZlL3lZsGCBeuONN1qyFNd7SRrO5Dj0EpZmmnMtTUBHT0Abdj+JCnYXVQd8ruG1Pid1uVQ7oCP7LdN1NK6sigo0hH1kIue83dsv6hkm6qMJn3pnn4++9x/XEIZmunY+5Df54GD48OGtem2HzSsQFzCSa7u5yDxsWZe0jdmy3auvvqpeeeWVinur3Ecuu+yy0Dls7GCDXF/lniNlb36UINcHuW+a12I5zrDrvt0wKn5f/vKXW1nr+5hcI8Mm6C4yoGMH+uSeqI/NFcxOWmfDgopyzsj9yR6aOMw56vzyed6q1+fotOeA77nn80xW1D0xzXVRjsvVI8v8sFDWl3o8fvz4VnVM6oS8h8p1wl6qHdApyjjsOVOONezZN+z9KO4do4hrpk/5+qzj0xahy9x+t3IFstPc69I8k0u+Vq5c2VI1Bw0aVLXesb7XD9ZDAAEEEECgUQRKHdARZHlwlS8K7QBNkgKQBztpgIubEybsoVT2IS/S8s/u3bsrGtPlBbdPnz4tjae1COjYL92mifm1rc/Lh/lypI/XfEGX45NFGoTsF/e4l+ewQJGko9OT/964cWNFccr+ZdFlHpV+mi/afOpNNQM6UfVOHsx1fQ0zj/uqzLdBLczCt07JtmGNiOY5E1a28jdXcNWnjOwG3LRzbOl9uXrK+DQe6OuVOZSSTt8sT/taoteJO4+ivoAWy/bt27e6Psk5ZF4z8wzoSH7Dvgy1y172H3bdjvu6OW4ScJ96EbWO3dMjS1qur7OjyipLHfC5htf6nNSmtQjolOk6GldW9vVV6oTcC8Maw+PqaNjHC3Yjld4+6hrhc93xrXdmXn3vP3ZPETONsHMsrPeuvp/INVCWpPdK2canF1jS60VUY2TSdGR9ny/I7fuh3o9+zkp6LY7Kv34elvTD0pT9mc9zYb2+0hhEbRN13EmfB3zqbFR91edXlEnc847v81Y9PkeXIaBT1D0xzXXRvtaEPZOFBa5d1zi5Psh5qT/2ihqW1/cZ1jzXfI+ziHeBsJ405n1Sn3dh1yGfd4y8r5k+5euzTljPaX0fMNsw7PdmWcf1bJrmXpfmmbya79B53k9ICwEEEEAAgXoUKH1AR7+kP/roo6FfI8Why4OufMXpO1eDPJT+9re/dTau6IdFs7dOLQI6UQ/RYmJ+denzUG4/7MuXh2EN07a3azz7sC+S48pMf5Em+9ZfW0Z9XdsIAR1dv6UxLuwBPcxK6trZZ58dOZ+UT+NEVBn41im9fdKAq9SXcePGxQZXXRdS+2tZ33ll4tIN61lh9pZJ8jIsJrNmzaoIALuOyWeYBF9r/TX1j370o5bd5h3Q0Q0lPtdLnQm5Hku9NXs92i5pXh5dtvZLtM/6YevoL9995uHIuw74XMNreU6aXrUI6JTpOhpXVlENs0nrZNTzRlhvyKi0o3rgxpWlT48L3/tPVBBO9u/bY8jlFtWzxNwuTSOXa795BXTk3iY9pH3mVooK6IXlVdI97bTTYq/FUUH7qPSkV1D37t2DeYv04jsHhMsz6vewPKZ5HvCts3FByKhntbiPyXyft+rxObosAR0pF99nJ12GrufUJPfjqGtN1DUuKnAdVb/kXW3NmjVq4cKFLavY82rKD0meYXVCSY4zb2O7/si1RP5mjlKQ5pwzt8n7munqgWU/i0bVAbk3/upXv3Ieqz4W32fTNPe6NM/kBHTS3tHYDgEEEEAAgeQCdRHQ0YclDzkrVqwIHl7jGr+lsUOGY5NG0rheOWFcso/Fixe3GvJC1pUXRXnQ10OQmQ8ttQjoSJ7khVCGP7O/hDcfFH0eysMe9sVi3rx5oYE06fYuQ3rENc6avpKHVatWhX6xL67S22nUqFEtQQr7RT3sS89GCehoJzmepUuXthoSRf/ua+7bOBF1ufCpU/a2Ul4yZF7Yy5a8bPTv37+ifJNfqv66hf0S5hMM8dmf/SJtTi6a5mVYTOQcsoe40XmRei/XqbBhg6Lyq4dMCjuXJL0jjjiiZRgY18tl1noieZT8SEOCDP0R9aKth8j0uR6neXn0KdssPXSy3E/yqgM+1/BanpP2td4cltR3KL+wckzTAFHr62gtAzr6nJSPTeLut+Z1Iu78SVPvklxXpBFQ8mo/z8UNl6Of0eQ5MKrntly7ZThKn+BrmjrmuuZkCejoXlu++Tfzop/ZXn/99dAPk+RaLHPN+LhIumFDZpr7k3Kyh9MxhxFLOvSZy9X+3Z5zQn5P8zyQpM5q4w0bNsTWP9/n4yTPW/X0HF2mgI6uN3k9p6a5LkoeXM9kOp9hw0bq3/T1waxf9kdOYT010jzDpjnOvIzDzkm5Jsr9ImyIR9/3I/sakuc106d8fdYx66sMXRbV3mE/87uun2nudWmeyQnouEqC3xFAAAEEEMhPoK4COmEPYuZ8Cx06dPD6ktGXTx70dPoSGDLnq5A0zN+j9i0PpXoJSyMsL2a68rtP0EQecHfu3Bm6L5/0zO3DjsU8Dp/8RBmLp+RHL2IaFnSz1wuz0+vIvEnSqJx1XhadJ9vLt9x865XPeq7yiEvD19iVj7g6Fbdtmjrvyov5u52vqDqUJE37fNbb6rqepTwkLTvPWc6hsHoads6aL29hjVx51RPT2Sz7NNdj7aTni8oSDIjKl2+9yPu8z1IHfK7htTwnzX3bec1yfpr1yfdeGHWtSFof054fcWVl1wHfumiv53ssaY8h6l7oc91Ks0/bLO3xpTlndR2bPn16cNg+vZBc5WYbuNZ3PQ/5bh93HvqUXdx+fO+BWa5zaY4zj+eBNHVW8mpv51tvw44zyfOWb35r+Rzts+805a238a2PUfvI8pya9n6cZp++27ievdJ4pT1Obe6b97AycgVZzePJem3Lcr+Les6MuhelNcnjOpfmeSrNfsvwDp3l2sK2CCCAAAII1JNAXQd06gmavBYnoIetyCugU1xOSRmB5AIyzr68HHbp0kUNHDgwcqg9+8VSN1DK3/MKjCTPfbot9Pjm9ZbvdEfLVgggUEsBs6dHHgGdWh4L+0YgjQDP0WnU2KYoAVdAp6j9ki4CCCCAAAIIIFBPAgR06qm0yGuogB4qq+jhPeBHoBYCZk8b15xVOn/2sHRhY6rX4lh89mkOH1L0pNo++WEdBBBobAE9xGua+VcaW4ajaysCPEe3lZKuj+MkoFMf5UQuEUAAAQQQQKC2AgR0auvP3jMKmHPtFD0Bb8assjkCqQTMMaxl/PQrr7wydm4wGSLBnJi6nnqumZM/y3wP1157bSozNkIAAQR8BOR6KWP+79mzJxiyVyaxZ0GgLQnwHN2WSrs+jpWATn2UE7lEAAEEEEAAgdoKENCprT97zyBgNlzXU6N1hkNm0zYoYDa2yOFLoOOUU05pNbeWBENkLqnnn3++YkLsehq2TIaXe+ONN4JSrqd8t8FqySEj0BACN9xwQ3C99AmWN8QBcxAIGAI8R1MdyihAQKeMpUKeEEAAAQQQQKBsAgR0ylYi5CeRwDe/+U0lw6TIV7UyzwgLAo0ooOeUMY9NGiB1nd+9e7d69913Wx368ccfr84555y6IZHg1fz589XJJ5+sxo4dWzf5JqMIIFCfAjLU1IYNG9SECROCHjosCLQ1AZ6j21qJl/94CeiUv4zIIQIIIIAAAgjUXoCATu3LgBxkEJBeCQRyMgCyaV0ISD2XYdQ2btzolV8J9tRrUIRz2quIWQkBBHIQ4HqTAyJJ1LUA50BdF19DZp6ATkMWKweFAAIIIIAAAjkLENDJGZTkEEAAgaIE5CV36dKlLcOS2fuR3mr9+vVTw4cPVwMGDCgqG6SLAAIIIIAAAggggEDuAgR0ciclQQQQQAABBBBoQAECOg1YqBwSAgg0voCMfb9z586WA5UADr3VGr/cOUIEEEAAAQQQQKBRBaTX2OrVq3m+bdQC5rgQQAABBBBAIBcBAjq5MJIIAggggAACCCCAAAIIIIAAAggggAACCCCAAAIIIFCcAAGd4mxJGQEEEEAAAQQQQAABBBBAAAEEEEAAAQQQQAABBBDIRYCATi6MJIIAAggggAACCCCAAAIIIIAAAggggAACCCCAAAIIFCdAQKc4W1JGAAEEEEAAAQQQQAABBBBAAAEEEEAAAQQQQAABBHIRIKCTCyOJIIAAAggggAACCCCAAAIIIIAAAggggAACCCCAAALFCRDQKc6WlBFAAAEEEEAAAQQQQAABBBBAAAEEEEAAAQQQQACBXAQI6OTCSCIIIIAAAggggAACCCCAAAIIIIAAAggggAACCCCAQHECBHSKsyVlBBBAAAEEEEAAAQQQQAABBBBAAAEEEEAAAQQQQCAXAQI6uTCSCAIIIIAAAggggAACCCCAAAIIIIAAAggggAACCCBQnAABneJsSRkBBBBAAAEEEEAAAQQQQAABBBBAAAEEEEAAAQQQyEWAgE4ujCSCAAIIIIAAAggggAACCCCAAAIIIIAAAggggAACCBQnQECnOFtSRgABBBBAAAEEEEAAAQQQQAABBBBAAAEEEEAAAQRyESCgkwsjiSCAAAIIIIAAAggggAACCCCAAAIIIIAAAggggAACxQkQ0CnOlpQRQAABBBBAAAEEEEAAAQQQQAABBBBAAAEEEEAAgVwECOjkwkgiCCCAAAIIIIAAAggggAACCCCAAAIIIIAAAggggEBxAgR0irMlZQQQQAABBBBAAAEEEEAAAQQQQAABBBBAAAEEEEAgFwECOrkwkggCCCCAAAIIIIAAAggggAACCCCAAAIIIIAAAgggUJwAAZ3ibEkZAQQQQAABBBBAAAEEEEAAAQQQQAABBBBAAAEEEMhFgIBOLowkggACCCCAAAIIIIAAAggggAACCCCAAAIIIIAAAggUJ0BApzhbUkYAAQQQQAABBBBAAAEEEEAAAQQQQAABBBBAAAEEchEgoJMLI4kggAACCCCAAAIIIIAAAggggAACCCCAAAIIIIAAAsUJENApzpaUEUAAAQQQQAABBBBAAAEEEEAAAQQQQAABBBBAAIFcBAjo5MJIIggggAACCCCAAAIIIIAAAggggAACCCCAQGMK7Nq1S23atEmtWbMm+PfWrVtV165dVYcOHYJ/Dx06VHXr1q0xD56jQqBEAgR0SlQYZAUBBBBAAAEEEEAAAQQQQAABBBBAAAEEECiLgARy5s6dq37/+98r+e+4pV+/fuqzn/1sENxhQQCBYgQI6PzF9fXXX1e/+tWvgguULBJZ/uIXv6jOPffcYuRJFQEEEEAAAQQQQAABBBBAAAEEEEAAAQQQKKnAypUr1fTp052BHDv7EtT50pe+VJWj2rJlS9Ce+9xzz6n169cH++zcubMaNmyYOvXUU9XAgQOrkg+9k1tuuUW99NJLauLEiWrSpEkV+9Z5Nf8etX5cOlU9IHZWOgECOs1F8otf/EJdfvnl6v33329VQMcff7yaPXu22n///UtXeGQIAQQQQAABBBBAAAEEEEAAAQQQQAABBBDIW0CCJPrD9zRp9+rVS1144YWqqakpzeZe29xxxx1q6tSpseteffXV6qqrrvJKL4+VzjnnHLVw4UJl7/eFF15QkydPVsccc4x66KGHWnYVtX7U3/PII2nUt0CbD+gsWLBAnXzyyUEp3nbbbcGFRoI38vd//dd/VUuWLFGXXXaZuvPOO+u7pMk9AggggAACCCCAAAIIIIAAAggggAACCCDgEFi0aJGaOXNmZicJ6lxxxRWZ07ETkJ4u559/vlqxYkXQG+fiiy8OeuPood4kePLUU0+1BHtkBCZX4CevTMq+d+zYoXr37l3RO+jpp59W5513nhoxYkRFQCdqfQI6eZVI46XT5gM60u1u9erV6oc//KG69NJLK0p4+fLlasiQIcHf3nnnHXrpNF7954gQQAABBBBAAAEEEEAAAQQQQAABBBBA4C8Ca9asUffdd1/iYdaiAAcNGqSmTJmSq68MR3b33XcHwZz7778/cs6eBx98sKV3jqx/5pln5pqPJIlFBXSi0iCgk0S3ba3bpgM6OmAzYMAA9dprr4WWvPTUkeWkk05qWzWDo0UAAQQQQAABBBBAAAEEEEAAAQQQQACBNiUwbdo0JUGdPBfppSO9dfJYpEfLWWedFST1wAMPqJEjR8YmqwMjl1xyibrpppta1nXNUeOa2+a6665TGzduVD/72c+CNL/whS8EPYXCtpO/Sa8n3aNIhl2TRYZei9qPGdAZP358EGSTuXn0vmTu9x49ekQeu+6l9Mwzz7Ssc/TRRwc9mVxmeZQTaRQn0KYDOrfffru69tpr1Te+8Q317W9/uzhlUkYAAQQQQAABBBBAAAEEEEAAAQQQQAABBEossHLlyiBwkPeS59BrMjeNzIc+ePBgNWfOHGdW5SP+Ll26tAp+uHrAuOa2kWHcJB960UOphW2n/2ZndsOGDcq1n9NPPz2Yk2f79u0Vm8f1TtJGUTh2cMuJyAqlEmjTAR058aTrnURz9Un48MMPq61bt6r+/fsH0Ur5OwsCCCCAAAIIIIAAAggggAACCCCAAAIIINDIAhLMkaBOEYsEGbp165Y56bFjxwY9XSS9q666KnV6WQM6smMdGJGgkcybI3P4RKUbNeSaK6Aj+5Hg1fXXXx+0Vcu+br31VjVr1qxgyDlJ1+ypc8cddwTzBclv3/3ud1uGmZPt7rrrrpYg1Lx58yrm+EkNyYZVF2jTAZ1x48YFkdwZM2YEXe6WLFnSqgAmTZqkfvCDHzB/TtWrJjtEAAEEEEAAAQQQQAABBBBAAAEEEEAAgWoJSCDg/fffL2R3Z5xxhjrxxBMzp92nT58gjaxz4mQN6ET1EMo7oBMWtJHjjxpKbvjw4WrdunWRPq7fMxcQCRQuQECnOaCjo8N33nlnS48c6TJ3+eWXBxcxhmQrvB6yAwQQQAABBBBAAAEEEEAAAQQQQAABBBCokYC0gUpAp6hl9OjRSv7JuuiAjs/8OXH7yhrQiRq2LO+ATtR+pIOC/Na3b1+1ePHiikOV+XOkt1DY4jrurOXD9sULEND5y1iLy5YtU8cee2yF+IIFC9TJJ58c/G316tXBMGxplqVLl6bZjG0QQAABBBBAAAEEEEAAAQQQQAABBBBAoAEFjjvuuFId1aZNm4JRiopaBg0apKZMmZI5+bIEdKKGfMs7oBPVE0mGUBs1alTgKXPxxC2y7saNG4PRqe65555gPp6sQ9ZlLkgSSC1AQKc5oCNjL86ePTsU8YQTTggq+w9/+EN16aWXpoImoJOKjY0QQAABBBBAAAEEEEAAAQQQQAABBBBoSIGyBXTWrFmjpk2bVph1v3791IUXXpg5fT1kWNaAhKunimtum2oFdOJ6Iunglh3QkXl1HnnkkWCuIfknbMnql7kgSSC1AAGd5oDObbfdpq655ppQRD3PTtw6qfXZEAEEEEAAAQQQQAABBBBAAAEEEEAAAQQQqLHArl271Le+9a3CciHz58g8OlmXiy66SM2ah4c7gAAAIABJREFUNSuYNsNniDgZfuzRRx9Vxx9/vPrc5z6nevToEWShUQM6Dz74oLrqqqtamEeMGKEOOeQQJcEfMfj+97+vFi5cSA+drBWxhtu36YDO7bffrq699lo1adIkJXPmhC0EdGpYO9k1AggggAACCCCAAAIIIIAAAggggAACCBQuUHRAJ685dHTAonPnzkp6ougATRTQLbfcomTYMll/5cqVLavVS0DnjjvuCNqu7UWO/bzzzqs4LnMYtptvvlldfPHFrbZzHXfhFY0dZBZo0wGd5cuXqyFDhqhu3bqpV199Ve2///4VoO+++646/PDDlUwKFjbHTmZ9EkAAAQQQQAABBBBAAAEEEEAAAQQQQAABBEogIEOuydBrRSwy3JoMu5bHooddc/XSkQDH2WefHTpnTFxgY8uWLUGbsSz20GSugEjec+hEHaMOVJ1++unqxz/+cZBXHeSR/w6bV0eOa+TIkcyhk0clrGEabTqgI+66B45EOmXiLzOoc/nll6u77rordo6dGpYdu0YAAQQQQAABBBBAAAEEEEAAAQQQQAABBHIRWLRokZo5c2YuaZmJNDU1qRtuuCG3dGfMmKEuueSSID35t7Th2j11ZKi1r3/968EcMoMHD1b33ntvxTr33HOPkl4sffv2DYZkM7eXII4ezSnvgI7kZU7zFCB6cc3VI+vZvXTMwI05x47598cff1wNHTq0ZT8SzLn11lsjjyu3wiGhwgXafEBHeumceuqpQS+cAQMGBF3YunTpEnTFW716ddB756mnnlLHHnts4YXBDhBAAAEEEEAAAQQQQAABBBBAAAEEEEAAgVoIyLBr3/3ud5X8O88lr+HWzDyZc8XIcGoyP4/MEyPLM888E8wTI4sEUCSQYQY35O9m7x0J6vzd3/1dsP4vf/lLtW7dOiVzz4TNNZO2h445HJoEoTp16hTMdeMK6Ej+JSglPXGOOuqooOeNDjZJOjfddFNFUeneS2IivXtkP7KNBOq2b98eeEh6dqAqz/ImrWIF2nxAR3hlaLUbb7wx6I1jLmPHjlW33XYbwZxi6yCpI4AAAggggAACCCCAAAIIIIAAAggggEAJBKRny/Tp03PLiXwsf8UVVyjppZP3IkESac8NmxtdB2n+/u//PnKeHTlW6d0jARy9yHbSHrxkyRI1derU3IZck/TNnj/y//PmzVPf+MY3YgNH0gNHOhtI5wO9SLBGgkFhc+TIMX3nO99pCWjpbSRAdd1116n//d//Dba1ewrlXTakV5wAAR3DVgI7enKsQYMGtZpTJ20xbNq0Ke2mbIcAAggggAACCCCAAAIIIIAAAggggAACDSbQq1ev0h5RXnPpSBBn4sSJStpZi14kkLFjx45gN71791YDBw703qUEhjZu3Bj0ZtE9efTf7LT0fqL24fpdpyuZE5c333wzyHfUfmQdGQ5OhkzT7dYyD45rsfejh5RLmo5rP/xefQECOlUwJ6BTBWR2gQACCCCAAAIIIIAAAggggAACCCCAQJ0IlDmgI0OuSVAnS5umBHPOPPPMVkOd1UnxkE0ESitAQKe0RUPGEEAAAQQQQAABBBBAAAEEEEAAAQQQQACB2gik7alTzZ45tZFhrwjUToCATu3s2TMCCCCAAAIIIIAAAggggAACCCCAAAIIIFBagUWLFqm5c+cq6bXjs/Tr10996UtfUjJ3DgsCCOQvQEAnf1NSRAABBBBAAAEEEEAAAQQQQAABBBBAAAEEGkZAAjsyh8uaNWtaHZMMHydzvcg/ZR5KrmEKgwNp0wIEdNp08XPwCCCAAAIIIIAAAggggAACCCCAAAIIIICAv4D01nn//feVDK3WoUOH4N8sCCBQHQECOtVxZi8IIIAAAggggAACCCCAAAIIIIAAAggggAACCCCAQGoBAjqp6dgQAQQQQAABBBBAAAEEEEAAAQQQQAABBBBAAAEEEKiOAAGdKjhv2rSpCnthFwgggAACCCCAAAIIIIAAAggggAACCCBQDwLMNVMPpUQeESifAAGdKpQJAZ0qILMLBBBAAAEEEEAAAQQQQAABBBBAAAEE6kSAgE6dFBTZRKBkAgR0SlYgZAcBBBBAAAEEEEAAAQQQQAABBBBAAAEEEEAAAQQQsAUI6FAnEEAAAQQQQAABBBBAAAEEEEAAAQQQQAABBBBAAIGSCxDQKXkBkT0EEEAAAQQQQAABBBBAAAEEEEAAAQQQQAABBBBAgIAOdQABBBBAAAEEEEAAAQQQQAABBBBAAAEEEEAAAQQQKLkAAZ2SFxDZQwABBBBAAAEEEEAAAQQQQAABBBBAAAEEEEAAAQQI6FAHEEAAAQQQQAABBBBAAAEEEEAAAQQQQAABBBBAAIGSCxDQqUIBbdq0qQp7YRcIIIAAAggggAACCCCAAAIIIIAAAgggUA8CvXr1qodskkcEECiZAAGdKhQIAZ0qILMLBBBAAAEEEEAAAQQQQAABBBBAAAEE6kSAgE6dFBTZRKBkAgR0SlYgZAcBBBBAAAEEEEAAAQQQQAABBBBAAAEEEEAAAQQQsAUI6FAnEEAAAQQQQAABBBBAAAEEEEAAAQQQQAABBBBAAIGSCxDQKXkBkT0EEEAAAQQQQAABBBBAAAEEEEAAAQQQQAABBBBAgIAOdQABBBBAAAEEEEAAAQQQQAABBBBAAAEEEEAAAQQQKLkAAZ0qFNCmTZuqsBd2gQACCCCAAAIIIIAAAggggAACCCCAAAL1INCrV696yCZ5RACBkgkQ0KlCgRDQqQIyu0AAAQQQQAABBBBAAAEEEEAAAQQQQKBOBAjo1ElBkU0ESiZAQKdkBUJ2EEAAAQQQQAABBBBAAAEEEEAAAQQQQAABBBBAAAFbgIAOdQIBBBBAAAEEEEAAAQQQQAABBBBAAAEEEEAgUmDnnj+qje+tU6s3rwr+/d4H76juHQ9QHdrtq7o1//uEgSOCf7MggECxAgR0ivUldQQQQAABBBBAAAEEEEAAAQQQQAABBBBAoC4FJJDzxLJH1JLXFij577hlwEFHNgd2TlLHNwd3WBBAoBgBAjrFuJIqAggggAACCCCAAAIIIIAAAggggAACCCBQtwIr1v1ePbhgmjOQYx+gBHUmnXRhIcf94IMPqunTp8emfcghh6jPfe5zavTo0apHjx6F5CMs0S1btqi5c+eqSZMmVW2fsqOrr75arV+/XnXu3Fn9+Mc/Dt33Lbfcol566SU1ceLEquevqhhtYGcEdNpAIXOICCCAAAIIIIAAAggggAACCCCAAAIIIICAr4D0ynli2cO+q7dar3f3vuqycdcGQ7Lludxxxx1q6tSpXklKgOP+++9XQ4cO9Vo/y0ovvPCCmjx5sjrmmGPUQw89lCWpRNu+9tpratSoUS3b3H333erMM89slcY555yjFi5cGAR/rrrqqkT7YOVyCRDQKVd5kBsEEEAAAQQQQAABBBBAAAEEEEAAAQQQQKBmAvNf/o165Ln7M+9fgjpXjb8lczpmAmZA54EHHghNe9WqVUrW2759e9Br5emnny68p47s47zzzlMjRoyoakBHet5IEEf2KwGb008/PbSXDgGdXKthTRMjoFMF/k2bNlVhL+wCAQQQQAABBBBAAAEEEEAAAQQQQAABBOpBoFevXqXM5urNr6j/mvufiYdZizqYwX0/q/5x9D/ndqxmQGfDhg2R6UqPmbPOOiv4/eabb1YXX3xxbnkIS6hWAZ1BgwYFgavHH3+85XjnzZunBg4cWJFNAjqFFn9VEyegUwVuAjpVQGYXCCCAAAIIIIAAAggggAACCCCAQIyAzDHxzjvvqN27d6sDDjigVYMneOUSkPLSDfZHHXVU0NOikZayBnTumn2bkqBOnov00pHeOnksvgEd2ZcOYoT1mpGhyp566in1m9/8JsiW1K8vfOELkfPu6DlorrvuOrVx40b1s5/9LNhOtpH/X7RokVqxYkWQjgy7Jos59FrS/flYyXxCMnxa37591eLFi9VFF12kZs2aFTqsmiugI/P/PPzww94eOn9yXPfdd18wP4/2+OIXvxjMJSRzHdlz9sQ5mkG3tPnxcav3dQjo1HsJkn8EEEAAAQQQQAABBBBAAAEEEEAAgVgBabiV4Yh27drVsp40qF944YWqqakJvRIJSBlJQ/DKlSsrcjVmzBh16qmnliinjZeVFet+H/TOyXvJc+i1PAI6EgiRXjvSs8VeJDhy5513tpp3RwdEzj33XPWLX/yiZTMJFski1xd70QHJNPvzKQM7gDNjxgx1ySWXBEEl+/yJC+jIdl/72tcSeUj+dEDJzqvsX1zCgktxjjoAljY/PmaNsA4BnUYoRY4BAQQQQAABBBBAAAEEEEAAAQQQQCBUQBo25QvyTz75RL3//vvq448/blnvoIMOUsOGDUOuRAIy/8krr/y1h0jPnj1bcjdlyhQlQ0yxFCMgwRwJ6hSxXP/lf1fdOh6QOekkAZ3hw4erdevWBUGOm266Kdi3DnrIf1999dVq/PjxQW89GaLtBz/4QRCEkIDEY489VtGLTwciZDudnvRO2bFjRxD8iRpyLe3+XFCy71GjRgWrmUOs6SHYxGnSpEktyUQFdMyh6eS45BwTD0n/1ltvbfGw5yEyj0uCY9Irp0ePHkGQxwyWibH0ItKLyzFtflxejfQ7AZ1GKk2OBQEEEEAAAQQQQAABBBBAAAEEEECgQkB6eyxdulTJkPgffPBBK50jjjgCsRIJrF69Wn300UdBjvbaay91+OGHt+ROGqulwZmlGIF/+9X/U+998E4hiU/43GR18lFfyJy2T0BHhuuSYITuSSPzy0jQRRYd5LEDDTpjZg+SqVOntuRX/33w4MFqzpw5rY4jKqCTdn8uKO1w+umnqx//+Mctq8uQZnfffXfQQ8Yc8i0qoKP/bga9zH1HbaePK2x+Im0h6UQFdKIc0+bH5dVIvxPQaaTS5FgQQAABBBBAAAEEEEAAAQQQQAABBCoEvvOd76gXX3yxJUhg8/Tv31/ts88+qJVAQHpRvfrqqy05sQM6MkzeFVdcUYKcNl4W3m8O5Hy7OaBT1HLakC+q04ZMyJy8GdDRw52ZiW7bti2Yy0YvZqDC7P2xbNmyoEeJvUQNW+YKNIQFdLLszwWlAyp2Txyz544ZyAoLzET18jH3rT30PD3ymz6usKHd9LZjx44NyiEqoBMWQEqbH5dVo/1OQKfRSpTjQQABBBBAAAEEEEAAAQQQQAABBBAIBGSi8J///OdKvtgPW+yAAWy1F6CHTm3KYON769Qdj/55WLIilsF9P6v+cfQ/Z07aDOjEJSY9QC644IKKYcf0nC927xU7nT59+gR/cgVEzO3CAjpZ9hd3bHFz5ch2Opgi8/3oXkZhAR27J03YPmUeIN3TyZwTSIZRi3PU5RQV0AnrIZU2P5krVZ0lQECnzgqM7CKAAAIIIIAAAggggAACCCCAAAIIxAvs2rUrmCtDviT/8MMP1euvv96yQYcOHVSnTp2C/z/yyCPV8ccfD2eJBKSsFi1aFORIAm5dunRpyd2FF16o+vXrV6LcNk5WVm9+Rd01+7bCDmjAQUeqy8Zdmzl9M6DzwAMPhKYnQ/OF9b7R2/oGdCT9kSNHBvuIGnpMZyAsoJNlf3FQEgyRIIv0kDnmmGNarbp+/fpg7iD5Xc994wro+BSMDuj4HFfWgE6S/Pis20jrENCpQmnKGK0sCCCAAAIIIIAAAggggAACCCCAAALFC7z99tvBHBdmrxwJ8GzevFl169ZNdezYUe29997BnBonnniiat++ffGZYg+JBJ555pmWoI5s2K5du6A3gJ4HJVFiJV1Zho8r07Jzzx/VjfcXN5zdyUedpiZ87rzMh+wzh07UTnwCEbKt7qFTxoCOXNeGDBni7aiHZIsL6Ehvpuuvv96Zpg5u+ThmCegkzY8z4w22AgGdKhQoAZ0qILMLBBBAAAEEEEAAAQQQQAABBBBo8wLyZfojjzyi9uzZU2EhAYFx48a1/E2+XO/Zs2eb9yozwO7du5WUpwTcpKwaLfDW1gI6Rcyho3uM+NZj3YvGnA/G3tacx8VMP00PnSz7izqme+65R918881KjuG226J7VH3/+99XCxcuDNaToSddPXSSWIbNq2PnV/ciSjvkWpL8+JZ/o6xHQKdRSpLjQAABBBBAAAEEEEAAAQQQQAABBNqogPTAefLJJ4OGS3uRhvMpU6aorl27tlEdDhsBPwEZck2GXitikeHWZNi1rEuWHjpm7xaz942ZJ52+9BKRnn56SRPQybK/KKfhw4cHw6ldcskl6qabouc80kEXSUeOVQd47ACLDE+3fft2pXvy2PuVoJRs+/nPf17JvDmymMc1b948NXDgwFbZ1ekmCehIImnyk7VO1dv2BHTqrcTILwIIIIAAAggggAACCCCAAAIIIIBAi4AEc6ZPn65WrlzZSkUaP8eMGaOampoQQwABh8D8l3+jHnnu/tydOrTbV31z8g9ySTdLQEcyoHuOSMDm3nvvrZhrR+bcmjx5cmiAwzegYweC0u4vDEvyd9ZZZwU/RQVSzO108Ofcc88NertJjx07wHLLLbeou+++O5hv5/77768Y1lACN+eff75asWKFkjSmTp3aknzccenftLcOBMn/uxzT5ieXylUniRDQqZOCIpsIIIAAAggggAACCCCAAAIIIIAAApUCa9asCYI5W7durfhBAjgSyJEGTRYEEPATkHl0/u1X/0/Jv/Nc8hpuTfKUNaBjBikkiHHGGWcEc+a8/PLLatasWcFh28EL+ZsrEGEO1Sa9Zzp16hT0aEm7vzB/M4hi9h6KKivTSgJNEpixAzpm/vSxi4cMeTZz5swguBUW/DK3k2HdZEhLOeZf/vKXQQ8isZVtk/bQSZufPOtr2dMioFP2EiJ/CCCAAAIIIIAAAggggAACCCCAAAKtBGR4NRlmTXromIsEcyZOnBgM3cOCAALJBJa8tlD9YsGPk20Us3b3jgeofx1/i5JeOnksWQM6kgcJGtx6660tAQudLwlMXHDBBeriiy9ulVVXQEc2MHumyP/rXjRp9mdnQNIYOXJk7PBo9jZmkEn/ZgdYtMfPf/5zJfPzSBDGXCS49fWvf72iJ5P+XfJ0xRVXBD1/9CKBHJnjRwLtYT2CfBwl3TT5yaN+1UMaBHTqoZTIIwIIIIAAAggggAACCCCAAAIIIIBAIBA3X06/fv2CYA7z5VBZEEgvkNdcOhLEmXTShWpw38+mz4y1pQQpNm7cGPxVAhxZF5kjRhbpXTJ06NDI5GS4sx07dqjevXuHzhmjNzTzJ0HlHj16VKTpuz87IxLk0MNKhqUblXGdb/27K//m+r6+Zt70NjpwI8EdM0Dm66jzmyY/WetE2bcnoFP2EiJ/CCCAAAIIIIAAAggggAACCCCAAAKBwKZNm4Kv6mWoNXthvhwqCQL5CMiQaxLU2fjeutQJSjBnwucmq+MHjkidBhuWV+Ciiy5SRx11VDCsXNii5+954IEHcgm8lVei+jkjoFMFc3nYYEEAAQQQQAABBBBAAAEEEEAAAQQQSC8gk3o/8sgjas+ePRWJtGvXTo0ePTpoXGRBoF4EevXqVfqspu2pU0TPnNJjtbEMSi8hGZ7N7oEjDDJ0m/xdhrCToTFZ8hUgoJOvZ2hqBHSqgMwuEEAAAQQQQAABBBBAAAEEEECgYQWeeeYZtWTJklbBHBnOaOzYsapnz54Ne+wcWGMK1ENAR+Tnv/wb9cSyh5X02vFZBhx0pDq3eZi1bs1z57A0roAO2sgRnn766S0B9Tlz5qgVK1YEB3733XerM888s3ERanRkBHRqBM9uEUAAAQQQQAABBBBAAAEEEEAAAQTiBWS+HJlcW88dYa4t8+VMmTJFNTU1wYgAAgULSGBnxbrfq9WbX2m1p97d+wbz5AzuO1TJf7O0DYEHH3xQfe9731Pr1lUOzTdixAj11a9+laHWCqoGBHQKgiVZBBBAAAEEEEAAAQQQQAABBBBAAIH0AjLiyX333ae2bt1akYgEcMaMGaNkjgYWBBCovoD01nn/g3eUDK3W1PyP/Jul7Qq89tprauPGjQGADMUmPSdZihMgoFOcLSkjgAACCCCAAAIIIIAAAggggAACCKQQkB450jNHeuiYiwRzJk6cGDQasiCAAAIIINDWBAjotLUS53gRQAABBBBAAAEEEEAAAQQQQACBkgpIAOfJJ58MnUhbhliTYE7Xrl1LmnuyhQACCCCAQLECBHSK9SV1BBBAAAEEEEAAAQQQQAABBBBAAAEPgbj5cmR4NRlmjflyPCBZBQEEEECgYQUI6DRs0XJgCCCAAAIIIIAAAggggAACCCCAQH0IrFmzJhhijfly6qO8yCUCCCCAQG0ECOhUwV0m8WNBAAEEEEAAAQQQQAABBBBAAAEEEGgt8MILL6iFCxeqPXv2VPzYqVMnNW7cOHXIIYfAhkDDCfTq1avhjokDQgCB4gUI6BRvrAjoVAGZXSCAAAIIIIAAAggggAACCCCAQF0J7N69Wz311FPq5ZdfbpXvgw8+WE2YMEG1b9++ro6JzCLgK0BAx1eK9RBAwBQgoEN9QAABBBBAAAEEEEAAAQQQQAABBBCoqoB8/PrrX/869CNY5supalGwMwQQQACBOhIgoFNHhUVWEUAAAQQQQAABBBBAAAEEEEAAgXoXkPly7rvvPrVr166KQ2lqalITJ05UgwYNqvdDJP8IIIAAAggUIkBApxBWEkUAAQQQQAABBBBAAAEEEEAAAQQQsAVmzJihZM4cO5gjw09NmTJFde3aFTQEEEAAAQQQiBAgoEPVQAABBBBAAAEEEEAAAQQQQAABBBAoVEACONOnT1crV65stR/pkSM9c6SHDgsCCCCAAAIIRAsQ0KF2IIAAAggggAACCCCAAAIIIIAAAggUJiDz5cgQa1u3bq3YhwRwxowZo2TOHBYEEEAAAQQQcAsQ0HEbsQYCCCCAAAIIIIAAAggggAACCCCAQAqBxYsXqyeffJL5clLYsQkCCCCAAAK2AAGdKtQJ+RKFBQEEEEAAAQQQQAABBBBAAAEEEGgrArt371aLFi0K5suxl4MPPliNGzdOde7cua1wcJwItBKQeaNYEEAAgaQCBHSSiqVYn4BOCjQ2QQABBBBAAAEEEEAAAQQQQACBuhSQYM7s2bPV6tWrW+V/6NCh6sQTT1Tt27evy2Mj0wjkJUBAJy9J0kGgbQkQ0Glb5c3RIoAAAggggAACCCCAAAIIIIAAAoUJrFmzRk2fPj10vpwzzzxTSUCHBQEEEEAAAQTSCRDQSefGVggggAACCCCAAAIIIIAAAggggAAChkDUfDnSE+FLX/qSokcC1QUBBBBAAIFsAgR0svmxNQIIIIAAAggggAACCCCAAAIIINCmBXbt2qVmzJgROl9Ov3791JQpU1RTU1ObNuLgEUAAAQQQyEOAgE6z4vLly9WOHTsiPTt16qSOPfbYPLxJAwEEEEAAAQQQQAABBBBAAAEEEGgYAZk3+Ne//rUKmz9YD7FGMKdhipsDQQABBBCosQABneYCGDhwYOhEfbpsxo4dG0zml3YJe6hJmxbbIYAAAggggAACCCCAAAIIIIAAAmUQWL9+vXrkkUfUnj17KrLTrl07NW7cuKC9hQUBBMIFGIKQmoEAAmkE2nxA591331UHHHBAYCeBm7DluOOOU9/+9rfT+AbbENBJTceGCCCAAAIIIIAAAggggAACCCBQMoHdu3erRYsWhQ6x1qNHDzVhwgTVuXPnkuWa7CBQLoF6C+h8tGuP+uCt99S2tW+pDza/p3Zt/YNq6rqf+nRTu+Z/d1QHfmZA8G8WBBAoVqDNB3RmzpyppAtw1l44xRYTqSOAAAIIIIAAAggggAACCCCAAAK1F5D5cqZPn65WrlzZKjPDhw9XY8aMYb6c2hcTOUAgNwEJ5Kx9ernavHy1+rj5v+OWLoceqA46dqA68NgBue2fhBBAoFKgzQd0br/9dnXttdeq2267TV1zzTXUDwQQQAABBBBAAAEEEEAAAQQQQACBEIE1a9YEwZytW7dW/Cpz5EggRwI6LAgg0DgC76xar1Y9utAZyLGPWAI6R4wfUQjEgw8+GFyHohbpHThs2DD1xS9+UUmPwbyWW265Rb300ktq4sSJatKkSXkl2yqdF154QX3nO98J/v7QQw/F7sdc97rrrlNDhw4tLF864Wo55HkgW7ZsUXPnzi203PLMryutNh/QkTFd58yZo+bPn68GDRrU8oVJ7969Vf/+/V1+/I4AAggggAACCCCAAAIIIIAAAgg0vMDixYvVk08+qaSHjrlIMEcaOKVNhQUBBBpHQHrlrJ23PPUB7Xdgd3XsP5wWDMmW53LHHXeoqVOnOpOUwM7NN9+cWyP+OeecoxYuXKiuvvpqddVVVzn3n3aFp59+Wp133nnB5hs2bIhNxlz3gQceUCNHjky7W+/tquXgnSHHihL0mjx5sjrmmGOcAbK89ll0Om0+oNO9e3f1/vvvqwEDBqjVq1dXeMswbNJz59hjjy26HEgfAQQQQAABBBBAAAEEEEAAAQQQKJ2ABHAkkCMBHXvp169fEMzp2rVr6fJNhupfYMeeP6ilb7+kOrXbTx3X8+j6P6A6OoINz65Uq594PnOOJahz3CVnZU7HTEAHdAYPHqyuv/76VmmvWrVK/epXv1IrVqwI5vJ67LHH1MCBAzPnoVqBjLIHdCRAsmPHDiWdIfJwzVwwjgS054gRIwjoFI1djfSXL1+uhgwZEuyqW7du6txzz1WHHXaY2rZtm5LuexLgkb8/9dRTBHWqUSDsAwEEEEAAAQQQQAABBBBAAAEESiMgQ6vJ0EYy1Jq9MF9OaYqpITNyxwv/pR5f85Ta8eEfWo7v30dco045+HMNebxlOqitazerlx76XeJh1qKOYf8jDlFHn3NqboeoAzpxDfQyxNb48ePVunXrcus/VrKKAAAgAElEQVRRQ0AntyKsakIEdKrKXfzOXn/9dTVt2rQgcPODH/xA7b///i07fffdd9WNN96o7rrrrqD3zrPPPlvxe/G5Yw8IIIAAAggggAACCCCAAAIIIIBAbQQkiHPfffeFDrF25plnVmWuhtocOXuttcADqx5XU5f8t9qzsbP6+I+fDrKzT/ddap+eH6j7Tvuu+ptuh9U6iw29/+X/PUdtW/tWrsf42eZeOh2be+vksfgEdGQ/MtfL3XffraICPxL0efjhh9VvfvObIFvSm+cLX/iCGj16dOjcO66AzmuvvRZ0CvBNL8oi7x46SfOl58iROXk2btyofvaznwVZFZuLL744cLXnEjLn8okr46OPPlrddNNNwSpZ8nXwwQdXlJ2ke+qpp7Yack7yumjRopbeWjLsmizm3ERJ60EedThrGm1+yLU4QAnqHH744cGQbDIOofTgSbMsXbo0zWZsgwACCCCAAAIIIIAAAggggAACCFRdYOXKlUoa6Pbs2VOxbxm2/qSTTlLybxYEihL42qs/UJuXdlIfvrdvxS7a9d6uRgzrov6p18Sidl3VdI877riq7s9nZ++sWq9efugpn1UTrZPn0Gu+AZ2LLrpIzZo1K7SHzowZM9TXvvY1tX379lbH0bdvX3XnnXe2ClrHBXRkpCeZrydJelGAeQZ00uRLH6e0g//iF79oyaYOjIU5mHmOqxg6jSz5EmepA2HW8vdJkya1ZEHn1c6TnpsoTT1IVPELWpmAjgN23Lhxas6cOcFcOtdcc02qYiCgk4qNjRBAAAEEEEAAAQQQQAABBBBAoIoCEsBZsGBBMEyRvRx00EHBl+vt2uU7wXkVD49dlVhgx8d/UM/ueEk9s/1/1P+++Inava5baG4PGvIH9R8n/n8lPhL/rJUxoPNSczDn3eagThHL5/75S6qpa8fMSfsEdCRgcNVVV4XOoSPB6rPO+vO8PpdccomaMmVKMBeM9Bi59dZbgyCQ9NaRIEWPHj1a8hsV0JGggKQjy9VXXx0M9SbpyX5kRCidnu9cPnkFdNLmywyCyHFJjxqxkXlzhg4dqlw9lewC1mUhf3/88ceDXj9pvMx86fmTRo4cqaSHjZSbDj7NmzevYm6fqCHX0taDzBU4hwQI6DgQb7/9dnXttdeqsWPHqtmzZ+dAThIIIIAAAggggAACCCCAAAIIIIBAuQQ2bdoUDLEm8+aYS1NTkxozZoySOXNYEMhbYOGm36uZb8xTT6xbGCT90Xsd1B/+50D1ye59Qnd1WL991W9vuDHvbJDeXwSe/c9fq91bPyjEY8BpJ6g+wwZlTlsHdCTooofQMhNdv359EJR29bTRwQo7Q1EBi6i/y7Uxbq4es8fL1KlTncdvBnSkR0vcIvPAr1ixIlhFRpeSAIde0uZL51eCJtLJwdcnLJ8SNJk8eXLQm0b3nsmar7Bgm+xbpyvD7MmwoHqJCujo40xaD5wFWIUV2nRAZ/ny5Uq6WElFkC7DYYt0L5NIYpYeOlUoR3aBAAIIIIAAAggggAACCCCAAAIIpBKQIdamT58eOl/OxIkT1aBB2RthU2WMjRpSYNMf3m4O4jytZq6dp9bt2KT+9NFewXw5uzd0Vh9tb1J/2vVptVeHD0OP/YT+/dUD11/ckC61PqhdzYGc55oDOkUth446Vh068tjMyeuAjishCehceeWVFUNwSU+TUaNGBZvaPTl0erpni2y/ePHilt2EBXTMXh7Lli0LnXtHpyftz3KtdS2+w5fZ6ZgBnSz5yivQIT1npLeSBLukfV2CWXnkS6dlH39UwC0soJOlHrjKrxq/t+mAzuWXX67uuuuu4MQ2xwQ04aWL3OrVqzPNoVONgmQfCCCAAAIIIIAAAggggAACCCCAQBKBXbt2qSeffLKi0VJv36tXr2Aooq5duyZJknURiBSY++Yzasaa36mnNy4Jgjgfb2+vdjcHcj58e7/m/9+7ZbuP3m9S++z3sfpTu8qgTp/9eqovf36Y+ufJJ6JcgMAHb72nfn/34wWk/Ock9z/iEHX0OadmTl8HdPSwW3aC0tvwueeea2nrNXtgmMESGR4tbJGP/3U7sZ5rRdYLCxjo4cT03DBRB9enT5/gJxlyTIYti1vMPEqQJm5ZtWpVMHePLGZAJ0u+XEOquX7X+ZXRrqT3kNnTpxb5CgvoZKkHmStwDgm06YCOnJznnXdewChBm/7NUX5z+dGPfqT+6Z/+SXXr1k29+uqrav/998+BnCQQQAABBBBAAAEEEEAAAQQQQACB2gpIMEd65YR9MS5D18gwazLcGgsCWQRe3/Zm0BNHhlXbsvO9YEi1j97vEARyPtlZOaxax306qJ4d9ldNn3RUb27arj5ut1vt0/SJ2repnTqoY3d1QKcu6l+agzlH9vvrvCZZ8sa2lQJb125WL/73E4WxdDn0QHXsP4zNnL7PHDqyk3vuuacl2KF74yTt/eIK6PjmRQd07GHRwjDymEMnS75cARvX73JMEiyTdnd7eLRa5MsV0PGpkGY98Fm/6HXadEBHcE844QS1ZMkSNWDAAPVf//VfwdBr7777rpo2bVowd44s0jXujDPOKLosSB8BBBBAAAEEEEAAAQQQQAABBBAoXGDNmjVBMIf5cgqnbrM7kADOzLVPq2c3L68YUu3jHe0rTD6lPqV67ttdHdgcyOnSvpPq0LSPOrRXV9Uc9lHrp/9SddyyPlj/wz6HqS/92/Xqs4N6t1nTog/8o1171KJ//0Vhu5H5c2QenayLb1BA9qMDKdKL5eKLL1a6cT+qd4+dN3NOmrBAhm9e2lJAR/fCEUu7R1IWL1cgKcmQa1nqQdb6m8f2bT6gI8GbcePGBUGdsEUipzI2HwsCCCCAAAIIIIAAAggggAACCCBQ7wIyJ4QMsyY9dMxFhlaT+XL69etX74dI/msksPL914OeODPe+J3a/sedkUOqSfY6t9sv6I0jwZy9P7W36tscxJFgzdAje6seezcHFv7lX9SHf/iD2vbBLtVun72b//m06jZwgDrxP/6jRkfX+LstOqCT9xw6rmHOpMR0IEV6jFx11VUtAR35LWmvi7CAgQ4M2PPtmLXFnK/FZ5959NDJkq+0gRM5ZjPvEryRaU7MpRb5cvXQ8SmTsp39bT6gowtEuoFJAb/++uvBn0aPHq2+/OUvtxqGLU0BytiNLAgggAACCCCAAAIIIIAAAggggECtBHbv3q2eeuop9fLLL7fKwsEHH6wmTJig2rev7D1Rq7yy3/oR2PPJh2ruW8+qp956Xq3c/rqSHjgyJ07YkGp7f2ovdUD7rmr/5n86fnpf1b7d3uqYgT3UyKGHqD49O7Uc9KvNQZstCxaoj7ZvV3s1D/vXzpjH6YDmkXX6N/e0aIRF5qkq27L8v+eobWvfKiRbn/mH01TXQw/KnLZvLw8zkHL33XerM888M9j3oEGD1PbmuhUWcJDfpX34+9//vvr85z8fBIH0Ehbo2LJlixoyZEiwStRwauacP3PmzHEefx4BnSz5ShvQEe+zzz47sJXOEVOnTm11rLXIV1hAJ0s9cBZgFVYgoFMFZAI6VUBmFwgggAACCCCAAAIIIIAAAgggECrw9ttvK2lIlMY0e5EJuk888USCOdSdRAIvbVvdHMR5Tj319nNqz55P1J63O6rda7sGAR176bzPfn8O5LTrqpraf1od3By8kUDO8Uf1Uh2a/18vH//xj2r7ypXqhf/7f9WHO3YEf27XPK/1foce2rLOvn37qsHf/GaivJZ15TIGdDY8u1KtfuL53Mn2bp4HacT/y2cEJJ+AjgQXrrjiCrVixYpW87jccsstSgI8Mr/L/fffr+QaqBe5Rp5//vnBdnZQIirQoeeLkWHc7r33XtWjx1/neHrhhRfU5MmTYwNINnYeAR1JM22+0gR0TDdXz6lq5ksczOHVzIBa2nqQ+8mRIkECOinQ2AQBBBBAAAEEEEAAAQQQQAABBBCoBwGZL+e+++5rNcRaU3PPB/li3WzMrIfjIY+1E9i2Z0fzkGpPB8OqrdzyRjCk2p7m3jh7NnZunidn74qMtdtrn2A4NRlWbb99OlQMqSbDq5nLe//zP+qtZ55RG5uHAtzT/HX/O7//fcXv3T/zGbX3X3qPde7fn2HXCqwCMuzas//5a/Vx87/zXPIabk3ypAM6EpA55phjWmVz27ZtQUBGL2bvHPmbGXyQ/5fAjQzNJkNvzZw5Mwi+hAVnogIdZnqSJ5mHXdKT3pCzZs0KshHVYyXMOK+ATtp8pQno6CCNHM8ll1yiOnX6a487+xhPPfVU9fWvf70l2ObrlSZfsm+zp5bOm/S8SlsP8jwv0qZFQCetHNshgAACCCCAAAIIIIAAAggggAACJRaYMWOGki/E7flypGfAlClTlMybw4KAS+CZzcuDeXFmr53fMqSa9MgJ643TvalLcxCnu+rR/E+Hpn2CeXFOG354ENAxl4+a58eRIM7aRx9V2/8y/YH+fdsrr6g9f+mhI3/r2Nwrp8OBBwY/Hzp+vBrUIEOuudxr9ftby1erVY8uzG337bt2VMddfJb6dHMvnTwWHdBxpSU9Rb761a+qkSNHtlpVGvN//vOfq3vuuScI4JiLBF8k4GD2tJHf4wIKkt6tt97aEhDS6cncOhdccIG6OEGdzSugI3lIk680gRO9jatM5HcZmk6GvUvqlSZfOj9mwEn+Nm/ePDVw4MDAJ2k98DnGotchoFO0MOkjgAACCCCAAAIIIIAAAggggAACVRSQAM706dPVyubhq+xFGtImTpyopIcOCwJRAm/98Z0/98ZZO0+teW9T7JBqTZ9uF/TEkX86fLq9OrJfjyCQM2LoYWrf5qCOuZi9cT5sDuqELR83z/f03osvqn2av/Jv3zzkWtMBB6hP7b232me//dSoadPUp5v/zVKsQF5z6chQa0eMH6EOOOKQ3DIsPS42btwYm15YECdqAwl67/hLADFuO71e7969g2BA1CIBGVmkl0qaHpASZNDXbtdxmOvKtd0OQpl59M2X6zjDfjcNXQVt57PIfJl5MetNmJVvPXAdXzV+J6BTDWX2gQACCCCAAAIIIIAAAggggAACCFRBQObxlSHWtm7dWrE3CeCMGTNGDR8+vAq5YBf1KvC7Dc8FQ6rNfeP52CHV5PgO6NBNHdjcE6d7U/P8OF33VSd/9jA19Mjeob1xpCeO9Mixe+PYThK0OWzCBNWhudH8rQULgm3kbzLU2uArr1QdevasV9q6yrcMvbb8v59Qf3jrvdT5lmDOwNNOUAceOyB1GmyIAAKtBQjoUCsQQAABBBBAAAEEEEAAAQQQQACBFAI79/xRrd78inr/g3dV7+6HqAEHHZkilfw2Wbx4sXqyeR4Se4g1CeZIrxz5KrktL1JOG95bW5ryKktZrNuxsbknztNqxprfqY3vbmueE6dT0CMnbEi1fT/d1Dw3zp9743Tdb181qLk3zoRTj2oVxJFjk944G5rr49vNQZmo3jiyng7YyHBq3ZvnRNE9cOTc2vje+oBpcN/Pqm4d9y8LWZvJR9qeOkX0zGkz6BwoAg4BAjpUEQQQQAABBBBAAAEEEEAAAQQQQCChwIb31qmHFvwkCBDopU/3Q9U5J12g+nTvmzC1bKtLAEcCORLQsZd+/foFwZy2Pl/O/Jd/o55Y9rCSIJxeThh4kpp00oXZ8Ot4a5kTR4ZVW/Tm8tgh1eQQDwyCON1V1/adY4dUk7lxfHvjSG+bg//2b1WPYcOCHjh6kTKSspIyM5exQ76ovjBkQh2L12fWNzy7Ur3x9HL1cXOvHZ+ly6EHBsOsNTXPncOCAAL5CxDQyd+0VYrS3ZkFAQQQQAABBBBAAAEEEEAAAQQaQ2DXhzvVfQvvUmvfXa0++nhP8z8fqk/+9ElwcB322U+N/cz/qdqBfvjhh2r58uXq7bffbrXPQw89VP3N3/yN2mefynlMqpa5kuzonR1vqWdXz1MfNpeVvfTdf4D67GFtZxi6tz/arl7a+aZ6add6tf2dvZsDOfs198jprP700d6tbJr22kd13KtJdW7+p9N+e6sj+rVXffu0ax5ezVp312718cYt6sNFL6iPX39T/an5/6OWTzW1V3v37qH2OXOU2rtbZ6Wa/99eVm18Ua3c9GLLn7t37NHy3xNP+Ed1RK9jSlKzsmWjV69e2RKo8tYS2Hln1Tq1be1brfa834Hd1QFHHqL2b54rp2Pzf7MggEBxAgR0irNtSZmAThWQ2QUCCCCAAAIIIIAAAggggAACBQlIAGfrH99T25r/2bJ9k3qmOTiwcsOyliCOvduDm3vqdGhX/MTtO3fuDAI5H3/8cUUWPvWpT6kDmieSl0m5WZR6e9tGtW1n5ZxC2mXvvfZS/XvWdqi8ostIQo3/P3tvAh1XeeX7/qWaS1NpngfLxpInQMbYgBnNjAnQkACBpjudBSSd5PbrS9JJp/PeA9ZKVoYLed2vOxPQ6c7tgIEXOszzDMZgYxtj2fIgyZZkzVKpJJVqLuntfcSRS1LNqpJK0v6Ss46q6pxv+J1jYZ9f7b0H9H4MGCZg85DECZNSLY2O1dMJ+ok0GNLHkZPjQkWlDXqDD1rtpLRUm3bUhcwjvcho6oF2NLTE4eO9hRlwrCiAvb4Yvixj2CWf6DsO37hXOSY9LR0ri09fn9Ul6/HlzX+TbGTz0v9iEzqBULjGjmvYDq1BDy3VyuFNmhAQAvNDQITO/HCWUYSAEBACQkAICAEhIASEgBAQAkJACAiBRUCA0z1Z7QPoptodnE6ttecYve6flqrLOjqAHltnyNWUWMqRl1WQ1NUODQ1hYGAA4+PTH7IbDAbwg2LeS5sk0NbXgjG3PSSOM0rXQqddelFMIyRkejUe9MAPt9UMZ0sexp3aoNE4OhY4X2wWiwf5BU4UlThmSZx0tw+6/lHkvH8MmmEX0uh1qDZh0MJTkYuR81aQ0IlOLvrH/Tja2TjVpSadIoPK10+9zs0owI++8r/k1hYCQkAILFsCInSW7aWXhQsBISAEhIAQEAJCQAgIASEgBISAEFjeBFR509pzVJE2weRNMEKjzmF0DJwMCa+yoAZZppykwGWB09vbi5GRkVn9m0wmVFRUIJ2iTqSdJsDyjSVcqMbCgMXBUmg+TKBX6yWR48OQTR82pRrfJYaJdEXkmA1+lJSOIT/fhYzMyeiYwGY4NQRDSz8yDneHlTh8jpckjnNlIRxrSzFOUifWdryraSo93kyhs75qI7627X/E2qUcLwSEgBBYMgRE6CyZSykLEQJCQAgIASEgBISAEBACQkAICAEhIARCEWB502Vtp60jJnkTrD+OImD5Mz7hh1FvgkFnnBICGVQ0fvs5t0CvTXyEjM1mw+7du8H7ma2hoQE1NTXLvl5OsOs15rLjz7v/GPTWqC/fgE0rty76Pzgtjh7sH2nFpz0dlFItk0ROJvyjwe/BTI0B2VTrqcCcgcoSA7acnYPsLA0M+ukicMLpguvgMTje3Q1vZ09YRukmIwwb6mC+ZDN0FcVz4nmwbS8OtO1R+tCkaSja7XQNHZY5LHWkCQEhIASWKwEROsv1ysu6hYAQEAJCQAgIASEgBISAEBACQkAILFECgfImUOLw+/E2k96Msrwq2iqVB8rDDhte2fsMhsZOR36UU+0cfuCcm5kf7zAhzztx4gQef/xxuFyuaccYjUbccsstWLNmTcLHXEodftq8E09++Ni0Ja0sqVeuF1/bxdgGXEN46cR7eOH4+2hus4ZNqWbQ6FBkykeROR8bz6jExjVl2NpQA7Nxdqo568GD6P34Y3S99Ra8Y2Nh0eRv2ICi885D+eWXQ5uRuLpRT33479jT/OHU2HyNrjr7Jly09srFeKlkzkJACAiBhBEQoZMwlNKREBACQkAICAEhIASEgBAQAkJACAgBITDfBALlTUvPEQzZB2fVvIl1TvzwmB/2l5PAqS2pQ15mYUhJ09i+TxmTRQ8Ln0TLARY4b9GD9V27ds1aBtfKufPOO2GxWGJd4rI8nu+VQ+37lXpIfF35+i7G9kHXp3j55Ht49cBnYVOq8doKjBZF4lRYCnH1BWegob4MVaWz7xcfiZu2559XRM5Ia2tYLDoSNzU33ojCLVuQXVubNISdFFHH6RC5LebrlTRA0rEQEALLkoAInWV52WXRQkAICAEhIASEgBAQAkJACCwXAvzg8vndO8APnflnjiy48uwbF+2DzOVy3WSdwQmo8oYf8jaTvHF5nOi0ts0JFxdZL8+vmpI3yZAy8U6QZc4zzzyDpqamWV2cf/75uJyiIjhCR9rSJ3DK3kMS53081/Qh2o+7wqZUM1O6P47GqcorRh2lP/vqtWehIDcjIdE4ZXTPFVNETiKjcZb+1ZMVCgEhIAQSR0CETuJYhuypu7t7HkaRIYSAEBACQkAICAEhIASEgBAQAtMJuLxO/OqNH8Ptc4FrfgQW/f76JfehJKdckAmBlCXA92/bQDP6R7pxkva2MStGKMXUXFpxdjlyzLnKvV+ZX4ti2ht1prl0mbRz+/r68Nxzz2F0dHTaGHq9Hlu3bgXXzJG29Al82L8Pb5zagz1tLXAcLcS4U4sJnybowvMNOSjQW7CxthIbVhVi09pSmAzaWcf6HQ70vv46rHv3wtHeHhaixmRC6TXXIIfut4zq6qUPfB5XyBF20oSAEBACsRIQoRMrsTiOF6ETBzQ5RQgIASEgBISAEBACQkAICIE5E3j5wNP48OgbGHOPwu4apQLu49BSHQUdbTmmXGw/+1ZlDH6wzS2VH27PGYZ0kNIEhh1D6Bk+NSVveoc7FREZbzNojbBQmilV3qwqWUev81JW3sxc5/79+7Fz5054PJ5pH7HMuYYerq9atSpeNHLeIiBw0t6Fd/v34NXDBzDQOQFPV3ZIiWPWGFFgsKAsOx9XbqrFulqKOCvKmrVKljhjbW2KyBmhiC+/0xmSBEscljfFV12FbKrNpDEvzhpDqX6pReik+hWS+QmB1CQgQic1r4vMSggIASEgBISAEBACQkAICAEhEBcBTknFxb85xdqbn70Apzd4EXiO1qkrXx90DDUFFdcCycssoNohvOWHrSMS12TlpGVJgOtiDNkH0G3tUNKmddFrvm/jbZP3aeFUDZvJmjcFCa9lE+/8YjkvXL2cFStW4JZbbpF6ObEAXUTHsnDnujjPN7+PXXs6w6ZUS09LU1KqVeYW4eyaqrAp1ZwU6dVFNZhOvfkm+OdwzVRUhIorrgCnVeOfpQkBISAEhEDqERChk3rXRGYkBISAEBACQkAICAEhIASEgBCIiQA/ID9Mhb4babPa+6cejp/oPUY/B/8WdjihE2lwFj55WZMPzNWi4vwQnVsq1R+JtA75PLkEWNJYSdyo8mbm/RnP6Kq8qS1ZrUicxSxvZq7fZrMp9XJOnDgxC43Uy4nnblkc5xyyNuO5Y+/ixYOfYPBQVtiUatn6DBRR5NlFa+qweV0ltjbUBK2L4xsbw0hrK4489hicvb3w0utQTZeRgezaWtTdfTfMxcVSG2dx3DYySyEgBJYxARE6y/jiy9KFgBAQAkJACAgBISAEhIAQWLwEWiiygQvD80PyUEXhe2ydsI4OBF1khiET1UUrkwZAonyShjYlO1blDUfd8P3Y2nNsmlyMZ9Isb1gQluVVLjl5M5MHS5zHH38cHKET2IxGI7Zv3y71cuK5gVL4HCelE3zp5Lt4es9OHDrWHzalmpaiKYtMeajKLcZXLm1AQ30ZqkotQVdnPXgQvR9/rETkhJM4fHL+hg0oOu88lFM0jpakjjQhIASEgBBYHARE6CyO6ySzFAJCQAgIASEgBISAEBACQmCZE+AH5pyailOp8cPyUBInEJN/3I/BkX6kpQNZphyqnaPHOL03Qf+77pyvQEMfcASFspH4GRoLLn+SgV6ifJJBdX76VOUNC0WOCEu0vCnPq0apInEWZ9q0WK/Crl278BY9gJ8pc7i+xs033wypsxEr0dQ9fm/fIYrGeQ/Pffg5XD1m+EcNISeba8hCuaUI5606A1edfwbqVxSGjMZhkdO8Y4cSlROucTQOS5zqG25QonKkCQEhIASEwOIjIEJn8V0zmbEQEAJCQAgIASEgBISAEBACy4SAKnHUmjjR1hlZWVKPVbStrWpQUqI9t/sJ5aE7N66Fc+PmO5R9qKbWOHFRujZOl7WQ0qc8v0pJ7Sa1fBbmplfvwS6KvEmGvOF7lWs0qan7FmaVCzMqC5yXXnoJ+/fvnzUBrpdz5513giN0pC1uAlb3MJ6llGrPf74LTXs8YVOqGTQ6pTbOefW12HZ2fciUakxEonEW930hsxcCQkAIxEtAhE685OQ8ISAEhIAQEAJCQAgIASEgBIRAEgjwA/RDlEZtT/OHUReLV1NTra/aqNQUSfbD8SH7oBIhlArCR2r5JO4mDJQ3HA2mSpxoRWKwmfC9ydKG70m+N40BdZcSN/PF11N3d7eSYo3r5gQ2FjiXUwosrpkjbXET+Kh7P/74yTt478CxsCnVeJX5xhxUUDTOX11xXtiUalwbp5OiuXiLJhqn5sYbUbhli0TjLO5bSWYvBISAEJhGQITOPNwQ/Bc1aUJACAgBISAEhIAQEAJCQAgIgVAEeoY70THYis/b98DmGISb6itEagatEcU55TirajPOKFkHo84U6ZR5/ZzXNOywwuNzK3ubuo1ZMeIamre5ZBtzUWIpV/hYzHnIoS3bZKGf8+nn3HmbR6oN5PI60UvXqG+kG20DzXSNhtA70jmnafI9WV2wCiV0X1bm1y57xqFgNjc349VXX4XH45l2iF6vxzXXXINVq1bN6TrIyQtHoNc1iNc7duOF3YfRd2o8bEo1I6XALM604KyKSlxz7mqsqsyFyaANOvmRpiYM7duHgQ8+gN/pDLvA7HqKejvnHBRceCE0ZvPCwZCRIxKQdIoREckBQkAIBCEgQmcebgMV6NMAACAASURBVAsROvMAWYYQAkJACAgBISAEhIAQEAKLjAA/RGeJc7S7MeoH6fzAvK50AzZUblJkTqpJnFguAQuEnuFTKSF8LBl5CksWEdxYRnBbKtKH5Q3fb/0kb07S3u11RX3PhbqmxdnlihBT5c1ivx9juXfjPdbtduOjjz4KmmKtsLAQN1I0RXZ2drzdy3kLSODdrn145dhefPp5P7xWEyZ8mpCzydPn4MwVpbhq/RpsWlsaUuL4HQ70vv46rHv3wtHeHnZ1GpMJpSQDcxoakFFdvYAkZOhYCIjQiYWWHCsEhIBKQISO3AtCQAgIASEgBISAEBACQkAICIF5IKCms+JC8o2UUo1TlkXTuEB8bclqbFp14bIpEq9ykVo+0dwh049R0+F1U82b5p4jsI4OYGhsIPaOvjhjsn5RoVJzidOmcV0mrmfE70uLngDXy3nmmWfQRJEWMxunV+M0a1IvJ3qeqXDkiZFT+MPHb+HVvZ9j8KQmrMTJIGFcnlOAOy/fjIs2rEJVqSXoEjilGqdS45RqfR9/DC+9DtV0GRlKKrXqG25A3oYN0NJraUJACAgBIbD0CYjQWfrXWFYoBISAEBACQkAICAEhIASEwAIRUCVOY/s+fNq8E9HWIuGaI6to44fnya6Hs0BoEjLsYqjlo8qQWBasiiy1/kyoc9XjVHnDdW+ivceC9Rkob/ge5Jo3Im9iuXLBjz1x4oQic6ReztxZpkIPfz76Dv73mx/h8PHBsCnV0miyZZZ8NNTUUG2cC1C/ohBmoy7oEpx9fegiidNLEidSbRxTUREqrrgCZSQB+WdpQkAICAEhsLwIiNBZXtdbVisEhIAQEAJCQAgIASEgBIRAkgnwA/UWioxggcP7aB6w84P0Mop+EImT+IuTStKnPL9KiWxhSZKrbPlT0S+8cr5XXv/sWXxw+I0pEHz8TVvuREluBYbsA2B5wxFeVnt/VPdWKKKqvCnLq1TuPZE3ib/3uMddu3bhLXpQzxE6gc1isWD79u1Ys2ZNcgaWXhNKYH/PMTy9/z28uvMI7P3ho3Gy9Rk4a1U5bt5yLs5fX4sCS/BoNjUa58hjj8HZ2xtVNE7d3XfDXFws0TgJvbrSmRAQAkJgcREQobO4rpfMVggIASEgBISAEBACQkAICIEUJMAP4lng8Bbtg3ZV4pxLqdTWUSSOpLBamAubSsJnhOoKnexvgVFvVGD4x/1wuMcwTvvqwlXQaYN/uz8SOVXecOo+jhgSeROJ2Nw/Z4Hz0ksvBa2Xs2LFCtx5552SYm3umJPag9vvwWM7X8ULn+5Dy1FH2JRqmrR0isYpwHVb1uK2C7eETKnGE+YInP5PPsGpN98ER+aEa/mUSq3ovPNQTtE4klItqZdbOo+CwKh3DMeGTmJv3yEcs51E91gfSjOKkEVfPCg1F+FLKy5VXksTAkIguQRE6CSXr9J7d3f3PIwiQwgBISAEhIAQEAJCQAgIASEwnwR6hjupRskhHO1ujLrAvEFrRHXBKmyo3KTsjVRXQVrqExgm0dIzfAoenxvDDits6jZmxYhrKGELaO07QhJnPGh/+SRiWMZEanyPFeeU01YGizkflfm1tM+Tey0SuAR+3kcP6V977TX09/fP6rWBitZfcMEFMBgMCRxRukokgX39x/H0J7ux53APPCPhJarFbMaashLcvKkBZ51RDJNBG3QqfocDI1Q/qfPZZ+Fobw87XY3JhNxzzkHxVVcho7o6kUuTvlKMQGlpaYrNKPh0WOQ82vg0XjzxLvjncO2conW4vuYyXE9yR5oQEALJISBCJzlcp/UqQmceIMsQQkAICAEhIASEgBAQAvNOwO/2Ytzjgy5reUgJl9eJXpI4HYOtMUmcbGMu6srWk8Q5d0EfrDtG7Mo9Ys7OnPd7ZakPGEr4uL2uqGWf2+dC+0DrFCqtPx0+zWm5k2nMQqmlchrKQHlTklOBwuzSBb3Hlvp1DrW+jp4e9FgHce7adejo6MBzzz0Hj8cz7XC9Xo9t27Zh7dq1yxVTyqy7b2hSwhbl5k7Nqd8+gueOfozX9hxHb48nbDSOLl2L1ZV5uGj1Gbi2YR3ysicj6oI1ljhD+/Zh4IMP4Hc6wzLIrq9XRE7BhRdCQ6JI2iQB/ruGxhBfdGKqM1wMQue9zt148JNfRRQ5M1mz0Ll/83eScgmeeuoppS5ZqJadnY0tW7bgpptuQmFh5C9CJGWSETq99dZblSP++q//Wkm/GU27m1IujoyMTB369NNPR3NaVMe8//77yMrKAn/pQFrqExChk/rXSGYoBISAEBACQkAICAEhIARSioDP5UHbewfQ83kL/PQzt+pLzkL1xWel1DwTMRlOpcaF5hvb96GxbT+Gxgai6rY8rxrrKY3aWtrKqT7JQrZDH+3Fnh2vwTs0+a3aNJMOZ3/5cmy6+qKFnNayGztSajdOr3a0sxHFg3lY2VcB3bhGYWQ1jeJ4RTuyC3OxZfWlVO+mku6tjZSWzbzg99ayu4gzFnzi1Cn8j1//FscHvPCTgONWkeHEhTOkKT+05RRrXDdH2sIReJXqGT30/Ks4ZXXD50uDVjuBrfWFsOvTsL+pC+PO8NKgMCsbl286A/defkXYlGpcG6f344/R9vzzSnq1cE2XkYEySqfGKdWya2sXDk4Kjmxr60Hr65/C3mNVZpdTU4KVV25CZkleCs52aU7pEYrKefRQ/NJgtaUGv932ILJ0GQkF9Mtf/hIPP/xwxD5Z7DzwwAO47bbbIh473wd897vfxZNPPon169crEZ2R2v79+3H99ddPO6yzszPSaVF9rs5lx44duPjii6M6Rw5aWAIidBaWv4wuBISAEBACQkAICAEhIAQWHYED//U6hk/2YIJSQ/m9/qn5l5y5ElUXn7no1jNzwhyJ097fiuNdlE6NNje9jtQMlDqt2FJGadRW4oyytcrPqdAGuij10z//EfDRdZqg/wek81p901bUrFudCtOUORCBUdcI/vTM75Ddnk6Xii8WvZnG/09TInUuuPfLqLSsEFYpROCuf/939Npnp9jKM7nQkKlXZlpSUoKNGzdCp1uaEQYpdDnCTmV4dBQP/OkdEm/0h2pGyzV6MeQKfn04hVp9aRFuPqcBV9Dvy1Ap1bhLW9NhDOz9FL0fvg8vpVgL13LXrEHBxnNRctHFEo0TBNRQazeOv/zx1CfaLyJ0NEY9Nt37JRhyEisIFst9PJ/z3HHsJfxy/3/MeUiWOo9f/dCc+wnsQBU6LEN+9KMfzer76NGj+NOf/oTGxkaw1HnhhRewatWqhM5hrp1xRMxXv/pVpZv33nsv4vxU6bJ161Z85zuTkU+Jki8cLbRz506I0JnrVZ2/80XozB9rGUkICAEhIASEgBAQAkJACCx6Ar0HW9G44y147U64RuiB1Yx6H5YVpUjXTkYWLKbG0RHDVA/FRrVSvD6PUow+UtOkayhKwoQsYzZyMvLAr1OljdN1cdADxeMnWpDu8mNigu3A9OZPm0BmdlaqTFnmQQRGRoYxbqB0T2mn7z8WOhqvHuNpWuSY5Xot9I3imUiDjaRAo9mBPWmT0iZYy9J4MOoP/flCr2O5jZ9ndsPqCF63KD19nP5TNhlhpbayzHScqc/G1aZi5OimfxZ43ITHDfvR/XB0NFMU5OyaSYHHpusMyFqzEYaKldDnpmYaqFS5L4bbe5VUa0pLT0feytNfkig+ayXqbtiaKlNdkvPY23cI//DhL2JOsxYKxiXlm/HQhd9PGCtV6LDcCJV2jGuY3XDDDWinmlUsQ+67776EjZ+ojs4///yo57eGJDCnW3vkkUeiTtEW7TxF6ERLKnWOE6GTOtdCZiIEhIAQEAJCQAgIASEgBFKWAKc+GTzSgZPvfYbRU6EfWmWWFkCfGbqeQCotkCNxRp3DtI3EJHHMhkxkm7KRacpJCYnjdrvh9XrB+zFK9cN7FjrcRoZHoEPoh5H6LDOtIfTnqXS9lvpcnF5KX+iYTGHo1/gwQQ+ZuaX7tUinh83udD8sWTlLHUNKrU+VNzZKp2YliWPzazA2ngYv+VFfeT86faHrnBQZ7OhzS72qVLmg2SYPRpyhBZtZN44J+rNWl2XA9sxCrIyQIsrdewrOU81wtBzGuNcdcpkscfR5hTDVroOZRE6aPrhUShVOqTIP6/FTp6cyQ+hwdM6Wv7slVaa6JOfxzXfuB0udRDaO0uFonUS0aIQOj/Pggw8qAiSU+GlubsY777yDN954Q5kWR/NceeWVSr2zcLV3OP0Zn/cxpVZU27p163DZZZfFFDXz6KOPKinhqqqqsItSQoZqXDOIhRQf9+tf/xo//elPlUODySyO/OE6blzPjRvPa9OmTUElEK+D+zp48KAiizjiKScnB7fccstUmjoWY2+//TZ279491ediqFGUiPsslfsQoZPKV0fmJgSEgBAQAkJACAgBISAEFpAA560fPNaBwaMdUznsndYROAdPF2SdOb1UFzoOtx1jtLHEcXkip1Lj9XHkTU5GLiwUhaPT6BdM4rCkYXETSt4Eu1X4H+i6ieDCRiJ0FvAPV5Ch/XR9PaOh0zS5NH7kZorQSdZVC5Q3fb502EmicSTOzDaePgFbpheGrGEMhBE6BVpH2M+TtQ7pNziBHIrQGQ4RocNnXFuYiRuMFTBoZl9ztcdYonE0GST9V66TaJw4b0hrS9fpCOAZQodr6Zx111Vx9iynRSLwXudufI+icxLdEpl6LVqhc/fdd+OVV14JGqHDkoRlCv89aWZTxUlDQ8Osz9TUZ6H43Hvvvbj//vujwsdC6ZJLLlGOffHFFxFsPP4scB0sZ9RUbTNr6ISbWzCpFZj2LXDCakQTC5877rgjKCM+PlXT2UUFf5EfJEJnkV9Amb4QEAJCQAgIASEgBISAEEgkAZ/Lg87dTdMkTmD/PkqBMkKpUKYaPWjR6CZTjaVRqjWuo5NKKdd8fh8JnFEMjvZRSjUb/RxaRgWuM8OQjfysQuTRZqT6OFrN7DoZieQ+sy+/3w+Xy6VE2/DDBt5c9LPf54tpWDvVjTC6Tz+gTEs7/bNHN4GC0uKY+pODk0vA2tkLbRCJwKP6s7TIzZVi4Im4Ah4KfuqlPxdDlNGpl4IrOOLG6gn9IF8dc8RIUsBEfw4pXaGO0uJ5J4KnWeQUXkUmP0VVScq1RFyvRPRhhAfdo8Hr5BRkjuPX6y8KOsy4m34PD/TAdmA3nJ0nKQ2YK+R0NAYjDAUlKLjwKuiyLUin19LiIzDU2gXHwPDk3y3o7xnZFadT1FVfchaqLz4rvo7lrIgEWOaw1ElGe/76X6M0o2jOXUcjdNSolmDS4aWXXgKLF24sLzg1G9fYYYHxq1/9SpFAwc5Tx+XPHnrooamoFxYzv/nNb/Dkk08qfUZTE0eFoMqaUCIoUPpwv11dXUGFjrpeta6QWl+H1/q9731P+XskC6x77rlnFv9gKdc4Mof74PNuv/12/O3f/u1UnZ/APvmzhx9+eM7XVDqIjYAIndh4xXV0d3d3XOfJSUJACAgBISAEhIAQEAJCYD4IcJ760RO9GDjQCjfVxZnwhJcGHqqf4yfxw+m6WN6kadIpjYwWFZefjZzakvmYctgxOJVa20AzjvccwtHug3D7Qj+AC+yoKn8lagpWYVXJOpTklM/bOljaDA/Tt/0HBtDb24tTp04prz2eyfRb8TS9Xo+ioiIlZcjAa59D6xqnMgR0nb4QOunZRmz7n3fAnC0poeLhm6xzrF19+PDhyQdCgc1cW4Qrvn17soZd0v063T40dwyhe8Cu7AeHnbCNhk6RFQzGsGcUnc4+2H1OEtd+pJt80Ji8yHX70Ts8PWpKoxnH5asK8H/d9ZdLmutiXNwtD/0r+mzT64lpNRN48GZKk3TWmdOW5Kbfx4Mffog+Sl/kGRwMu1wzpUHKO+cc5F94IQmdgsWIJuXmzH8vOf7ke/DZp//321yej+prN0FjCC7nUm4hESZUWlqaclO+4cW/RfdY+HpQ8U76voa/wVdXb4/39KnzAsXKhg0bZvXH6ca4dk6oSJtItWtUwTFTVqjnhapjE+nzYAtX5RJLoqamplmHqGnZrr32Wjz22GMIjKoJjNCJFI3EKdtCpZ4LJnQCBdFrr702a16RPp/zRZYOwhIQoTMPN4gInXmALEMIASEgBISAEBACQkAIxESAH5Y46duvgwdOwN45GFHisLAxFeYg/8wVyKQHKnyu7cgpShHlhCk/G5b6CuXzhWoscVjgHGjfTQ9YO6OSOAatEcUkbupKN2B1CeUNN+cmffqqvOF/hNtstoTLm+LiYhTQA0XOgW4wnK7VsOfZt9DX1Kasz1JdjIbrLxGZk/SrHd8AjhE79r/4HmxtvdDQn7v8leU496bL4+tsmZ3V2TcK64hrSt6cotdujz9+CiRvetGN7olT0OY5oc11kszxktSZrG9UYy7DWusqvH+wE3YK+zGkp+FLZ9Xjr665Nv4x5cykEvjJU0/icPcgXL5xlGWb8c2rt2Fd9QplTL/DgbG2NrQ/8QTc9O10vzN0Wk6NyYRsKlJedtNNyKiuTuqcl3PnfXuOKX9H4d+FmRUFsNRVLBmZw9c11YRO91gfbnjxW0m75e5ZdyvuXX/rnPtXhU6kjljo/P3f//1UPRg+nqNwrr/+euXUzz77LGitnHCShc8PlRpNFSNqyrJI81M/DyeCZn4WSuio9YI4QoejjDjiSG0cbcNfFoo07x07dkyrAcTn8ReMAvtS+ww1j2jXLMfNjYAInbnxk7OFgBAQAkJACAgBISAEhMCiIcDp1Oy9VBfnSAd6Pm9RomzCNY1Rj8ySPBTUVaKYUqlp6XUqtU5rOw6370cjbVZ7P5ye0PVH1Hmb9GasLKnH+qqNWFfVAH6drMYp0/jLXT09PbBarTh58iSGhoaUVGrxNqPRqDwAKikpQW1tLSwWS1QPhPY1deHIiT44XF5Ul1pw5flnxDsFOS/ZBGw0wH/SdoA2C22cWehryR50cfXP9/HA0BgGbA509NjA93c/vXbS+/E2k1GHwtwMVJbkKH9GPvftxVMdz2JCMztiUa/R4Rvrb8Nf1d+EkRdb0f+fn2DkcCuy19ai7IeXw3TO3FMKxbsOOS88AevvD6J3x8dwdfYp12vln74KKxUE76Xi5l1vvQXv2FjYDvIpGqDovPNQfvnl0GZkCO5kElB/F/J3EfhnLjUivwuTSRzHbCdx52vfS9oYl5RvxkMXfn/O/atCR00vNrND/rvX7t27p1KgBaYzUyNLQkWrqH2Vl09GaoerbcOfc0o0ToP26aefgqNpOEVZrEJHXc/MiCBVPrGY2rVrlzKfUCIlUFTxcczm6quvxmWXXRZS5KhrDRahE+oi8fjM94033lBS03GbWctnzhdYOohIQIRORERygBAQAkJACAgBISAEhIAQWNwEbG09isQZONoO93D4h1W8Ui44zBKnoK4KhpzUemDV0nMErT1HFYnTaZ2MOInUWNqwwNm0aivK8qqSInEC5Q3/w54lTiLkzYoVK1BWVoaamhqoMifSemd+/q9PfKQ88A5sVfTA+sFvXRFrV3J8sgmcpAEuo433gY3rKz+Q7MFTs/9AecNS8ujJgYTJm7qaAkXi1NUUooD2ZpI6b3bswiONT+HEyKmgQG5YsU2ROUXmfLTd/Tya//cT8Hqn/17d+PMfoej756Um0GU8q6YrH0Xbm89PI2AyFcF3jgteS+j6ajoSNyxxqqnORjaJdGnzQIAFDv8u/GzGWJfS63fmYfxlOsTevkP45jv8H5zktHOK1uG3lz04586jqaHDg6jpyvhnta5NtOeqQmdm1AoLjeeeew6NjY3KFqzFKnQC6+QERg1xP1yXJ7C/cJExHFn04x//WEk3F9g4nRvXzrnrrruCRiSFEjocofPss88q8uYgiW+WVcGaCJ0539IxdyBCJ2ZkcoIQEAJCQAgIASEgBISAEEh9AvYeisQ51oHBox3gnyM1jsTJJ4mTv7pSicpJlcZRN10UiROrxCnPqyaJ04C1tOVlFiRU4gTKm8OHDysRN3NNs6xG2qjyJjc3V4m+mUvjB+HPvn0If3qjEU5KsedyTUYapGvSoNdp0LCmHH91fYPyILvAkrxIpbmsYcmey8FkA0G239B7R0Kseh29n79kiSgLGx+fgNfnVyLJeM8RN15KjeWn9+NtGkqDZqB0TQa9Bjqq+cXShvfp9H5gc1KtLa4bwfVygrUMnZmKeRciSzcpuW22o9h78P+Gd2J2ZKA2zYjcorUY18cfMRTveuW84AQ0o3qqn7M36Ifm9BI4LD2zPsvPoGicbIrGsVA0jia1vtyw5K9zC62wM8Qq/4Pe/9qSJ7AgCxwlOb3tv/86aWNz/RyuozPXFq2U4XFUMfPAAw8oUiPac4MJHTW6R50/R/lUVlYqY2zatAn/9m//hp07d8YcocP9qVKF53fbbbeBZcrFF1+sSBRVRvFx0aQ642gdjhhiEcPzURtH7QSrhxNM6PD4f/mXfzklrThKiNd6HkcofhG9xHV5uInQmesdHfv5InRiZyZnCAEhIASEgBAQAkJACAiBlCTAKdU6dzdFLXE4pVrFljUpK3E+bd5JkTj7okqlxheEU6mtoo0lTjlF4iSisaw5ceKEEnHT2tqaEHnDKdNY1qjyhl9z9E28jR9+t3fblNRTnHaqo2dYeSDOPze19GF4RlFpdRx+oL3hjJKpYfNJ6nCqKTX1VL5lUvSI8IlwZfiZfTA5E/ge11QPfB05UC7e20HOSyABH8bgoCo6LvRhFCcwglY46WcnvWdAHuzoCDlaJirDfp7AaUpXURDIQDldzVCGACDlBx/c0CEDNbgRhdiCbEg0ThRo5/+Qm2jIP8//sMthxGQLnUTX0ImUNo2vmSof1CgXVYgEpjGbeW0DI2ZUWRH4niqHZp4Xbw0d7mdmKjj19bXXXovHHntsaqhohE7gvNQoG54zt5kRR/xeMKGjRgcFq8nD58Q6j+Xw52c+1yhCZz5py1hCQAgIASEgBISAEBACQiDBBFjicBQOixynzR5VXRxOp1a+eQ2MlsyUqYvDkTicTu2Dw28oETnR1sPhFGqJkjg2m22q5g3LG06Zxu/F21jSqJE2LG/q6+uV1/HIm8C0U4O2MUXWRJN6io9xUXROqLaehA5HMETbOFUbS54lLX0iyZmZoib+WyRa7HJckgmwuGFZw9KGBY6d9l56j8UN74O1LHrsPzorN97pIyN9nuQlSfczCJhBUTiYHYWjHlaIjSjAOaR9KBqHpI60FCZwNs1tfwrPb5FPjVOuceq1ZDROt8Zp1+baoo2yCZQwjzzyCLZv365Evpx9Nt9EweUGvx9Yo0eNaIkkMAIjamJNuabyWLNmzVREzs9+9jOlRo0asaMeE2oefBxHjf/jP/4jVq1aNQvx+eefr6Rii1boRJJTKiMeSCJ05npHx36+CJ3YmckZQkAICAEhIASEgBAQAkJgQQmwxLH3WtH5SRNsbb1RSRxOo8YSx1JdnDISZ8g+qETgcCSO1d4fk8Q5d9WFWEeROFwfJ57GKdJY1qiRN/yao3HibYHyppZqLHDNm3jkzcxi70dO9E9F28RT8L2donaGhp1Bl2U06Kh2SEG8Sw56XspF+QzTNGMRNHystCVJIDDahqNsWNwMgdIRhpE24UBEEgSZpAbsYSJCliTkFF5UJqroekyvK6FOVwczaZynUnj2MrVpBL5GrzjtmrSkENhx7CX8cn/iAXO6yrdv/kNC5hyN0GGZ8+1vf1tJGcY1ZFiEFBYWKuMHRp/88Y9/nFZXhtOV3XHHHYpYCZQpgSLlxRdfRENDw9RaWOawgOF6N2r/ajqyWBb84IMPgsUTz+/hhx9W5t3U1DSti1BCRxUwt99+u3JuYOM1XX/99cpbgenb1GPUc1Xpxe+r782MEOLPeA7f+MY3pmrqiNCJ5Son5lgROonhGLaXuebTnocpyhBCQAgIASEgBISAEBACKU7AT1EWzoFhjLb2wnqkAxOeyXoooVoa1YwwFeYgp7YElroKaOjhfSq0toFmdAy24mh3I3pHQqe/CZyrQWtEdcEqnFt7EYpzymHUmaJeitvtxvDwsPKPzoGBARw/flx57fF4ou5j5oF6vR45OTmoqKhQUqdxOg9+bTAYou7TOuKClURL94Adg7Tv6p/c20bdUfcR6UCuGZJh0uPA0V6qGZIOHdXN4b3b41dOXVlhoYLwZrScmt8Qk7LCTORlG2E0aJGfY0JuNm1ZlMCKfub3Q97TjjSkD6Uj3Rr9RuEVKdkm9BMYzx3HeN44JvLpZ9rzpjmpgeHd2ffRRMYEhn47BN6nUnN7/RgYcij3bmunTbm3BkIIxGjnnWnSoYjuywLaygoykZVhQHaGPtrTSXA74Bruh5s2R287htsPw0fvuW39JG1HMeAewpAneGFnfboOBQYLsnWZEcfTGTKQub8YY45Ts47NLT4Thf94TcQ+5ID5IzAx7MXxB/6foAOuuOIuFHzr8vmbjIwUkYD+Ez2yfp4167jx7HFYn7HCuy5Ff7lHXNn0Azjlaqo1Trt24wvfAu8T2RKVbo3npAodFh4bNmyYNU3+ex6LHLUFigp+L7A+DPdx3XXXKX+X4wgXjorhFkyMqFEufA5/npWVpUSnvPzyy8rfMzk9GY8bb4SOGlHE/XN/9957L+6///5p6wsldAKlDaeT+8pXvqKcFzi/YP3xMYGC6+qrr1bqAfGzbFVKcWo7rp3DjSOWeI3qWtUxEnmvSF+RCYjQicxozkeI0JkzQulACAgBISAEhIAQEALLloC9cyBqicOQzOX5isTJXlECXVb04iNZgF1e+v77cGfMEifbmIu6svXYUHkuLOa8qCROoLzp6OjAqVOnEiJvioqKlG9vxipvnG6fIm1Y3thGXTjVNzolblSpkgjuLG5YjLAMKS/KQm051cEhWcKChPedNO7vuvbxvwAAIABJREFUn/98Shbx8ddeUIuLGiqnDc/z5GNd9FB+aMSpPKQfovcSLZp4UK0/HVlOwxebEZlOeninvDaiwGdG0Tg9LHcYlM1s18EwokW6Kz0RuBLfB01LFTJT+y9kzaz3vxA3E1mhxUzGoxnIvj97ap784HL4n4cX/AEm38/NHUOKhOQ9v2YROZemyj31vuU937PRNL/DgbG2Njjpz7qLvh3tpFQyvPcMcsGi2a3XNYBORx98E+NBPy83FaLMXIQ0+p/aNCYTDPRn31BQAD1tRvo5s65O2WvMZkz0utDz9T+hb//7U+dYKtai6oVvIq04/rpY0axfjomdgOfNLpz421/BNdavnKzVmVH+lb+A5aFLYu9Mzkg6gWC/C+3ftcN1TfzRtEmfdIwDpKLQ4SW8eOJdPLj732JcTejDSzMK8fjVD4GjdBLRAtN9heuPRcR3vvMdXHzxxbMOU6NqVBmjHsAy5Otf/zruueeeWeewNPnpT3+KnTt3TvuMx/nhD3+IY8eOKRKEZYeaqi3W9bJQUWVUsGiacKnf+LOf/OQn02QWjx9uTfx5YFQSv1ZlFnN+9NFHpyJx+DOWTcyG16kKrpnCLNY1y/GxExChEzszOUMICAEhIASEgBAQAkJACCSVgL3HisFjHUptHP45UuN0avlUFyd/dSX45/lqXOeG692sLKmfNqT6vppOLZp6ONwB9xNtPRxOj8Y1bk6ePAmr1ars+fVc06bxw5WSkhLk5eVFnTaN06S1d9swYKNIBapvM9c0aaGuH9etqaYaNpUlORRZk0F7qmdDe65pE7FREI7toAuePh8yt5Mkob5ibby+Aardw+vtoFRu3HitIDcx2OKAjqJnWMCwmMl06CeFDIsaRcxMChtlT69N7tjHj3W+cR+fS2dyJrpgW36Q9/m9ZLR3qVMLbZOp/ue18bXme5qvM1/jNvo5npR/6qTVmkt8r3Idpob6MuXejXQf+sbofuvthauvD07a+Och+mawk/Ze+iyaNuQeRttIF33b3BH08EJTLmqLV6GgogYmkrfZlDIxlx7GaTNofsWUopL20TTr7w8i+5paaMuiOz6aPuWY5BBw7u2Dt9sO80a6vnK9kgM5kb1+9kVnNV/8Tkxk39JXSAKJqqXDEuf+Ld/GJeWbE0abI1m6urrC9hdM4oQ6gUUIN464CUylFur4wPG57o2ayo0lkZoiLZbxA8cJ7DuUiIo0RuA8ol0TzyEUh1DvswgaHR0F14kMVrcnYRdcOppFQISO3BRCQAgIASEgBISAEBACQiAFCLiHx9BzoDlqiaMx6lGxZc28SxxG1UkS543PnlPq36jtvNWXoL7iTBxq36+8H43E4fo3ZXlVESUOSxqOeud6N8mQN/wPUZY44WresMRQxQ1Lm34SG0dPDij7uTzonnnrBT745no0LG7qagqjevgd8jZ+lz75G9pOBhzB6fG/FuIMdjWR6s5wEETgMSnwZyjYFLzGcXgtfoqgmUAapc7XFqfDUEYRIDNlTaCoiS5AJEVXHPu0VBmZDHlTv6IwqvtXFTejJ04o8sZ68KAibGIRNzNX7vK50TbahT7naSnuN2gwWpyB4cIM5JVX40sX3YoL129TRI40ISAEhIAQOE2AU6598+37ccwW+JeH2AixzLmv4W9w/YpLYztRjhYCQiAsARE6coMIASEgBISAEBACQkAICIEFIuBzeRSB07m7CU6bnWo/hK/rwhKngCJxyjevgdGSCS29nu/Goua3r/6CpE4bOJ2aw2WHzTEEr8+DDEMmKgpqwk5JlTjrqzZi06qt4NeBLVDe8LcvWeIkMvJm7dq1MBqNCJXmhKUNR6FwhAI/4FYfdidL3KjRNixtOFohmqiFmK45f7P5MtqClcm5mt7nEgUz5U348kwxDZ/Ig32acYya3bCbPZN7k5v2HnpNe9MXe/Vz+oyP82on6wUFaxwpwhEjqkTLt0xGO0Ud9ZTIxc1DXzPv7X1NXXMWkiq7upqCiPKRpQ1LmtHW1rijbaLBpKOImlbdKD71tmMsWw+XxQhrZTZcOQZ4KZ2bQaPHN9bfhrvqb4ymOzlGCAgBIbCsCcQbqZOMyJxlfSFk8UIggIAIHbkdhIAQEAJCQAgIASEgBITAPBJgiWPvtaLzkybY2nqjkjicRo0ljqWa0sMskMSx2gcwRNvOprfw2mfPKgLHPz77YfkZpWuh005Pp8XShtOpscDhvSpxAuVNKz3ktdlsCZE3K1asUNI/1NTUhJQ3arQNSxuWNR09w1MROIm8HTjKhtOkJSzaJtrJcQTNR7R9j7Zj0Z40j8dxOZwQac3GMjzo14xhLIPkmpYi10C1h8ZH0OkcoZR2wdNmJWPm6rVbjMInUN4cOdGXkGiymSn/QkWOBaZJ44ibkS8EzlyibYJdXxY3JkqJlkV/3jk1GqdJ+2TkKP7Q9zZaPH1Bb4mbaq/AvSRzOM2aNCEgBISAEIiOwI5jL+HRxqcpdWV0qS7PKVqH+zd/G6UZEv0YHWE5SgjERkCETmy85GghIASEgBAQAkJACAgBIRAzAVXiDB7pQM/nLVFLHI7GKT5z5bxKHI7AYXnTbaXIIYrCae05Rq+p4Di9z63H1gnrKId0BG+VFKGTZcpRpA0LnE2rLkReZgHSxtOn0qYdPnxYqXXDadTm0iwWixJpo8ob/pmjb9QW+FB7vtKkcdSHUtvmi0iPSDVC5rL+aeeeoFdco5clDu8/T1jP0XXEpZtY0ASrMRNM3Myh1FPIWj40/FxrvUS32NNHJVP68P0bzf2j3udHT/YnLBVgoLypKs1FFdVtmhk9xuKGZQ1LG65tY6f9XNOkBeOv1rUxUlo0FjcscLjOTWBtm+OUEuh3jU/hvc49QS9hQ+EaReRsKlof6yWW44WAEBACQuALAix23uvcjb19h2YxWW2pUerkXFqxGfyzNCEgBJJHQIRO8thKz0JACAgBISAEhIAQEAIxEDhBDwNffvllJUKDGxcl3b59eww9pN6htrYeRCtxePY5NSVKSrWCuioYcpJfWFuVN609RxVpM1PeBCM6MNyDPto8DqpL4ptQtjSKttCbtcjIysD1m76CS9duh9vmU9KlceRNIuQNyxoWOMHkjfpAu52ibFjccBF3fi8ZadI42kZNk8biJilp0qK5lTmVmipwWOKcjOakKI/hNGzhaswEEzSaKPuep8NY+nC6PL4PVJnH0T18T6R6lA/fvzteOTB1/25tqMbdN5+rkJsZWZaIOk7h5E1gtI2TatuwuBlqbJxTbZtgt4AabaPKG5Y2qsAJFDczz3X7PYrI+a8jzwW9s3INOUp6tVtWXTVPd54MIwSEgBBYHgQ4Wqd7rB9ZOjMy9Rm0T/7fW5cHWVmlEIhMQIROZEZzPmKu3zyc8wSkAyEgBISAEBACQkAIpDiB/fv345133lFm6fefTuNVUVGBm2++OcVnP316jm4rHF1W2E/2wTUwEnHuxoJsZNYUIbO6CPxzshrXu+kf7UbfSDeGqUh4x+AJZc/vx9J8fh+a247C7yWRkwakk81Jw+SWZbCgTrMZfs94LF1OO1av1yMnJwfZ2dkopm/j19I38fm1wWCAdcQF67AT3QN2DNK+q39ybxt1xz3ezBMNeg3yc0zIyzYilzb+ubbcgjzam6j+xoI0qmmj36OH/lPaaK/bo0P6MOcsm1tzX+CG8y4nxvPGp20Thom5dbwIzlbvJafbp9xP3Jo7JmXyqb5RuD2ha+8kenmWLAMqirJgpPvL4fLhowOnKG1hOm0aSm3oh4vmwn/W1q8sVO73ucyN728eq6wwU+mP7+lyeu13OODq74dnYADOjg6MNDXBR++56T2/M7bfEeH4aEwmZFRXw1RVBWMhjV9ZCY3ZrPzM+1jaGz278MTJlzDoGQ562o0Vl+GO6utg0pyO2oulfzlWCAgBIZBsAqHq+SV7XOlfCAiBxU1AhM48XD8ROvMAWYYQAkJACAgBISAEFi0Bt9uN3/3udxgdHcXg4CA8Hs+0tRRRmp3MzMyUXp/On4YsRxoynGkweOnJa4Tmp2fxw5njGDNOwK1L/MNzP3xwp43BBd7syt6b5gK/H2/TgIqJT2RAP5aJoeEhOCxco+L0WtMnNMgaKkNtcR202ujEhypvCulhLsub8vJy6I0ZGHONK/JmpriZy4PsmesOFDf8QJulDT/cXlBx88Uk04fSp8SNKnEQhyPzbvDCs8kD/T6SQAem1zXyXODB0O+HMJ4dR8fx3kSL7Dy+BztJ7rBQGRpxKjJliN5LtEQMxHKs3QqfL/g1KcnPUO7PaBvf42dU5irCRr2/C9LdiqRhacMCx9nePily6HdvohpLGwP9mTYUFEBPG8uazLq6uKRNsDkdGm7BjraX8bkteHGoTXnrFJGzKqsqUUuSfoSAEBACSSEgQicpWKVTIbDkCYjQWfKXWBYoBISAEBACQkAICIHUJcCpuF555RU888wzYLETrLHM4Qf9qdbS6ZmrmcrKZI1MQEOeRBPhuThLHCd9AX00Ow0+8h1UUiYhjSWNc2KUNjtpGxs8Ey44qYj8XBrLm8y0XJiQiYw0C/T0kz5t8lvuLN0G6Fv8Pp0bXoMdXq0LOp8RBmcO0v1aVNI37s1BvmnPtW1yc3NRU1ODvLw8FJdWYNSVhlGnn1JjDaGD0qXNV5o0rgXCNW5SprXSTNTaN7yPp/6Nns67gLatAfucgBX+J/18gLaTtN1I2020WVKGwKKcSLhaPvGkdnNSerhjbaHrU+VkGlFTnhuUlVrLh2s4nVGUgXwSN2nDVnCaNLXOjZPSpXGNm0S1mWnSctevV+racJ2bcGnS4h3f6h7GI5Re7Znm14N2UZlVotTJuabqoniHkPOEgBAQAkJACAgBIZDyBETopPwlkgkKASEgBISAEBACQmDpEeB6OYcPHwanWnNQWp/jx4+HXCTXTeHojVRoLHF0nglkUyY1gys6ieOhB+0scdzkQ+YqcVje2CeG4CJ5M0r7cYq5mau8MSFLkTWqvDGlZYGFTqimCh2H34RB72Rle22aF3m6YRjoITLLtwL6Vj5/6zQ3vwgafSZMWfnwjmswPOZFImp+zJwb1wAp/ELS8INt/rmupnBWEfdUuIeUOeynjcWNKnHa4phZIZ0zU+DE0Y2cklwCsdTy8Y9PoPF4DwlSD2q6DqLIehJOQxZ682vQWbQaqtBhacNCsjLXgEqKxMudoDRsp9php9+rLGySIW6yKfVhJtW1YVnD9W1MtOd6N/PVuBD3bw8+CYcvePq3u9d9RamVI00ICAEhIASEgBAQAkudgAidpX6FZX1CQAgIASEgBISAEEghAixy3n77bXBKWo7OUVtLSwulGTqdDiw9/XT4SjXVW+B6KgvV0vwTisQxDfthHJugKJTwKdLGNWkUuUICJzMdjqx0TNDreJpvwovRcfqG/fgoRmjvHnfCQ/om3qZN08EAM/TpRphJ2li0xRR5YyQZMz0VV6T++brtOjSAAc+kzOGWxnV06Jqdke/A5VdejQF7Ojy+iami7pH6jPZzVdxUluRMSRszyRyOuOF9SjYvzSow+mYnvbbFMdOVdE5g9M36OPqQU1KOwMwon/9+4nVUvPk4Rf25MT5BdapoxvzbcCy3BOVfvg3bCn0YO9qUFGmjShojiRoWNxxxk6xom2gvxM7uffgdReU0WVuCnnJV1YWKyKnKKo22SzlOCAgBISAEhIAQEAKLmoAInUV9+WTyQkAICAEhIASEgBBIfQKKANi1S4nICVVb0G63K59xejVOx2UwGJSFNTQ04JZbblmQRdraejB4pAM9n7fA75pe1yfYhHJqSlBQV0lbFQw5GTHNudPajiH7ALqtHWjuOYIueu30UD63OJtJb0ZeZiFyM/OxsqQetSV19LoA/P5c22dHunHfT5/C8MiwUuuDHzpPUGQBN50pC2evrZ3TECxtWM5UUxTCooi2mblazpgVKHD453jK1Gyk8wIFTuWcsMrJKU7AR5E1DkqJ9tYP/k80ffI5xv1+um/G6c8WbfRnzEjReCtWliGr4LRIjWdJapo0jrJRpU0y06TFM0c+55S9V0mv9krb+0G7qMtdoYici8o2xTuEnCcEhIAQEAJCQAgIgUVJQITOorxsMmkhIASEgBAQAkJACKQ+AZvNhp07dypp1QKjcWbOnGurbN26FSvoAeNbb72FoaEhpdbK2rVrFaHDn89XY4kz3NaLwaMdsPdYIw6bWZKHfJI4+asrwT9HaixprCRuVHnT2L6fXlNh8gTIm7K8SpTlVSVU3vB6uK5Ne7eNUqX1Y19TFxqbe3Di1BD8XifGKYpgYtxL0Tk6aHQmpGsNWFmZj0wzF3QJ3wLTpHEKqcqSyTRSKR1tE2xJXP+Go25UiXMw0sqDfM7+ktOnBaZQC6x/E0eXckpqEmBxo9a0YYGjpknj9yZI4gzs20d1sNIxDB2lVtQo0TlZlNIwI80HsyUH2WecEdXCOB0ap0lLpWibqCZOBz126P9TonKCNaPGoIicv6y/Idru5DghIASEgBAQAkJACCwpAiJ0ltTllMUIASEgBISAEBACQmDhCYRKqzZzZixwFkLazJyHe3gMPQeao5Y4GqMeFVvWRJQ4gfKmhaJuWnuOJUze1JasViJwEhl5o3JhgXPkRD86emyKwOHi7lysXW2dfcMYGAodPcRF27nWh9pY3HC0jZomjcVNyqdJC/fHiOvfqAKHJU689W8Co29Y5EhbMgTUaBtXXx+ctLG4GWpsjJgmTRU6oUDos7KQU18/9bEabaPKG466UQUOR90stvZG+05F5LSNdgWd+k0rr1BkToExd7EtTeYrBISAEBACQkAICIGEERChkzCUoTsKlVpkHoaWIYSAEBACQkAICAEhMC8E3G43uA7O3r170d/fH3JMvV6PIvrm+KWXXqrsF6r53V7Yjp7CUFMH3CMOTHhO1+8JNqc0vRY5tSXIP3MF9NlmaAzT67W4KFrF5rCiY7CV9oNoH5jcu32n6wTFulaD1ojinHLaymAx56Myv5b2eTBSJEwiW2ffKFo7bThF+65+u7KFayNjHpzqHZl2SHp6GnTadLC8uf6ilagqzkZtuQV5OSaYDNpETnde+0rz0rr26KD/VA/9Hr3yc/rI6fpO0U7GV+OD91wvPOd64Nnkga8+/P0Wbb9y3MIS8DsccNHvO2dHBzwDAxhpaoKP3nPTe35nfPWuRig1pd8zPcUj16fSmkwouOACFF91FUyVldCYzTAWFir7xd5a7afw+MmXsMfaGHQp63JW4Y7q67DBEl100mLnIfMXAkJg+RAoLZX6X8vnastKhUDiCIjQSRzLkD2J0JkHyDKEEBACQkAICAEhsCAERkZGFIlz6NAheGY8hAycEIucTZs2KRE52dnZCzJXljj2zkEMfn4Czv7hqCSOqTBHkTiZ5flTEifZ8qYkpwKF2aVJkTdOtw8scLoH7DjY3K9IHLeHanXE2E52D0OTlgYjyZosSq/GMkejScdFDRW46dLVMfaWOoenW9OnxI0qcTBZHiim5j2T5A2JG+/myb2/LHbGMQ0oByeVgJtkDUsaFjeKwGlvV/aewcGEjashYWMgQTNBv0cHP/2Uft8YoKEoG96naTTQ5+djw49/vCQEjgrNPe7BE20v488dbwXlmKvPVkTO1aUcziZNCAgBIbD0CIjQWXrXVFYkBOaDgAid+aAsYwgBISAEhIAQEAJCYIkR4LRqH330EXgfrj7OQqdV87k8sPda0XugBQNUF8dPr8M1TqfGtXAKqC5O8Zkr4U33ocvaTluHki4tUWnTuNYN17xZX7URRr0Z5fQ6GW1m/ZuZ6dOiHZNr3NTVFKCqNBdVJTm0t+Cx/96Dnfsn841xZM5fbFuLrQ01Sjq1RdNaaKZq7Rvex1v/Rk2fptbAWRhnuWiwp+JEA9OkjdLvNU6Txnsn7b1U9yZRbWaatNz168Hp0czFxcqeWyfVEmt+4gklXRsfz7Vw1v/934NTqy2V9ueWN/EIpVcbcA0FXdKddV/CvZRezUyRitKEgBAQAkJACAgBISAEThMQoSN3gxAQAkJACAgBISAEhEBUBFjcNFFKIRY54SKQjUYj+BuH1113nbJfiGZr68HgkQ70fN4SUeLw/HJqSpC9sgjeci16x7qnSRyuhRNvM5GsWVlSrwgbrneTTHnDc4xU/yaadQTWvNm4plyRN+EkzYDNgQLLIkn7tI8IBAqc9miIzDiGn6mr4ob3Uv8mDogLdwqLm5HWVkWW8N5O0oaFTTLEDYuYTKprw7KG69uYaB+LlOG5cluM9XBCXeH9/YeVOjl7+w4FPeSisnMUkVOfW7twN4mMLASEgBAQAkJACAiBFCYgQieFL45MTQgIASEgBISAEBACqUCARc6uXbuwc+fOsNE4LHK2bt2KhoYGWCyWeZ86S5zhtl4MUiSOvccadnz/OKXAsmjhKUrDSU0HHEY3Oq3xVLc/PUxuRgHK86um5A1H4bDQSWZr77bh6Ml+tNG+o2cY/DrWpgqc+hWFaKgvQ0EuRQsspiibUAvmYKxAebOTXg/HSoeO57IdqrjhSJx1cfQhp8wrgcBoGxY3HG0z1NiYFGmjShojRc+wuOGIm8Bom3ldeAoPZnUNKyLnv1teDzrLyqxSfINEztVVF6bwKmRqQkAICAEhIASEgBBYeAIidBb+GsgMhIAQEAJCQAgIASGQkgQ4ndphKtC9f//+lE2r5h4eQ8+B5rASh+WNw20H176xp43BUTqBU/ouuDPir2tSnleN3Mz8eZU3avq0jh4b9jV1KRLH6fLGfO+wwFlD8oYFTl1N4dIROP2EIlDg8M9x1L/BOXSemkKN9xUxI5YT5onAzDRp1oMHkxZtw+KGo2xUaTMzTdo8LXlRDvP40ReU9GoOnyvo/O9ZdytF5dy6KNcmkxYCQkAICAEhIASEwHwTEKETgvjtt98Om82Gn//85zjrrLPm+7rIeEJACAgBISAEhIAQWBACHI3D6dRefvnllE2rxnVxeimVGtfFcdrs01KqeX0eRdzw5nCPweVxwkN1cMbyPBgudcFrGMe4Nvqn/Bxhk5dZOCVv1lY10OuCpEfe8MVPZv2bBbm5Ej1oM3XI0kaVOI1xDMDlOQKjb/hnqX8TB8jknqKmSVNr23CaNI664eibRDWuVcOShtOkSbRNYqh+2L1XETlN1tagHXI0DkflcHSONCEgBISAEBACQkAICIHoCIjQCcLpF7/4BX7wgx8on3zwwQe48EIJ+47udpKjhIAQEAJCQAgIgcVKQE2rtnfvXuVLLaGamlatvr4+afVxWo40YmX9+mlTYIljo3RqnbublHRqfnrN0kYVOKq8UVKpUfOTtPFQBI6NJI4z2xuVxAmUN1z3hmvezJe84TkvRP2bRXW/cv0bTpumSpx4698ERt+cv6gILOnJLkSaNJY3HHWjCpylVKtmIW+W9tFuReS81v5h0GlwfRyuk8P1cqQJASEgBISAEBACQkAIxEZAhM4MXgcOHMDZZ5899W4ihE64osGxXS45WggIASEgBISAEBACiSXQ0dGB5uZmHDp0CB4PFx0J3ioqKnDGGWdg7dq1MBgMiZ3EF719/PqL6Pq4CWneyQgaU20+zrnwcipa3g9r8yl4nRRt43PD7hqF1+/B+MT4tHn4teNwmX2w57phy3OGlTgGrREWcz6qCmqVfWU+7/Ng1JmSsrZgnXb2jaK104ZTtO/qtytbrM2g16CiKAurKnOxrrYAeTkmmAzaWLtJuePTPGnQ7dFB/6ke+j200T5tJC3mefpW+ODd7IVnk0fZfHW+mPuQExJLwO9wwNXfDyf97vEMDGCkqQk+es9N7/npz3iimsZkQkZ1NUxVVTAWFsJUWQmN2az8zHtpySGwo+1l7Gh7JWjnJo0BX62+DjdVbEvO4NKrEBACQmCRESgtlQjFRXbJZLpCICUIiNAJuAyDg4PYsmULrFYrhoaGlE9E6KTEfSqTEAJCQAgIASEgBBJIwO12o49SFb377rvop4eooZper0cRFfq+9NJLlX0yG8uc7g8OY4Ikzfj4OCZ8foz7x+FN8yHLnDNL3gTOZSzbE1bisLwpzimnrWzB5I3T7QMLnO4BOw429ysSx+2JvYYPC5wzSN6wwKkttywZgZM+mD4lbnS7J0VOPM171hfy5lwPvOd64S+NnXE848o5swm4SdY42trgoX9jscAZPXIkKdLGQILGUFAAPW0sazLr6kTaLMAN+X7fXjx+8iV0u4L/N+Xq0q24g2ROrl5yGi7A5ZEhhYAQSFECInRS9MLItIRAihMQoRNwgb71rW/hN7/5DXbs2IGvfvWryieJEDopfg/I9ISAEBACQkAICIFlQiCV0qqpyJ0eB441f453Hv4vgKTHhH92fRuP2Y8cjWXaVXLm+CiVmodq43jhptRqauO0aWV5VbRVojyvGqW0n8+0aeo8ElH/xmTUoTA3A3U1BagqzUVVSQ7tp3NYtLeuWv9GTaEWb/0bNX0a177hn7MWLZFFOfHANGlc32aktVWpa+Ok+jbesbGErYnr25iKi2Eiscxp0nLXr1fq3ZjpPUmTljDMcXV0ZKhVSa/2QdfeoOefU7ROqZPTULg2rv7lJCEgBISAEBACQkAICIHpBETofMGDC/9u374dt912G5588kmkpU2mdBChI39khIAQEAJCQAgIgcVO4AQ9aD18+DD2798Pljqh2gqqJcEp1RoaGsC1cpLRWOAcb2tEZ2sLTh5uwninA85hOzT26enTAsd26bzINebBa/BjtMg9JXEC5Q3XvMnNpJRjtPH7890SWf+mfkUhSZxCRd6YSeosicbPern2jSpwOuJYVTGdo4ob3kv9mzggxncKixuWNSxtHCRr7LRnYZNoccPChiVNJv0u4j3Xt1FFTnwzl7OSRcDpdysi549Hng86RIEpVxE5N9Vekax/Q3kZAAAgAElEQVQpSL9CQAgIASEwzwTULywdOdmP9m4bBm0O5FvMyt9XC+hLSBc2VKPAkjHPs5LhhMDyIyBCh655K/3jZNOmTcrVP378OPLz80XoLL8/C7JiISAEhIAQEAJLigCLG67jx19aiVTPj0XOtm3bwGkfEi1yOq3tGLIPoLnpc3QfboW3YxgalwYa3+l6KD5QnZPR0LUzRi0koRpyUFRajtLiKqyv2ggjSZtyisRZqMb/iD1K/5hto31Hz7Dyj9pYG0fgVJO0YYHTUF+m/EN4UQmc/6QV/wttJ2m7lLa/pu0m2ty0qeJGlTgjsdKh41fTFihw5Av+cUCcPIWFzPEnnsBQYyO8drsS5VJ/zz1KxIvaAqNtOMqGxQ0fn2hpExhtY/wi4obFjUTbxH155/3EP7e8gd+RzBl0Bf+9d2fdlxSZY6J0l9KEgBAQAkJg8RNgkfPsO4exc/9JOJzesAuqo7/Xsti5sKFm8S9cViAEUpSACB26MNdccw1ee+21adE4EqGTonesTEsICAEhIASEgBAIS2Ah06px9I2V5E1rz1F09Z5Ef8spOE4OIsOqnyZwgi1gZMwG3bhm6qM0TTrStSR+tFqsv+tyXHLJDQt25dVvI3b02LCvqUuROE76h22sjQXOGvpHrhqBs+gETuCC/ye9+OcgBOrpvSOxkvnieP5+lZpCjfflcfYjp00jwKJm9z/9kxJhw23C74ef6milpaej9stfhp3q3CQj2obFDYsjljYsayRN2uK/Mff1H1ZEzr6+Q0EXc1HZJkXk1OWuWPyLlRUIASEgBISAQoD/7vvvf94TUeTMxLWVpM7dN5+bFIqcdeCnP/1p1H3/8Ic/VDIQPPjggzh06BBuueUWJUNTstt8jxfLen75y1/i448/RnZ2tsKykOoQLnQLxSuVOS4Us2UvdH7xi1/gBz/4Af6J/pHzk5/8ZOo6iNBZqFtSxhUCQkAICAEhIATiIRBtWjWLxYKtW7cmJK0aC5wuisBhgdPS0YSBU51IH/Ahc0gPvV0b9TL0ZhMcJreSfk2j00KjYbEzGcFTuLEWt3zz21H3lYgDpf5NCIrd9P5R2p6i7bdzJG2i8wOjb/hnqX8zR6jBT2/8l3/B8ccfh8/hmNrUI40FBUpas3gbSxuuYTNT3Ei0TbxEU/O8AeeQInKebX0z6ASrssoUkXNVFZtYaUJACAgBIbBUCHBUznNvH457OZw++AdfvyThEejvv//+VO3zaCbHtdIvvvhi3Hrrrdi5cye++93v4r777ovm1DkdM9/jRTvZ5uZm+rLcJcrhKptoz03mcaF4pSrHZLKI1PeyFjoHDhzA2WefraRb27NnzzRWInQi3TryuRAQAkJACAgBIbDQBOY7rRoLnJaeI+i2dqCxfT9GewaRPuhTInD0Y9PTqIVio0nXQKfVI7MkFxWrV2PFxg3IryiD1qhHy5FGfPbuexjpHYTWoEPNmetw0XXJj8yR+jczrhZH2LC44X3gz0NzuOO5/k1g9M15c+hLTg1JILDWTR9965Kjcvp271ZETrCWRvK0YOPGiEQD06SxvGEJpEbesNCRtnQJ/PHo80qtHKePcynObixy7l73laULQFYmBISAEFimBF7fdRw7Xj4w59Wz1HnwW4mtpxYodFhIRGpr1qxRIlDmWwxwJNHo6CjKysqwatWqSNOct89ZaHH9eI7SmY9IpWgXFur6pCrHaNeVjOOWrdAZHBzEli1b0NLSgs8++wxnnXXWNL6JFDp793IVWGlCQAgIASEgBISAEEgMAY/Hg6amJrRRqiSr1RqyU71ej8rKSqxbtw55eXkxDz4w1otRqpHQNdyG7uEODI30IcNuQM6IESannjZdxD7T0zTQa0j4mKg+TGEucspKkFVVDB3Vi1mo1mt1or3Xju5BB/qGXODXsTaDXoOSPBOqSzKxujIHOZl6qutzOmVcrP3N9/EauwbGk8bJrW36HuNzn42ryoWxs8dgP9MO+1l2uFZQHSRpCScw7nTC3dkJF/2bxn7wIHz0+8BP7wU2J302TjW1QrUM+v2gNo3JBEN5OXT04EFPdUX1tE+n93T0+4P30pYPgc/tx/GC9QN0eHqDLnpz1jpcn3cRinS5yweKrFQICAEhkGAC55xzToJ7TEx3R0704193fBRzmrVQozesKcPf3cHh2IlpgUKnk/4eFG2bb6ET7bzm+zjml5WVpWRsSKUm1yf6q7Fshc7vfvc7fPOb30Rubi42b948ixjX1OHG0Tv59I+Zr33ta7j99tujJxtwpAiduLDJSUJACAgBISAEhMAMAj09PYrE4S+ksNQJ1TLoG/Pr16/HypUrwVInmub2uTDqHiZx064InP7RHjidozC6dMhkiTNMD3U9Wmj9k6nQQjUWOEadiSJsjMgqLqRIHErpRAJHk2FAuj76NGzRzDmaY1wevyJs+oacONo+jB762U3vxdpY4NSQvGGBU1WcuWgEjr6HRFMQcaPriyzjYmXEx4+bxnHs18cwtmEsntPlnAgEWOA4KU2GgzaWOMEEzswu3PR7w0dfZlMbR+Wk6XT051EPAwmbQqqjY6TfFSJt5PZjAn1eK54ffB+f2puCAqk2luJLJHLWm1cKMCEgBISAEJgjgVQVOj/7/Xs4SlInke3Bb1+BqhJLQrpMltDhVGTvvPMO3njjDWWeXF/myiuvxLZt24LWmFFru3CNnq6uLvzhD39QzuNz7rnnnog1ezjyhMfjWjZq4y/iXXbZZUqKuJktcLyKigo8++yzU3MNd57az1zWxwLocUrhyzWI1DXedNNNYWvvxDpeKKETroZOf3//NA58zTiAgxmmUlRUQm78gE6WrdBRa+dEC/TnP/85vv/970d7uBwnBISAEBACQkAICIGEEIg1rdoFF1yAFZwOyWgMO35g/ZtmSqPGtXD4PQOlTjON6KJOo2bUk+ihCJxsUzZMWdlYsWkDSZw85NdVKmnU5rsty/o37PaCpUjj9+wJvAJc46aetjraOAA92PPe++n9BxI45jLvilOmDTU2KqnTRk+cUPaxNq3BgGF6QJGWng49fZlNQ69Z6nAatYYf/Qh5GzbE2qUcv0QJPHLoaTza+HTQ1Zm1JqVOzh111y/R1cuyhIAQEAJCgAnsa+rCvz7xUcJhJDL1WjKEzlNPPYUHHngAIyMjs9ZeVVWFX//617MiWlQBwQEAnMJMbVyv9Omnnw6b4k1NexYK9L333ov77+e/WJ9u6ng8T06XFmyuodKozWV9ocZjefLEE08EjfSZy3gzaxyFS8V2xx13BOXAc3vooYewffv2hN/LqdDhshU6keAnMuVapLHkcyEgBISAEBACQkAIzCTAImfXrl04fPgwuru5Gn3wxuKG80KzyCktLQ153Mz6N1Z7vyJw0n1pXwgcHYwOSo9mDx1Fo9a/MRuoCLopB+YsSjVWVghLdTHyV1cqIme+m1r/5siJPhw9OYD+oTE4Xd6YpmEy6lBN+b3rVxSirqYQ/A9OM72Xco2/KBlM3DQneKYV1B9LG1XeqPuqGeM8QK/5i4g22mpo+z9o+1qC57KMugtW/8Y7Fnukk6moCFznhkVNLkXqmYu5gBH5t0cfRedbbykihz+vu/tuZS9NCLza9oFSJ6fD3hMUxs0rr8Q3N9yOXEOOwBICQkAICIElTuD/JZmzn6ROMtr/+u61KLDMPe1yooXOSy+9BBYo3Fgm3HDDDUp0B0fQ/OpXv8Irr7yiROu88MIL06I+VNHA56kChqNSuG4OpzMLJSJYujz88MNKn4HSgc/9zW9+MyWH3nvvvZDjcTaGH9EXcziSh6NUfvazn4U8LxHrY6nFwQ48Hs+TxwvFZa7jRSt0zj//fLS3tyvX7K677lKihQIZMl9OU74UmwidEFdVhM5SvN1lTUJACAgBISAEUp8Ay5t9+/Yp/4BgqROqWSwW8Le/+B8LwaJxOiniZsg+gBaKvmntOYZOa5vSFQscA4kb07AWmUN6aFwaaOi9YI0FDkfgsMDJMGTCQKnU8mrLpwSO0ZKZ0CgcNbqmo8cGE0X3sGApsJinTa2920biph9ttO/oGQa/jrUFCpyG+jIUUD2flBI4LGiCiZtEZr7gcj8zhY36Wp7ZxnpLxXW8KnA4AqeXUm04e3sRq8BhOWMiYcPihuVMFkXnRZI0PK6WzpMmBJqGWhWR82FX8Jqvm4rW416KymkoXCOwhIAQEAJCYJkQ+IdfvoyBIUdSVvvV687CVeefMee+A4UO/3soXONIGbWFEiyBYuC+++6b1V1gJA6LmJn9sVxRS3cEnhxpvEceeSRoBIk6n5mfq/2xqGAGLDACW6jz5rq+UJE46nxmRhPNdbxohA7/W/n66yejhoPVUVLnsGPHjqDp6+Z8Ey5wByJ0QlwAEToLfGfK8EJACAgBISAElhmBE5RO6e2331aiccKJHE6ntnbt2mkihyNtrCRvWnuOorF931T6NBVhtGnUWOCYSdwY9VT/hiJwOJWa3mxSBE5BXVVS06gN2BzY8fJnSpoHtfnHJ/AX29Yh06xT3meJE2v0DfeVT1IoMAInJQQOB14coS2YuAldHin2PxUcNBVK3MTem5wxBwIsUqwHD2KQNpY48QqcwOgb/lnkzBwuyjI91eF14nckcp449mJQAoWmXEXk3FR7xTIlJMsWAkJACCxPAgO2MfzDw68kbfE3bluLmy5bO+f+A4VOpM4CH/YHEyyBYuCzzz4LWhNGjTiZGfERSmiocwoldPhzHpe/mBeshTovlFgKN14i1scp5QJFljqeyoWjdzizhLouVbTEyzMaocNRSWeffbYyJqeE45pFgY3XzXWGZkqvSPfLYvlchE6IK5VIoRMuTcpiuVFknkJACAgBISAEhEDiCbjdbrRQYfO9e/cqofKhmp6KlxdRGqVLL71U2bvoYVzvcCc6BltxcqBZ+dntOx3Nw1E4RqcW5lGqbWMzUF2c4OnDDFojSRuql2PMgp5+NuqMSNNrYSrMQWZ5PrJqipWf56P9x/Of48CxPrg8PjhcPoyMueH1jWOCBl9ZkUvzS49qGga9Bvk5JjrHgvKibJQVZNCei78sTNP0UgTUcQ20LVpom7/Y6GfNKQ6RSVzzV/nhW+WDbyVtAfvxovHEDSI9RU3A73DARX+m7UePYqytDQ5KB8FbrE1jMiGjuhrZlFYxh6Px6JuYGvP0qLVY+5TjlzeBV7t34om2l2HzzK4RwGRurrwCd1RfB316CqadXN6XTlYvBITAEiQQLl3yQiy3naLk7//Vm0kbumFNGf7ujgvm3H+g0OEIjHCNU4SpLZgo4VovHJWj1r0J1Vd5ebny0YsvvjglYsIJGz420ueBY3GqsK6uLnz66ad4lNLkcn2caMRGYB/JWl+oSKJAqaKKs2TwDMXxbkofzGnfuLFsu+6667B582Zs27ZtyYoc9XqL0AnxJ/XDDz9UPuGc9Pn5+XP6ZSNCZ0745GQhIASEgBAQAkuOAP8FnSXOoUOH4PGEDsdgkbNp0yasXF0Lq7sX/SP/P3vvAR7nWeV9/6XRVI00GvViFcuyLbckSmwnISGJUzakEGApKRveZYHAR7l2Kd9Slu96Idf7Ur+FDRds4A3swrdACp0UZ00gdoKdmLjIjqtcZBWr9zZVo/nOueVHHo1G0zQzGknn3uvZZzTzPHf53eMgzW/OOV1o6jqOYcdAWIGT5eY0arMFSGZGJqVMM4ElDgscPnNEDjdTYS6yywuQV78KhlwLFU1P3Qd5TvckTl4YwHd+9lcMj7sxRVE5wa3IbgEfoRoLnFUkbOoq7aitYImTA7Nx/jpASXkzkTOZETaauGFpQyInczQ6ERXNvPwm/4yw8dXNFjj8mrTFI8ACh8UNC5xRytXNj31OZ8wTMtDfHZrAsa5fLwInZoJyw3wE3hw+o0TOyZHzIS/Znr8Ff1dzD1Zbpz+wkiYEhIAQEALJJ5BuQuf0hT588z9fSdrC11M65S988OYF95/IGjpaPZtohU5gCq9Iwibc67yGP/zhDzhOUdt8hGqJEDqJWF+4tGWa6NKuScR40a47uHZQIEPez09+8pPLMt0ar1OEzoL/MyIdCAEhIASEgBAQAkIgOgKcVu21114Dn8OlVSug6JKyqmJk2fwUhXNhpv5N4CgchWMdNMA0moVsOgfXwQmsf6OlT9MEjo7q02hp1PJqSmG0pbaeBtfK4T8Y9zW24BSd+wYncL59YF6Idoq4qSrNU68vav2bIZqAliIt+JxIn1JK46ynQ0uVpj2W+vXR/UNLwVWLVf8mBUuTIZYZgT7noKqT8/vmP4dcWU1uBT5K6dVur1z4N6aXGTpZjhAQAkJgxRHg39E/8dU/JG3dd7xlLR6668oF97/UhY4WxaKBYPlQWVkJliP8Zb7vf//72LdvX0IidBIhWKIROlp6tUSMF63Q0fix2HnjjTdU+nL+W7stICp+vuiiBb8JF7kDETqLvAEyvBAQAkJACAgBIbC8CbC4OUXf2OdfLkNF7VKcBTxwwZM1Aa95AtZCE6CbawdY4BgdOphHsmAdoto247OjUELVvwkUONbSfCVxCtZVwpRnRRZJnVQ2/gORBc7exlb0DU3MqoXDtXKOn+0OOR0zRQttWFOE+++8AutripCS+jctNJVQ4uZyeZ/EoFtH3YSqb7Ow4PDEzE16mUVA6t/IG2IpEvh507P44bGn4fbNjQTNQIaqk/PhTe9ZikuTOQsBISAEhEASCCRb6CSjhk5gjZxISEJFzGhyKLAOTHA/nA7t5punI4si1eQJvDfUeIF9har9wvdHqqETLDy0MZO1PpY0999//xy8gfV5NC7J4BkpEip4YjyvL3zhCyryKVLkVaT3TLq+LkInXXdG5iUEhIAQEAJCQAgsaQLDw8Pqm1X8C2VgNA4LHKd/DBP+YYz5h+DVOZFrz1F5f/X62anOzBR9owkcnYvTqGXMMDEZzFT/hmrkmHNhpMcmvXkWLxY4tioSOPWVsJbkp1zg8GTauobReLoTh091qsfhWkvHEEbGXcjMzECOxYhcq4micbKQb7Oo1AxVZdMROglrburpNB2hxM1EwkahhM7UV2C0TaDASXFmuASuall3xfLG0dODIfojcLS5GWMUUcfnWJs+Oxu5tbXI37IFRddeC0tJCbLoOWlCINkEXu04gP9DUTlnhltCDnVXzU0qKqciuyTZU5H+hYAQEAJCYIkR+AalXGuiCPpktM/T7/T1lHZtoS2RETqBdWDmi0TRok42b96MXbt2zUw/kmgIJ1i4k1AyiufDdX8SVUMnEeubT4poXO666y78+Mc/VlwSMV40ETr8Hti9ezdycnJUDaTgFm0tn4W+FxfrfhE6i0VexhUCQkAICAEhIASWJQFOp3by5MkZkcMCZ5zEjcs/jhF/P0XjOMHPmanYOf8CarPZSGJM11nhKBzzqJ5SqPFxOY2alj6Na+Dkmm1UC8c8U/9GgxiYRi27xA4WOqlu/K0+FjdNLX1RSRxtfpxGbfvmVWjvHsHZtgFa27S44ucfuvsq3NhQHf9SeunWUOImdBmJ+MeppFtDiRt+XlpaEwhMnzZ47JiSN16SOrE2ljfm4mIlcOz0B78InFgJyvULJdA61qlEzktt+0J2tTG/Tomct5Q1LHQouV8ICAEhIASWKYE/vn4WT+08mvDVWcx6/Pu/vCMh/SZS6PCEWCA8/fTTYGHz85//HEVFl6UTfznvoYceUoIlOFJloULn+eefR0PD5f9NDq4JE43YCAQ633wWuj4eI3jtgVyCRdhCx4tm3dp7gL8U+eSTT87iyPP98Ic/jBdffBEPPPAAvv3tbyfkfZdOnYjQSafdkLkIASEgBISAEBACySHAwSEJDvAInGhgWrXmrrPw+J0YJXnjJInjxNjMpSxujEYjSuib+nyeL41auPo3WmcscBY7jRrPRZM4h091KIkzMOyIag854ubqDeVoqC+fFX3DfXj6fMirNKnnLSR1ompn6apQ4qY/qruju4gjakKlSGORw5E40pYEAal/syS2SSYZAwG/34//c+IZ/MeJX4e8K5u+BMAi58F198bQq1wqBISAEBACK5EA/27/z9/ZCYfTm9DlJyrdGk8q0UKHRcrDDz+sUnSxILj77rtVPRv+kh5LAW6hxEA8Qof7uv7661WdFx6L++Uv+XG0zs6dO5U4YrHEc4lGbARu0nzzWej6tDE4Emfjxo1qrizAuH3kIx/Bl7/85VnvlYWOF+26NWmj7Q/vGTeOotL28rnnnkNdXV1C38vp0JkInXTYBZmDEBACQkAICAEhkBwCR6jbf6CjhQ6WOu+k49/oqEnMcEOjg3h575+w542X0OfuoEo44yr6JrixyMnPz1e/tFs9lEpMReFQHZyJ6TRq4erfBPaVDmnUeD78h95pSsWgSRwn/RypcbRNNQkaTrMQLHFm7t1Djz4dsF+furRf2gXsxgJTpAU+nlsiItKU5n+da9iEEjdc80bakiMg9W+W3JbJhGMg8N+tf1FRORfHQ9che0/dnapWjt0o1jkGrHKpEBACQmBFE9hLdS//47cHE8ag0G7Box+/I/ovakUYOdFCh4fTomM0qaJNgWvrfPCDH8QjjzwyZ1bxCh2Obvn617+u0nMHNk5t9sUvfhFnzpxRacQSkeJN638h62Npw+2JJ56YmW44LonmGU5UPf7440ousQgLbCyfuI7OcpQ5vE4ROgn7z9P8HYUqgJyCYWUIISAEhIAQEAIrmoCuXYfCOwqROTqdzkxr/hw/Bp8ahK/cFzMfl9eF/rEunGg+iqb2E+gavAivf36TwFE4OUYrCvx5sI2ZYHRlweCkQ2ektGlGVfdGn0XPZxlDziVDr0N2qR2mAhJBlYXqvFjN5Z7E0bO9ON0ygK7+cXi8UxGnYtBnoqzQivqaAqyvzkdejmneeyxPWmD9V+uc16fyp+Dd4kXWuSzoOnQRx4zlAl816be6SUyuoSPgPFUUeW2xjCPXpo6Az+GAi75lOd7UhInWVjjo2498xNp0lBIxu7oauRs2wEapMEyUekNnscTajVwvBJJG4OxYK55s3YlDgydDjnFF3jo8VH03NtrWJG0O0rEQEAJCQAgsjEBZWdnCOkji3YmqpcOp1j70rm0qMj9RjeXEqVOnVHdcbybaxiJlbGwM5eXlYT/oZ2HEjSNnAlOiBY8Tqb9Ir587dw6dnZ2q2w30O6eW6m2+9UXqL9Lr2vyjXV+wSNHmFYlLMKdox5tv/tGsS7smmGW0742ldp0InRTsmAidFECWIYSAEBACQkAIBBDQXdTB/ogd+qNRpusSesuWgN/snxY2l6SNr+6yxPGb/Mt23StlYSxwWNywwBmlP+z5sc/pjHn5Fvr2pbGwUAkc6/r1SuZIEwLpSMAx6VIi59mO3SGnV2DMw9/V3IPbS65Lx+nLnISAEBACQiCAQDoLHY7I/+Z/vqLqY8bbWOY8eNeVVA+zJt4u5L5FJBApAmkRp7bihxahs+LfAgJACAgBISAEhMAyIPAmreG1SwdHrjcvgzXJEmIjUEqXh0qTtjq2buTq9CYg9W/Se39kdskl8Otzu/AEpVcbcs9OK6KN+j/q36lq5Rh08mWG5O6E9C4EhIAQWDkE4o3USUZkzsqhnh4rFaGTHvsQahYidNJ3b2RmQkAICAEhIASEQCgCnA2L5Q2LG+08IKhWDIH184ib/BVDYEUt1Nnbi7HmZgwcO4YhKg7r7OmBd2IiJgb67Gzk1tYif8sW2KnILD/OouekCYF0JTDmmcBTZ57HKx0HUJ5djMqcMhzrb8KR/tMhp3zLqu2qTs5am0SWpeueyryEgBAQAkuZwB9fP4s/7D4JhzNy3Uxe53qqmfnhv92Kwjz5fWsp77sInfTdPRE66bs3MjMhIASEgBAQAkKACQwFiBstCieKvyV8mZPQTWWFZOg1euG0TMBP/xfc/H4/pnxTs1+jyzKRQcUHM6Dz86NM9XNmJv1/OsK1jAy6j67J1NGRpaPHGVTFkI5FbLxGn88Pt3cS3klaK/0cTcvKyoRep6O6P5nQ0XoS2rie93xljT5Pr72fDo7ASWwZnYQuQTpbGAGOvnGQsGFxM0oSZ+zCBXWOtbHAYXnD4qbo2mthKSkRgRMrRLl+0QicGWrB/7X7yxjzRhaXq3NXKZFze+X1izZfGVgICAEhIARWDgEWO4dPdaLpQt+cRVeV5aGB6uRwrZyq0ryVA2UZr1SETvpurgid9N0bmZkQEAJCQAgIgZVJoJWWHRh9cyQODORxdt7za+z477thds8uZD5hGsM//T/vR16FfabjqakpDA0NYXh4GJOTk+p5q8eEfHcuip1UV8NjgWnKRDLDgIL8AlitVhiNxnknpjMZkFddgsL1VShYX4ks+nmxG+fB5j/A9jW2oJVyYTvp50jNbNKjmv444z/M1tcUgf9QS1rbQz3vCNH7B+i5nyRtVOl4EQkEpk8bpAgcljexRt/w9FncmIuLZ0XgLOKyZGghEBMBronTPdGPXmc/uh39+M+Tv0HXxNwPyrhTVu/8dQD+QgGLnA9tek9MY8nFQkAICAEhIAQSRYD/tugfnoCF/l6w0N86fJa2vAg0NjZibGwM5eXlqKurW16LW+KrEaGzxDdQpi8EhIAQEAJCYMkT4Po3msDhCJzYv5APcLqtG+h4y/T5fO1pfOsP/4IREhcP/PnDuOLCNQrT6xv24PfXPwmXxYH1FZvhoILq4+PjGBkZQeZkBnK92ShyFaDEmY8cr0WLw4HZbEZOTg5sNpuKygluLHCspflK4hSsq1SP06FxEdOmlj7sbWxF39BETBLnBipeyiInpX+csbx7lA4+19DxDjo+QEcSPVI67NNKmYPUv1kpOy3rDCTQ6xxEDwmaHueAEjYsb7odferMzw0H1sPRjE0YhHfX3Kzq5HAqNmlCQAgIASEgBISAEBACK4+ACJ2Vt6Dhs80AACAASURBVOeyYiEgBISAEBACi0eA698ERt+wwImn/g0XutcEDkucKwGnx4G9J1/C8bZGdAy2oqnjOHxTPuSOZ8M2blVrnjC5MJg3rL7mnDOZD9O4HiXuYhQ5bLD4LNBPTadT0xqLnMLCQphMpjkih6UNR9+wwDHlWdMiCofnfZpSILDE4WgcFjrRNI7EYXlzI0kcjsJJqcSJZoJyTVoS4IgaTo/GadI4rVn1fffNmie/7qIaOFL/Ji23TyaVAAIcXdOjJM0lYaPJmkvihoXN5NR01GdULYLQuaJgPf7j9q9G1ZVcJASEgBAQAkJACAgBIbA8CYjQScG+dnV1pWAUGUIICAEhIASEQPoRyByhmitv6GE4aIDhAB10RgyfbWkr8m7ywrvNC882DzxbPfBVThdbcXmd6BnpwIHmv6C1/xzc9OGa1nr6OlDWmofysUL1lPqcjP5fl4W+EW114JqhK2EIUWOHa97k5ZHUsFhmpVXLMGTBWlEAW20ZclaXQGdMj7QCTvckOnrH0NwxjGPn+tDZNx7VG6G8yIo1q/KwbWMZ8m1mmI2h6w1F1ZlctOII9Pzxj7j429/C53RO//vy+VStqJI774SPIt8cbW3qiLXpSKLmbtiA7Opq2BoaYCoqgo7+LUoTAotBYNAzgj7XEPrcg3TQOejx2GTkOjeJnPeD1Xfhweq7E9ml9CUEhIAQEAKLSKCsrGwRR5ehhYAQWKoEROikYOdE6KQAsgwhBISAEBACaUFA166bkTf6A3roT8QhPcgraOKG5Y13uxdTNg7tudxGHEM41n4ATV3H0TPaEXLt5jezUDBA45PE4ZoDqrHVoZ+80KEwa3ZaNJ1Op0QO18fhxyxwzEU2JXFyakrU43RpmsQ5cLJLSRy3Z1pwRWoscOoq7dhUW4iK4pxIl8vrQkARYEHDzdXXB09/P7yUovDc974Hn9utjimSOpN0+KkWlc5gQO7GjVGTs1RVwUhRcCxxrOvXK5EjTQikgoDL574kaS7JGhI2/e7hWfLG54/uv60Lma8uU4diYz4KjXkoMtrh9nmxr79xTpfFpgJ89+rPIzvLvJDh5F4hIASEgBBIIwIidNJoM2QqQmAJERChs4Q2S6YqBISAEBACQiDtCBylGXHaNC2N2oU4ZlhA91yqfTNznlumRqVU6xxsw7NvPI3B8T71c3AzTuhgHKFjLAu6U0CWPxNegxv+DIoe4P+jlGpZXiP8/gxYc6eFRmBatdzyQtiqqA5OPdXBKclPmzRqPE8uPMrp1PY1tuAUnZ30c6TGqdSqKYVa/eoiNNSXq3Rq0oQA17LhNGncOCWal37WnuOz9pyX6kvxz/x6YHPSveNhom/smzYhK0RUjT47G2ZKzWbfvBm5tbUU6bZanaUJgWQQ6KPaNdM1a6heDZ/pUOnRLqVDG/GMJWPYOX3mGXNRailEiaVAnUstRSjN5p+nHxeZ7XPuee7Cbjx95gWcGW5Bjj4b6+w1+J/bPyF1c1KyYzKIEBACQkAICAEhIATSm4AInfTeH5mdEBACQkAICIH0IcBfVA6UNyxxBuOYHn9+ywJHkzhXhO+jgyTOwXN7cby1EUNUn0BrmZMZMDpI3kxkwUKROJkjfui9Wcjw6Ujk6DExOgEdiRut+SnfWsaln330uHxVBQpKi1FWX4PC9VXILrGD6+KkU+sfdqDxVAf2Nraib2giJolzA9XD4bo4Ug8nnXY08XPRhAvLl2A5w6ONX5i2rCxlWMRojxcyE5Y5Wl+h+rHV1cFgt4MFDgub/C1bZiROFj0nTQgslICD021SfZpZwob+96HHeVnYpCK6Jouia5SgYTnDksbMkobO9Hj6uSKYdcYFLXfMM4Ecg/y7WRBEuVkICAEhIASEgBAQAsuIgAidZbSZshQhIASEgBAQAgklwLImWODEk33mKurnBjo0gRNFRiWOvjnffRovHXkWHYOtalmawDGPUC2bIQMyOEDH7Ydv0kfihtK7wUiJ1C7XgRkdHYWeInRmNfI7mZROzVCYg4f+1z/BlGdNqygcnmtb1zAaT3fi8KlO9TiaxpE4GygKhyUOR+OIxImGWvpdEyxneIZOiqDh5z2XhE3gNaGiZ1KxKs/QEEbOnZszVAb929Ln5OCKT38aFXfcAQtF44jAScWOLL8xeh0D08ImILqmO0DYjLhTFV2TM1fYRIiuWX67ISsSAkJACAgBISAEhIAQSCcCInTSaTdkLkJACAgBISAEFpNACw2upU7jM6dTi7VxyZzA9Gn8eG42mXl7ZYlzvO0wReTsg9vhhHmUNM1EphI4OpeOBM4UpqZ8mJycpPRprG8MMGQYKZna3BxtE/QN7gwHGSglcSjVmoGieOgD50wq3N7w/rdh651vjXV1SbmeU6mxuGlq6YtJ4hTkWVQEzo0kcQrt2SJxkrI78XfKsoUbpzbjx3ywnAl8LlJqs/hHT+ydHGnDjdOlcTNSran2XbtU3Rydkf790b8rTrHGR8l116HhS19K7ASkt2VFgKNrVPqzOcJmOjUaP++j/84nu2VlUHQNRdBo0TUqsoYibGaiayjyxpy1sOiaZK9B+hcCQkAICAEhIASEgBBYeQRE6Ky8PZcVCwEhIASEgBCYJsDCJlDgtMQBhuvfBEbfsMAJUf8mXM8cjXOirRGv7f8jRtt7YaA6OCZKpWYY52gbisDxXZY4/ilKq0aROPoM06xoHK1/H43tMdAHz6V5KN1UC1//OHr3NyEj41LqNb0OtTsacNv/eFcci03cLZrEOXwpnVo09XB4dK6BwxJH6uEkbi+i6SlQzvD18dSdiWacVF3DgoYjZ/RWK8zFxeoxHxxRw41r22iRNfNF2Yw2N+P4d78LPmutgFKrscyRqJxU7WR6jsPRNdM1a/qoZo32+HItm1HPeEomnmecHV3DqdGKzVTH5lI6tCJzeqXYTAkUGUQICAEhIASEgBAQAkJgyRMQobPkt1AWIASEgBAQAkIgCgKTdA2nTwtMoRZv/RtN4LC8iVD/Zr6ZTbo8OHXiEM6efhMdx84gc9QPHdXEmW7TEsfnm4TXyxOn10jjhIrGYYHjNk1LnIJ1laipr8OGLZtQVlY2a+iDu/4Cc44F1RvXwpqXGwWwxF/CEuf0BY7C6VCRONFIHE6lVk0Sh9OorSSJw5KAa68kq0VTd4ZrznBLVN2ZZK0lkpwJJWwSKVzaD7+BsZEBrKpen9Q9Sxa/ldYv12PhFm9NFsckRddQ6rM5wiYgNdqUfyrpWPWZWSixkJwJrF9Dj0tmhI1E1yR9E2QAISAEhIAQEAJCQAgIgUUhIEInBdi7urpSMIoMIQSEgBAQAkLgMoHM4UwYDhigP6BXZ8NBMh5xZLDxbvbCu80LzzYPPFs98K2KoxOals/thbN/BCNt3Th/9AhGBwfhdbpmJuz3+2dSqbHMYYnDadQM4Egc/Uw0jlvvh9PgVwJnypKFvFXFqKqqQi19+F9MkQbp1pzuSRw82YU3TnRhYMQJtycyP6NBh1XFOdhSV4StG8tgNl6uC5Ru60vkfHwOB/r37sXF3/4WPkrlxc1+9dWo+ru/g7GwcN6h+L5JPrjOTH+/us4zMABXX9/0Y3ou8Bp+rPWfyPknoi+d2Qwdpy6jaBltzYZLazcVFanXDAUFM9dwijN+bjHaBH2w/+Pm32J/31FM+Kb368Hqu+i4ezGmI2NGIHBs+Cx+fP43uDDRoa4sNhXgw7V/i+sKZ1v5Ac8w+lxD6HPT4RqcPgc8Hp/k4mXJbza9FYVGO4ouHYUmfpxPz+XR3PORb7AlfxIyghAQAkJACAiBJBMI/hJakoeT7oWAEFgmBETopGAjReikALIMIQSEgBBY4QR0bZSijKSNJnH0J7mYTYyNbtHEDcsb73YvpnLj+6Y1C5zxjgG4B0YxdO6iEjij9C3+cdcYtG9vs8ThKByuhzNFqdQ0iZNJ+oZFDugb2B59BjxZfkxY/HDTOctkUOJm8+bNWLNmDYxUvyPdWkfvGE409+PYub6YJM7aSjs219Ha1hSuGIkTuHedv/89Lv7ud/D7fCQA3ZjyeNTLWSYTVn/oQ0rQsIxhQaMJnHSXMzx/I4kYdSYxk65yJtZ/QyxzvnbyR2BJENxuLLoG91XcHGuXcn0SCQx6RvDdpp/D6XPPGaXBvgFe/+SMvElFdA3XrlGihsQMnzVZM/0c/WzIg0mXfv9tT+IWSddCQAgIASGwQgmI0FmhGy/LFgILJCBCZ4EA5XYhIASEgBAQAotC4AiNGpg+rSWOWXDQA6dNC6yBo2U9i7G78e5Bir7pAZ8neobUmYtaD473Ycw5Cpdn+hv8U1PTqdSmJc5lWZThz0QmfYA3ZTTAR2nGnJYMTFJgyhSlVDPxB/pU0+NqitbgM/+cbo1TqTW1cDq1TrR1DUc1PU6ndmNDNR01KLRT/RL6eSU2jqwZOnECr33qU3CStGFZw1InsFkpCst8qb7LYjHi1GbaHOKtO7NYc0/0uHsuvoF/3vetebtlPRvnf0oSPVXpbxEI2I25l+rUTKdAK1E1a4rooDM9ZoEjTQgIASEgBISAEBACQkAICIH4CIjQiY+b3CUEhIAQEAJCIHUEuIzMPjoCa+AMxTH8GronUOBsiaMPuoXr34z3TIub/qb2aXlDz3FjieP2OtE32qMkjm9qUtXDmaLngyXOZCZF3hi90FvyMUkyw5+VpQQOt7y8PGzYsEFJHLvdnnYSh+vhsLjR6uEMDEeXhqiK6uFcvaF8RdXDCX6XscAZPHYMYxcuoGf/flWjxtHdjeHTp+d9Qxrp/ZC7dm18b9gQdy123ZmELSTFHfVTKq6dLa/gqabn0e8KIy7F6KR4ZxY4XAz7xbVrpsXMtKApDqhZw7KGn5PomgXuh9wuBISAEBACQkAICAEhIATCEBChI28PISAEhIAQEALpRmCAJhQYfcMyJ57MZw10X2D0TVV8C9UEzkhrDwZI4DiHx2cEjtajd9KDYccghieG4J10K4mjReJwajVu4wYXhg3j8BooqZoxh9Kl5cOQcTnahlMObNy4EfX19UjH9AMscTgSR5M4Tvo5mla/ugh8NNSXg4XOSmujzc1w9fYqecMSh38ObhyR03/48LxoODKGo3RCtWA5w9eYLtVTstB9XI9Gi6jRW63Qrl9p+7CQ9e7tPISdra/gpTb+DxO3CAYgBkGwkHnJvYknoKJrLgmbEjqXWAokuibxmKVHISAEhIAQEAJCQAgIASEQNwEROnGjkxuFgBAQAkJACCSIAH++HRh982Yc/RronsDoG34cpztggTNM8maConDmEzg8Qy0ap3u4k6JxqNA8fSjPUTiTkz54MyeVwJnIcqI/exROvZe+tW1DSeZqmGFVC+TUaSxuamtr01ricBq1fY0taKWInGgkDqdSq9YicTZUoDBvcYrWx/EuWvAtHH3DwobFTS8JHH7speeiaQNHj87UzcnQ6ZBlsYDPOqqTVPOud6GIorVEzkRDMjHXXBzvpmicV1VETsdEz+xOwwgbfaYea21V0GXqEjMR6WXBBHoc/eh1DobsZ33eanzyyodn0qFJdM2CcUsHQkAICAEhIASEgBAQAkIgqQRE6CQVr3QuBISAEBACQiAEAa5/o6VQ43NrHJS4zjpLm0CJE2fRilD1b8LNyOEex6hzBMPjg3B73CRwvPBkTGJM78SwcRwDZqqZk+XFZKYP2WSVbBlFyM8sA31EPyNxOBKnoaEh7VKp8bo5lVrj6U5VD6dvaCJqibOBo3BI4HBKtZVSD0cTOEPHj8+kT4tW4AS+x3JJ6ulI8HW9+qoSOXxorfq++7DhkUfi+Ecit8RD4E/trymJ8xeKygnf5lqdHH02/uf2T+CWVdvjGVruSSKBv9v1f+PMcMusEdbl1eCHOx5FjiE7iSNL10JACAgBISAEhIAQEAJCQAgkkoAInUTSlL6EgBAQAkJACAQT4KxcgenT+HG89W+09GkscZJQ/ybc5nE0zjhJnN5hqndCQsc55cGQYUwJHD40gcN9sLhhiVOYWamicTgSZ/Xq1SqdGtfF4Z/TrXEqtaYWTqfWqYRONI0jcW5sqCaBU6FSqa0EiROq/k2sAodTnrHAsdJ7ouS669Rjjrzhxv23PvusqrHDzxXT6xW33RbNdsg1CyBwfqRtOhqH0qr1O8P/B4olwN01N6ujj9IsPnX2BXRN9GIdRXrcW3ML1tlrFjATuTWZBLj20SudB9QQVxdtxIPr7hWZk0zg0rcQEAJCQAgIASEgBISAEEgCARE6SYAa3GVXV1cKRpEhhIAQEAJCIFUEDK8ZYNplgq5dh8lNk5h4ZAJTudNFbjKHMmE4YID+gF6dDQcpF1oc9W+8WyjqZasH3u3TZ1+FL67l+dxeOPtH4OgcpPRX3XCPOuD3TEbdl8NDBewpVU+vtxe9mYMYyRxXkTjjBuecPix+G3JRCJu/GGaDBZs2bVKHzWajejnGqMdM5IVO9yQOnuzCufYhmIxZqKvMx7aNpeDnO3rH0NwxjGPn+tDZNx7VsOVFVmypK8Km2kLk28wwU5/LuU20tsLT348hqm/jaGtTR6xNZzYju7oauSTzbByVVVQEXUAETqz9yfWJIeCnOjh/7v4r9vQewJvDZ8J2mpWhw46S7dhRvA2b89YmZgLSixAQAkJACAgBISAEVjiBdKwbusK3RJYvBJYEARE6KdgmETopgCxDCAEhIARSRCDn2zmwfnu6BozW/GY/3Le5oTuvg/6UPuaZ+PX+GXHj2eZRAsefy+mMYm8scMY7BuCgY6JzIGaBwyNOZvrRM9WLZk8L2vwXKaBoTKVPC9U4GqfAX0FxOAWoLKzB2rVrVU2cxZQ42jxZ2vzk2Tdx/uJ0xI3PN0W1fiZVOfcCkjFuT3SSbM2qPBJBdiVxKopzYt+UJXKHz+EACxxnezuGDh1Sj33OueIu0nJY4LC8YYkjAicSrdS/fma0Fbt731AiZ2Iy/P7W567GLSRxWOaYdYsjZVNPSEYUAkJACAgBISAEhEBqCCw5ocN/VnH68FcunVvoXEMH127l899fOqcGn4wiBFYsARE6K3brZeFCQAgIASEQM4Hf0x3vivmuuTdo9W+0FGp8jrPFWv8m1DA6E0UcFeaiy9eHI6PH8Wb/YTj983/Qq2rhsMLJLMeWmmuwvq4e9fX1SLc/SP6w+yR+86cTGHe40U+1cBwuL6ampkVZod1CcsYWkjqnUqumFGpcC2d9TZFKp7YcWyLr39g3b1ap03IojRqfpaUXAcekS9XF2dn6Ko71N4WdHNdTubuaU6rdhI35dem1EJmNEBACQkAICAEhIASEQOoJsMh5lI6f0hEpO/UtdA2LnQ+kfpoyohBYKQRE6KyUnZZ1CgEhIASEwMII9NDt76XjL3F0w5+Jct0bTeBsjqMPumXS5cF4zyAmeobQ39QOljk+ei7WZrRlw1qaD0t5Pi46+vHHY8/j/NAZjPnC185gkVNuqMXass247sobVD2cvLz0kx39ww40nurA1//jFYyOu2YkTiCnzMwMbFlbOvOUJnFuaKhRImc51sNJdv2bWN+Hcn3yCRzuO6lEzgsX9mDSHz4ibVvJlunaOCRzMjMykj85GUEICAEhIASEgBAQAkIg/Qnwlxr/gY5IIid4JR+gJ36S/OU1NjZi9+7d2L9//8xgnPZ769atuOeee8JO4JlnnsFvfvMb3HHHHXjnO9+JIkoN/aMf/QgvvfQSfvnLXyZ98tr44QaqrKzE9u3bceutt6r5LWZ79NFHceLECbz73e/G/fffv5hTWfFji9BZ8W8BASAEhIAQEAJhCbxAr/6Mjmdi4HQNXcsCR5M4lTHcG3CpJnBGWnswQALHOTwes8Dh6BtznhW2qhIlcSYyvDjb24KDx/fj7OAxDHv74MP8NXVY4liz8rCdPujdfsVbcNUWqoFiMsW3oCTedfpCH5pa+nD4VCfauqb/2jh2tjukzOHXWOhs31Kp5M2NJHE4Cme5SZzR5ma4envRQ3/cjF24QDWUmmPeAX12toq4yd+yBUXXXgtLSQmy6Dlp6Utg0DVCkTgUjdPyKs4Ot4SdaKHJriJxWOSssVWl76JkZkJACAgBISAEhIAQEAKpJ8BROV9ZwLBX0b276UjCdwD7+vrwiU98Avv27Zt3glVVVXj88cfRQHU8gxuLm6985fLicnNzcffdd2Pnzp3g+3bt2rWAhUd363e+8x18+9vfjupint+TTz4Zci1RdZCAi973vvcp3p/97Gfxmc98JgE9ShfxEhChEy85uU8ICAEhIASWL4ELtDSWOHyci3KZ7Dh+QAenZAudyStiRyxwhknejLR0Y6StJ26Bw+Imr7oENjqsJflo7+pAS0sLDh87iNPdRzAw1QVvhivsfEyZ2biqejvuvfE9WF+7Ie0kDqdPY3ETLHECF3W+fYDSrc2OYDIb9ci2GLBtUwW+9JFbl43E0dKnsbjpJYHD8sY7MRHxPRd8AQscljcscUTgxIxvUW94ratRRePsatsbcR5vLd+qJM7tlddHvFYuEAJCQAgIASEgBISAEFiBBB6jNX86AetmqdOYgH6Curjzzjtx/PhxsOh44IEHsGPHjpkrDh48iF/96ldoa2tTrz/33HOoq5udSpjlRDvVDn322Wfx8ssv47HHHlPXc3viiSciRvckYkWBQuepp54K2WVTUxP4utHRUbWWV199ddEidUToJGLXE9OHCJ3EcJRehIAQEAJCYDkQ+DUtgiXOs3Es5st0z1diuy9R9W80gVOwrhImisaZxBS6urqUxHnzxFFc6DqLzqlz8MAZNhon22RFTWkd7r/5g9hQszltJc5hSqe2t7EVTpI64RrLHJY6VhI4LHFsVhNY6HB6tX986C2oX724IeuxvVtmXy31bxZCb/nc2+Xom66NQ9E4bWOdYRe2ylo6E41TkV2yfCDISoSAEBACQkAICAEhIAQSS2APdcdfVIw1zdp8s3gnvfC7xE3xhRdewEc+8hElOOaLWuEInocfflhJHxY+wZEwnKqNW2D0DsuS8vLyOfIncTOf3VOg0Ono6Jh3GJ7rvffeq17nqKJHHnkkWVMK268InUXBHnJQETrpsxcyEyEgBISAEFgMAidp0P+ig0VO+M9DgSvomtvoeImO45cmy+HjLHM+QEeYUPLA9GkchbPQ+jd5NaUqjRoLnCxKq+ZyuZTEOXz4ME6dOoV+ZxdG/H0Y8neHlThmsxm1Jevxls234I5t98JssCzGLsw7JkficDq1fY0tOEXnSBKHO9Lq4bCwyc024VcvHZu5j1/78N9uU6nWllKT+jdLabeSP9eX2/ertGqvdByIONjtlW9R0ThvLedckNKEgBAQAkJACAgBISAEhEAEAhzssifBlNifcLROApomQm644YawtW64Rg2nBmPxw38jB7f56u9wtM9NN90070zPnTun6vZwrR1u3D/X4Ym1zk20QofH0GRKqDXHuo5ItXDmez2S0EkUlwS8RZZ9FyJ0UrDF/AGbNCEgBISAEEgjAn760P/XZnUY/2IMPzE94PhbB5zvccJzw+X0Xe7mMWS2ZsB4TS6mcqfm9OFze+HsH4Gjc5DSX3XDPeqA3zN/rZpQk8gwZMGYa0F2eQHMRTYYC3LUWWtut1uFibPE6aVaKU6PA+MZgxhAB1wZ4yHXlUHFzo1GI4kOG66o2YpbrrgLpbaKNNocwOmexMGTXXjjRBcGRpxwe8IXc+fJGw06rCrOwZa6ImzdWEaROFmz1jQ46lJSp4KuWQptopUikGhvR+kPDweF/vMRa9ORrMuurkbuhg2wUd5oExXR1FnSS9jFuqaVfH27oxu7ew5gd+8bGHCH/7pkjbUctxRtwy3F25BvjDMH5EqGLWsXAkJACAgBISAEhEAKCJSVlaVglBiH+D1dz9E5iW4JTL2m1b/hWjevv/76vDPlKB0WOaGibrgOzNNPPz3vvRwB9OUv8zc3ZzeWRBwlwynQglu4mj2hBkqE0IlnHZHEzHyvh7svkVwS/dZbjv2J0EnBrorQSQFkGUIICAEhEAUB/VFKt3VJ5GSOZIa9w3uNF453k8h5txP+HDJAl5qzbwQdLx+Fq//yL3AFV6xG8fZ1GO8YgIOOic6BuAUOCxtrRQEs5fkwF9qgoxRhgY1/cTx//rwKHR8ZGYHH44EjYwSj6MdIRm/IaBxN4uTk5KC+cgs2rroKWyq3wqQ3R0EtNZd09I7hRHM/jp3rQ2dfaBkVPBOWOGsr7Urg1NE5WOKkZuYLH8XncEATOEOHDqnHPqcz5o5Z4LC8YYkjAidmfGl7w55ekjg9b6Bx6HTYOWZmZGJHyXbsIIlzRd66tF2PTEwICAEhIASEgBAQAkJgmkBaCh2WOSx1ktG4Vm3NwjvmSJC3v/3tSqpwxMrf//3fx1TzRhMpHFnzr//6rzP3cr8/+MEPZkTPK6+8Miv9mpbqjVfAIuW+++5Tr3OEzL//+7/jxRdfnLdmT6hVxyJ0rr/+elXjJ1A0xbuORAudRHNZ+Dtk+fcgQmf577GsUAgIASGwsgk4aPmcTo3Tqr0WAUUuvf7+S8e1c6/ltGl//d5vMelwwef1YdLpxqTbA47G0ZuNsBSFybkWYmgdpUoLrn/D6dOC2wUqdM/1cE6ePKnSqnGj0TE41aVSqjkxNueezMxMWCgaw263Iy/Hjh1b7sLGqgZU5FelxfuBU6m1dQ2jqaUPh091qsfRNE6ZdmNDNR01KLRnw0I/L7Um9W+W2o6lfr6nh5oppdqreOHCHox6wgvOTfl1KqUaH1a9RGClfrdkRCEgBISAEBACQkAILCMCq2ktLUlaz79Rv59KTN+hIkJY7lx33XXYunVr2JRpmhx54oknQoqg+V7XnmeZw6ncgpsmSkLV7Am16miEDkcZfeMb35iRTM8///xM3Z9415FooZNoLol5hyzvXkToLO/9ldUJASEgBFYugVdpj+x0NQAAIABJREFU6Sxy+HBHwMA5gjWRMztTl7pRq39z4eXD6Nh/iiSOF5iam2bNXluODN38kT8sb4y2bATXvwmenVYPJ1ji8HXj/qF5a+NkZWWBo3BsNhv0ej3Wlm/E5qqrsbXuhrSojaNJnMOnOpTEGRhm2xa5VZXlqZo3DfXl4MdLrUn9m6W2Y4szX7fPg50tr6jjSH/4aBwLRdfdXX2TOrYUrl+cCcuoQkAICAEhIASEgBAQAsuLQAsth4VOstpXqOO5WcziHk2LqHnttddU9EpwY7Hy8MMPzwiQwNc5qqaB0lKHaqGEB19/7733qsuPHDmCIkpnHdy0SJX5avYEXx8odFhGBTfOyMGZObQWKg1crOvgvhIpdJLBJe43xAq6UYTOCtpsWaoQEAJCYNkT6KcVahKHiy6Ga6X0Ikuch+m4YvaFmsAZae3BQFM7nMPj8FF0zlhnP7wTrnl7zVlVpCJ1uHH0jTnPCltViYrCyS6xq/N8TZM4HIXDvxTxz1rjaJz+qXYSOf1zonHMXCclOxtWq1XVxjEbLLhp49+kTTQOS5zTFzgKZ1ricB2bSI2jcKpJ3NSvLlqSEme0uRlD9Is3n8couorPsTY97WlubS3yt2xB0bXXwlJSgix6TtryI8DyRhM5LHXCtWuKN6lInLtI5OgzQ9jn5YdHViQEhIAQEAJCQAgIASGQKgJHaKDQjiMxM3gndfO7xHQV3Av/DX3w4EGcPn0awYKHxcn9998fdmCWQ52dnaoPrtHD6dwCI3E4Ioijcli8/PKXv5y3r4qK6fq0gZE0810cKHTCTW7z5s344Ac/GHEN3EekdfA1iRQ6yeCSnHfI8upVhM7y2k9ZjRAQAkJgZRLYRctmkfOLKJZ/D13DIifg9zkWOMMkb0ZaujHS1jMjcIJ7c/QNw0VyJ2SjFGdVN25BwbpVsFWTxCnJR6j0aYH3srThdGqHDx9W52CJ4/SPod9/UUXlsNThxqnUWNwES5xySqX21o13YE1p/aJH47DE2dfYgr2NregbmohJ4qhInA0VKMxbGqmjtPRpLG569+9X8sY7MRHFG3H2JSxwWN6wxBGBEzO+JXcDp1FTEofSqp0aPB92/najDfeolGo3YW1ezZJbq0xYCAgBISAEhIAQEAJCYIkQ2EPz5OwVyWq3UMe7k9X57H5fffVVfPWrX1URLhwx89xzz82qh8Ov/+EPf1CvB0bBBPYSKHQ0+RKt0HnqqafCpn3jcQKFDl8fqm2gGqmhooG0a2NdB9+XSKGTDC6peYcs7VFE6KRg/7R6BykYSoYQAkJACKwYArpOHcy/MsP8azOyzof/prqvygfne5zqcJc54Rl1wNE1CGffCFz9o+qIpvk8Xkx0DqpLMzIykGnUk7Shg6JyrNXFWPPuuWHSwf263W5VC4d/aeQQao9n9jfyvZQfbiSjB6MYgCtjWh7xWIESR6fTqedzTXZcVb0dWyq3wWaxR7OEpF3T0TuGE839OHauDwMjxNnjiziW0aDD2ko7NtcVY/OaQpiN6R9x4HM4MNHaivGmJgweOgQ35TT2OZ0R1xp8gaWqCjn19ciuroa5slKdpS1/Ao1Dp7G75w3s6T0QcbHX5G/EjpLtuKnomojXygVCQAgIASEgBISAEBACS49AWVlZek2ay5om889Krp/DdXQW0LQ0a+3t7WEjZXgIrj9z3333qXRsX/nKV/DII4+okbWoEm0aLGkq6W8yjq7h+jvf//73sW/fvlkROskQF9HU0AmHKp51cH8idBbwBkyTW0XopGAjROikALIMIQSEwIohYHrRpCQOnyM1170uTLxjDINXdcNBIma8Y0BJHL9nOtollmYqzIU+x4xJpxvjrX3IzNLN1MvJMGSh9p3Xw1xkC9llb28vmily4+zZs+qXyuDG0TfujAl0g6I7MlwqGoclDqdT45o4JpMJmsQxZplQYqvA7ZvfgTxLPkxUS2Ox2rn2ITR3DCuJ09kXvnC7NkeWONs3lWHbxjLk20jIpbnEYYEzeuoUnPQHQ7wCR8dp8VjckMSxX321eqyzLI0IpMV6by2ncQfcw9jd+waJnANod3SHXVqJqYAkzjbcUrwN5ebi5YRB1iIEhIAQEAJCQAgIASEQRGDFCZ2vEIAE1NDR0po98cQTuOceTsExfwuWFyyEbr75ZnVDoOQJ7CGU8OBImAcffBBV9Dfd66+/HnLAwL47Ojoivt8XInTiXQdPKpFCJxlcIoKTCyBCR94EQkAICAEhkP4EmmiKWm2cubUOZ83fv9EP19vHMbC9Hb0DzfOmTwu36Ej1b8a7BzFwph185ro4Fds3zEmvxinUWlpaVDTOfGLfiXGMTlFEy1SXEjmcTs1ms6lDr9ern7XGqdQ2V12NrXU3LFpKNU6l1tY1rOrhNLX0q8fRtCqqh6NSqdWXo9CeDQtFNaVrk/o36bozS29er3QcoJRqr+Dl9v0RJ3/rqutUbZybK7ZFvFYuEAJCQAgIASEgBISAEBACSSPAKdf2JKl3Trd2y8L71oREpPRn/GXKm266SdXD0eSPJiB4FqGkS+A9gSnX+PmrrrpKTX6+dGqaoOGaN7t2cV748G0hQifedfCMwgmdwHUGrn+++5LBJRI3eZ2yuPipCQghIASEgBAQAmlJ4Ema1X/REel3oQxg7LZ+dG85h96yFvioJk4sjQUOi5k8qn0TTf0bLrjIdW+45k1paSluu+02FUXD4oYFzimK6BgeDi07OPqGa+L0TLXAiTGVSo2jcKxWq3oc2MwGi5I4N1JtnAqqkbMYTZM4e6kmzuFTnVHVw+F51q8uUgdLHBY6i9W4xk3rs8+ih+rbmIuLYaJjw6VQe6l/s1i7snzHbR/vUrVxXrjwCrocc6PxAle+OneVqovDIqfYXLB8ocjKhIAQEAJCQAgIASEgBJYOgcdoqp9OwnT5T8KhxPQbKDNY6nzyk5+cU6+G/2b/whe+oFKdB0bVBN77/PPPo6GhYWZSLCe+8Y1v4Omnn1bPBQsN/plfY2Hz85//fFZtGx7voYceUvKIRc399wcU7Z1n2YkSOrGu40c/+pGKTmIuz9LfyoE1erQ1hlr/fCIo0VwS8y5Z3r2I0Fne+yurEwJCQAgsPQKNNGUtGqc//PQd1cPo2nQWPVeex6Q5eonDAoflDUucgnWVMOVZ50TYzDfyL37xCyVsuE1NTcFBKbnGxsZQTKJAS4sW6l6WOCP+Poxm9kFnyER2dnZIicP3LnY0Dkscljf7SOK0UhSOk36O1MwUdVN9KRJnfU3Rokocba4sbPb94z/CSSnvuPl9pNNov7IoBZpt3To4e3rgpWtibbm1tbDTL/F8zlm9Wp2lrWwCu1r3qmic17r4P2Dh213V0xLnutIrI10qrwsBISAEhIAQEAJCQAgIgdQS4O8lrqYjumQM0c/tK3RpAtKtaQMG14/Jzc3Fli1b1MtcX4fr5nDj55988slZ4ub6669Xr/NrDzzwgPqCJUfr7Ny5UwkZFjYsgoKFDgufhx9+WL3G9959992q7g5/qfPFF19U43F/3/72t6PishChwwPEuw5O1/b2t79drZWlznvf+14131/96leKC0uy4BpC/Pp8QifRXKKCt8IvEqGzwt8AsnwhIASEQFoQcNMsNInzavgZ+QyT6L2ymSROM0arpj+oj9RY3Bht2cirKYWtalrkxNNY5PzsZz9TEmdwcBBut1tJHW6cHm3t2rWzuuVonFF/P4YyujBpcM1E4nA6teDG0TicTm1r3Y2LEo3D6dMaT3cqkdM3NBG1xNnAUTgbKlRKtXRLpXaCilmeo29QcR0cN0VM+Wi/WOpwMxUWKhkTqelJvLGwsdK1Jdddpx5n0XPShMDZ4RaKxnlViZxB10hYIBvya3F39c1gmWMz5gg8ISAEhIAQEAJCQAgIASGQvgR+SlP7hwROr4b64u89JThxA0fFcKSMFlETOGNNuHCUTmAECl/D9339619X0iKwscj44he/iDNnzuAzn/mMEjvBqdO0KB5N/mj3sxj54Ac/iEcuZYOIht5Chc5C1sH3fvzjH58RXzxfXsM3v/lNHDx4UEmpaFKuaetMJJdo2K30a0TorPR3gKxfCAgBIbCYBF6jwVnkcFo1R/iJjNT0KInDMmcqa/pD+VAtUv2beJbLqdU4ndpPfvITNDU1zUic4L5q6cN+ljUcjePIGobLNAKjxaBETmA9nMD7FjMa5/SFPqqF06ckTrT1cDgSh+XNjQ01KgonnSROcP2bC7/7HaY8oSO3MnQ6FF599Zy3gyZw8unbXUXXXgtLSYkInHj+0SzTeyanfErgcFq1Q70nwq7SqDOoSBw+riqsX6ZEZFlCQAgIASEgBISAEBACy5JAomrpsMT5CR3vTC4lFhScOYMb//0dmEptvpE5UqWzs1O9vGHDhhnxw3JCy8rBNXjma5y+LZbxgvsJHD/cOJHILWQd2r2BzLTnysvLUVdXNzO8xjj4+eD5LZRLpPXK61JDR94DQkAICAEhkGoCHLrNAodFzsHwg3stbvRedV6JnPGywZAXx1r/JpblXrhwQYVP8y8uLHV6KEUX18bxGhwUceOET+eFzmuE2WGHH1PIraR6ODUGeLOcqqbOfBKHo3Fu2vg32FjVkNJoHK0eTqwSh8UNSxyuh1Noz04LiRNN/Zt+qnOkReQE77smdFjgsLzhyBsROLH861hZ1x7rbyKRQ9E4JHIck66wi2d5o4kcljrShIAQEAJCQAgIASEgBITAkiPAf7ez1DmygJmzzPk3Oj6wgD7kViEgBOYQkAidFLwp+Fvd0oSAEBACK51A1ss6mJ4h4fG8jYqZhKcxsKYdXZvPqSO4ZRiyYK0ogLnIRvKkBIZcC3TGuSnM4uXN+XY5f+7Zs2fB38wJbJxj9qLzHJw5A5jKmI4SysgEsqZMyHYUorQhB3qaX6hmzDKhxFaBbbVvRXVhHUx6c7xTjOk+p3sSHb1jOHCyC8fO9cHtmT+6KbDjNavyUFdpx6baQlQUL36KKE6bNtHainGKkBo8dAhu2huf0xmWxQQJOc/I7FRYOqqfwynT7Fdeibp/+idkV1fHxFMuXjkEJiad2NN7ALt73sCZsdawC8/RZ2NH8XbcUrwVdTlVKweSrFQICAEhIASEgBAQAkIgbgJlZWVx35uyG+ON1ElRZE7KOMhAQiCNCIjQScFmiNBJAWQZQggIgbQj4HN74T3lgOlpA2wvFcLSlRt2jq7ccXRtOauOiYLLH8KbCnOhzzHDuor6KMtXIifRjUUNR+KEkjiBYzkyRtDkPECVcSaRqcsgL0X/55+uoWO1WrG6as2cqeWa7LiqejvqSjehlIROKhpLnHPtQ/hLYzsuksyJRuIYDTqsInGTLhKHBc4o1SxykmCLVuAEs82gukZjJIAySeLobTZkWSzgyByWOvWUG1lkTirejUtvjKPDZ5TIebn7r+rfeLjWYK/HjhIWOduW3kJlxkJACAgBISAEhIAQEAKLSmBJCB0m9Bgdj9LBUTvRtFvoIk6zVhPNxXKNEBACsRIQoRMrMbleCAgBISAEQhKYdHkw3NqDiZ5BTP7Sg7xXS1FwrDIirf4NbZRWrRl8Tkb9m/kmwCnUOJXaYUrLFU68+0jecE0cX5YbY+YeDLh74HZ44XNPf9CbkQHoLTpkmXRYW7YR+iw9OKVaeX4V7tv+IPKthernZLf+YQcaT3Vgb2Mr+oYm4HR5Iw7J9XCqKZ3aDVQPh1OqLWY9nOD6N/xzrC1U/RsHpck7/t3vgvvTXl//4Q+rFGvShIBGYMA1jBcu7FFp1c6PtIUFU2wuuJRS7Saszl0lEIWAEBACQkAICAEhIASEwMogwGLnD3TsCbHcq+g5rpPzDjr4sTQhIASSRkCETtLQSsdCQAgIgeVNYLx7EK6RCYy0dGOkrQe+k14UH1mDkqO1MA1Zwy7eWThKdXHOo//adujrTcirLoGNDmtJPomR5NWcYInDdXFefvllDA0Nqbo4wc2JcYxP0Wt09ma64Dd7YbfbVU2c3tEuDI71X77FT1KHjc6ltn3tW3HbFfdic9XVsFsLkv4GOH2hD7HWw2GJs2F1Ee64fi24Ns5iSJxo6t9EAy/W+jc8LqdbkyYENAJ/6Tyk6uL8qf21iFBuWbUdd1XdhFsrr4t4rVwgBISAEBACQkAICAEhIASWNQGO1mmhg1OraceyXrAsTgikDwEROumzFzITISAEhEDaEuDoG9fwuBI3LHImeobUmVvR8RqUHKlF/pnI31Tva2iF4230m9/bgIJ1lTDlWZMqcHh+LG04AocjcU5RCq9AicPRN07/GB20Nn+fkjj+zCkYjUbYKEVXTk4OMiltl9b6R7pJ6vTM2iddpg4WoxVFthL8rwf/Pakix0FRN21dwzFLnII8i4rAuZEicQrt2SmXOJrAGTp+HD3798NJUTNekiuxNo6qsW/erKJrclavliibWAHK9YpAx3gPReK8QiLnVVwc7w5LpSqnnKJxbsJd1TehPLtYCAoBISAEhIAQEAJCQAgIASEgBISAEFhUAiJ0FhW/DC4EhIAQSE8CLHDGKXXaCKVQ4zRqLG989JzWsnvsSuIUH10Dw7gp7CJcNeNwv5MiIx4xIHujPWUL5kgcrovDadU0iaMJnAn/MAmcfnjgBD/HzUx1VVjgsMgJlDiBE/ZN+XCu6xSlVTOQxMmGSU/3mG1gqfPWjXfgHdsfSvj6NIlz+FI6tWhSqfEk6ikKh4+G+nIViZPKxgJn8NgxjNEexCtwtPRoVhI3Jdddp+SNRNekcheX31h/an8dL7TswV6KyonU7qy6UaVVe0tZQ6RL5XUhIASEgBAQAkJACAgBISAEhIAQEAIpIyBCJ2WoZSAhIASEQPoSCKx/M9DUDidF4wQKHJ55xlQGpVNbQ2nVapF3oTTsYvwGP6Ye8EH3oSzgptStmyVOS0uLEjkclaPVv3GpCJzZAodnxRInm1JwWa1WFZUTqmn1cMrzK1UqNU6x9vSrP8bQxOXUa9vqblT1chJVK4clDqdTY4lz+FRnTPVwFkPiJKv+jQic1P3bWa4jcT0cjsThtGr9rqGwy1ybV6Oice6uvhn5JttyRSLrEgJCQAgIASEgBISAEBACQkAICIElTECEzhLePJm6EBACQiBeAsH1b7T0aaH6y7lYqEQOR+To3PrwQ95ALz9Mx/vpSFGpkuHhYRWFwxKnuevsTP0bTqPmxNic+WZlZSEvL29eiaMJnLrSemysakC+tTCkqDnedlg9b6KjIr8q3q2YuY8lzr7GFuxtbEXf0ERMEofTqd1A6dRSUQ9nserfLBiwdLBiCExRbavplGqv4EDPsbDr1mdmqUgcTql2TfGmFcNIFioEhIAQEAJCQAgIASEgBISAEBACS5OACJ0U7Bt/S1yaEBACQmCxCPjcXnhGHXB0DcLZNwJX/6g6wrUsjx5lx9aqw9YRvm7ElG0Kzvc41eG90puSZbrdbhw51oiDx/eja+giRtEPd8bETPq04ElkUFQNp1PjIzgSx5hlQnVhnToqCyj6yJKvUqmlonX0juFEcz+OnetDZ994VEMaDTqsrbRjc10xNq8h2WSkKKgkNp/DgYnWVow3NWHw0CG4+/rgczpjHtFSVYWc+npkV1fDXFmpztKEQCIJnB1rxe6eA9jd+wYmJsO/R9fn1GBHyXbcSodJFzo6L5Fzk76EgBAQAkJACAgBISAEhEAwgbKyMoEiBISAEIiZgAidmJHFfoMIndiZyR1CQAjET4AFjrN/BI7OQYx3DCiJ4/dM14mJ1PJbyy+JnDpKsZYZ9nL3W90zIgcZkXpe+Osj48M4drYRfzn0Mrod7XBNzS9weDSWOJxSjWviGAwG6HQ6NYmS3ApUFdai1LYKRblldK5Y+ORi6OFc+xCaO2gtMUqc7ZvKsG1jGfJt5qRKHBY4o6dOwdneHrfA0XEqOxY3JHHsV1+tHusslhgoyaVCIDoCLp8HL/f8lUTOG2gaawl7U3aWGbcUb1MiZ12OCMXoCMtVQkAICAEhIASEgBAQAskiIEInWWSlXyGwvAmI0Fne+yurEwJCYAUQiKb+TTgMhnETSk+so7RqtTBfzA1PrJxe5nRqfCQ5O5HT48Cptjeplsxx7Du2B92DHfD43GHnl5mZqSJwWOJwNE62yYpySoem1b/hx4mqcxPtW4tTqbV1Dc/UwxkYdkR1a1VZHjiVWkN9OfhxsprUv0kWWek3mQQO956gtGrTtXG8U+GF9baSLVQXh2rjUGq1zIzwojqZc5a+hYAQEAJCQAgIASEgBISAEBACQkAILJSACJ2FEpT7hYAQEAIpJhBL/Zv5pqYzGVDesw7FVBcn+89RyIL7qCeWOO9J3mI7BtvQ3N2E1t7zOH/xDM53NmFkZARTU1MRB+VIHBY4JYWlqCxajUj1byJ2uMALWOKcvtA3I3Gc9HM0rX51EfhIlsRJdP2b/C1bYN+8GZaSEmRlp6hoUjQg5ZplSWDIPaoEDtfHOTPUEnaNhWY7SRyujfNW1OVJNM6yfEPIooSAEBACQkAICAEhIASEgBAQAiuQgAidFbjpsmQhIATSj8Bwazea/3gQzuFxWEvzUbi+EhXbN4Cjb1z03EhbD1jkTPQMqXOsjQVOXnUJ8lCKooM10P/WhIzzEfKk1dEoWjTO6lhHDH89R990ksDpHGzH8bbD6vHAcD+cVJtlbGwMXCMnUmOJY8/Nx+bVDbhq7TbUlq5HvpVqyhiSm9qLZc3vXz6BppZ+9A1NYAMJmHfs2IhCezb2NbaQxOlEK0XkRCNxzCY9qrVInA0VKMxL7Nw1gTN0/Dh69u+Hs6cH3omJSGjnvJ5bW6vEDZ9zVq9W56XSxjwT+M6Rn5IAuIAxr0MVvn9k03tRnh2+NtRSWd9ym+chirz5TuNP0DXRh7LsItxcsQ1bCtfjhQt7sKttb8Tl3lh+De6hSJzbK98S8Vq5QAgIASEgBISAEBACQkAICAEhIASEwFIjIEJnqe2YzFcICIFlR6DjjVM4v+uAWpefolEmqQbOpNONLLMRJnsOfCR1Ym0shYy2bOTVlMJWVQLr3nzgZ9TLs1H0dD9dwyLnniiujfISTeBwBM7xtkYMjveBn/N6vRgdHY1a4uQZC7FlDQmc9Vuxqe5KVFAKtVS37z35mpI23Jy0VyPjLoyOuVFVngeTISvidFjisARqIIHDKdUs9HOiGgucwWPHMHbhQtwCR0+RNixsrCRuSq67Tj1eqtE3nRO9eHjXP5PImS2xcvTZ+K+/+ZZInUS98RLUz/MXduOxI//fnP2K1P0qaylF4nBKtZvAj6UJASEgBISAEBACQkAICAEhIASEgBBYrgRE6ATsbHNzMzo7pz+ku/HGG5frnsu6hIAQSCMCHIGz/7FfwzU0BufgKHxeHyjH2MwMc0nGZBnDf+DP0TfmPKsSNwX1lbCW5COLnsNJ6oYlDh8dERZ9Bb3+MB0schLweSjLmvPdp9GlInAuCxyeBadQ41RqfISLxNEhCyZYkWuw4/pNN+OW627H6qrFiQzR6uDseu0sXnj1NFwkcnw+vxI6WsvMzMCWtaHhscS5saGaBE6FqoeTKIkj9W/mf197fF58dt83sb/rSBr9i5epxEvATzcGxxTeUfUW3FV1E95asTXebuU+ISAEhIAQEAJCQAgIASEgBISAEBACS4qACB3arr179+IDH/gAzp8/P7N5drsdX/jCF/C5z31uSW2oTFYICIGlQYBFznjPIJpfOoS2vcdmSZzAFViKKOqDZE1gY4HDETicQs1Gx4zA0S5igfNfdPwpAgsOJtFSqu1YGDet/o2WRq1jsHVWhyxxHA4H+vv7VVROqLo4msDJybCjyLwK62rqceftbwP/99hkMi1sglHczdKmn1Ko9Q87KP3bhEqnpqVV09KntXUPY2jEOW9v66op5duliBsWNxyBw/VwOB3bQiWO1L8Jv4lcX+Vo/2m82d80c45i2+WSdCEQytiEmNsaW5WKxLmb0qoVmuzpMnuZhxAQAkJACAgBISAEhIAQEAJCQAgIgZQQWPFCZ+fOnbjnnum8QnfeeSduvfVW9a3xH/zgBxgaGsLHPvYxPP744wvajK6urgXdLzcLASGwPAj4KJrD2T+CseYeDJ5uh98zCa/DDWfv8LwLNORYYC6zw1pRAHORDTk1JTDkWqALitrRH9XD/GuzOjJHMsMC817thePdDjjf44Q/hz9Fja25vE70jHSgd7QLTV3H1GP3pGtOJz6fDx6PR6VTm6BUYH7/7LFY4Fj8NlBiOFhAZ30OyorLsZlqtaxZswZGozG2iUV5tdM9iUGSMp39ExgadeJc+xBF2kxigJ5zeyhCKkzrHhine+euVbvl9mtrsKWuCJtqC1FRnBPljEJf5iMBNtHaivGmJgweOgR3Xx98VGMolqajOkPGoiLk1Ncju7oa5spKdV4OrcvVj5PD53F67AJOjTSjzSH/W7uk9zWC0Km0lOGjde/BFXnrlvQyZfJCQAgIASEgBISAEBACQkAjUFZWJjCEgBAQAjETWPFCp66uTkXm/PCHP8RHP/rRGYBHjx7Fjh07lNR56qmn8MADD8QMV7tBhE7c6ORGIbAsCIx39MPROYjR5m64+kdnrYlr5oy19c16Tkd1WDJ0pDvMBlS/fTsKNteE5JDhzJiROIYDlGItTGNx43y3U4kc7zWX04RFA1gTOO0DzSRwjmPYMRBS4HBfmsRhgcMiR5M4LG/0fhOJm1yYkQMjaRyTP1sNv2rVKqxduxYbN25MqMQZHHWho3cMw2MuJWs6+8bVeZjq3cTb+N7OvrGZ2znNGtfNyck2wJ5rwr995rZ4uwYLnNFTp+Bsb1+QwGFhk7thA6zr1yt5o7NY4p5TOt14brwdp0cv4OQISRw697uHFjQ9Tt+VkRGcxGtBXcrNCyFAQmcK8wvmf9n4CK4r5NyQ0oRkNEDgAAAgAElEQVSAEBACQkAICAEhIASEwPIgIEJneeyjrEIIpJrAihY6WnQOfxP83Llzc9h/6Utfwte+9rWEROmkemNlPCEgBBaXwHj3IAbOtGOgqR38OFxzj1K0zMAIjLZs6LPNMzVzKrZvwJo7t8299S/0lJZWLZKb4FRqnFaN6+OEL8UzM45W/4Zr4DR3n8HgeB/4uXCN06k5KXqEJQ7XxQlMn5adkQdzRo56TmurV69GbW0t6ilyZCG/xAamSWundGhtXcMqZRqnS9PSpCXincBp1IoobVphngVvHL9INXQmodNlwKDPgo6kDrcP/e02VScn2ib1b+Yn5Zny4mgfpU8boPRpl84TFBkWa1tlLcXF8e45t+Xos/HDHY9inb0m1i7l+iQS2HPxDfzzvm/NGeGa4k1qv6QJASEgBISAEBACQkAICAEhIASEgBBY6QRWtNDh2jkvvvgibDZbyFo53/rWt/D5z38e999/P55++umV/l6R9QsBIRCBANfF6XnzPHqOno8ocbgrroVTesUalFy5BhM9Q+ime1n+mKlmDj9XQq9l0TWqDdDBdXFY5DRGmEgJva7VxoniC+2R6t/MNxqLm/HxcSVxJt0+mGAF17/JzSyCgX4KFDjcR15eHq655pq4JA6LG03WtHUNob17BPxcMsRNNdW+qSy1KYFTWZqn6t+wyAlsT+48gsOnOtUc+Po7rl+r6uXM16T+Tfj37JB7BEcuiRuugcNHPG1jfh2uKFyPKwrW46qieqrFlI8xzwS+c+SneIVkATeWOP9z+ydQnl0czxByT5IJnBlqof36CQ71nsC6vBrcW3ML7l29AzmG6Yg+aUJACAgBISAEhIAQEAJCQAgIASEgBFYygRUtdMJt/MDAAK699lqVjm2hKdeW1RushVbzezq45Mctl45ltcBltpg9tJ4jl9b0TjrXLLP1pcFyWOIMt/ag7dWjcA6Pw0c/h2sscfKqS1B905UwkbiZETb8b4r3i/+N8T7xfnHbRQdLnF9Esdi76RoWOWEyRHKkTedgGx3tON52WD2OFH0TOPIUpYjjOmPusUnApVP1b6yZ9pACh+8zmUxoaGjA1VdfHTESJzDaZmB4Qsmappb+pEgbLdqmgEQNP15fU6TEjYUicaJpzt5eqoXUjLELF2Cnmj/5W7bMuk0TOEPHj6Nn/344e3rgpTR0sTR9djbMJSWq/1yKZsqhqCY+L4fWPtaFowHRN80j7TEvy6gzKHlzZWG9Ol9FZ3OWKeZ+5AYhIASEgBAQAkJACAgBISAEhIAQEAJCQAgsFQIidAJ2iiXOKapfwFE7P/jBD1T9nI997GN4/PHHl8p+Jneej1H3nPEksH77LfTz7uQOK73HQYD36NN0/DTo3i/Tz1+Joz+5ZRYBljjjPYMqEqefUqpFI3GspfkqGqdgfeVliaP1ytLtH+jQ5Bs/z59LcwBBWwT4q+l1LaXa2rnXagKnubuJBE5jVOnTgnsx6IzQ+QwY63Eiw6VHptdAdXCs806MJQ6nVLv11ltht9uV1AlswWnSTl/oS1q0zXSUzXS0DUsbFjaxiJtQi+z4859x+kc/miVorJWVWPPe98LR3b0ggcPChuWQJnGySOosh3Zq8PxlgUPRN71ODjmLrRWY8mYJnC0F62LrQK4WAkJACAgBISAEhIAQEAJCQAgIASEgBITAEicgQidgA7UUa9pTW7duxTPPPKPqPKz4tocIvIuOQJmjQdlID+5Y8YTSC8B+ms5f55nSvfT8mvSa7lKYzZTPB6/DDdfgGCb6R+CnnyM1Y262isKxFNmQqdOFvpxr4DxPx8VIvQW9/h76mUXOfbOfj6f+TfDIZoMFxbnlKDCWkMRxoYuEC6dUC9dY2nAtHI7E2bBhg5I4Wpo0rm3D0TacJo3PA1TjJlGNa9uwpOG0Z/FG28QyF657s/8zn4Gzvx9THg8mqXaQdhhycmCjmkDRNo7A0QROEUWEWigaZzkIHI/Pq2rfaCnUuAaOYzL2+jfV9B7k1GlaFM7q3FXRopXrhIAQEAJCQAgIASEgBISAEBACQkAICAEhsCwJiNAJ2Fauk9PWNv11+CeeeEKlW+Nvl3OEzgMPhMlhtCzfGkGL4uiBn66EhcoahUAaE2B5qtXGqZieZ7z1bwJXyQKnPL8K1QVrkG8oQxelkDvx5km4XK6IMCoqa1BeSfV+KlZjzDFd0ybZadKqVI0bqm1D6dIWGm0z3wI5ZZqD0qS5OLUapVVjkcNp1voPH8bI2bPzcsm/4grojMaQr5uLi2cEDkfgLBeBM+gavixwKPrm2MCZiO+bUBdw/RstfRqLnGJLflz9yE1CQAgIASEgBISAEBACQkAICAEhkHgCWmrxwWPH1N/J/Dcy/53LX0zkc8Xtt6uzNCEgBJJLQIROGL4f//jHVeo1ljoHDx6MO1Ln0KFDyd3FFPS+4aENsJyZXRQ8BcPKEEJACBCBgbsHMHjPIPqu6cXARA8dvbhAERD82D0ZWboEQ7QaKAVZTinKbdUos1XBMezCUP8wzpw5g4l56rxMTmXA49NhwpsFs9UON6VcM5qtcE1mwu2JHK0U7UYaDTqU5ptRbDfBnmOksxkmes5mNahzotuU0wl3Rwc8nZ3wUNpNL5199Nzk4KA6Bzd3ezsmR0fnnYappgY6+mVWZzYjKz8fpjVrYKyomDkSPf/F6K/XO4jzzos47+5Q5y5Pf8zTMGTqUWuswBrzKqwxrUKtqQKmTEPM/cgNQkAICAEhIASEgBAQAkJACAiBpUrgmmuuWRJTZ5Fz7sknwenHI9WG5RTiFbfdpg5pQkAIJIeACJ0IXPPpAzmupfPDH/4QH/3oR+PaheUgdCq/U4niJ8Wyx/UGkJuEwAIIHPvHI3j9lj0kcM5gzD0cs8AxUpH4HGMeiZtKFGaXosBaQucSDJKwaCc50draqh5rzc3SxqMjeZOpZM2Yx6DOyMiC1WpVqdQMhoV98M7SJo8EDR+52XolbqpKrEmVNl5aI0uaSfrvOYsbF0Vgzidtwm2Xt68PHvoWUnDLoJR6mcSm9P3vRzZF6bDEySSpsxxaq6sL510kcFwkcOg8PDkW87JyddlK3GgCZ7WpPOY+5AYhIASEgBAQAkJACAgBISAEhMByIrAUhE7v/v049thjEUVO8L6w0NnyqU8lfbsaGxuxe/du7Kd5am3Tpk3gMhr33HNPQsd/9NFHceLECbz73e/G/fffn9C+F9KZNq8vfvGLaGhoWEhXcu8SIbDihU4zpdHhNl+dnLe97W3YtWsXvvnNb+Jzn/vcEtnWxE9z8E0n8q8M/eHkuYYBlL0vRw2qz9LBoE/8t+gTv6Jl3uN/0/r4CNU+SU/WLfP1R7m8Ka8PzqExDJ3vgNfpBv8crmXSe9tsz4F9TQX0ZiP450S0wW/2Ib+raE5XvfYufO9//284LdHXnNHSp9WV1qO2dL1KpcbPceMUavzLzl8PHEZLew+c3gyMu/nIVI/58FEkjtYyMzNhs9nUYZwnjVi49XN9myJ7tkqNxmnS1tcUqXo3qUqTxmHg/O0hJ6VOi/Qtomj3kWsnDRw9iiyLRaVW47Oeaufw41V/8zcp+YU12rnGc53b58GblDbtaP9pOprU47jq3+SU48qi+pkaOFL/Jp7dkHuEgBAQAkJACAgBISAEhIAQEAKLR4Cjcs499VTcE+Casdu/9rWk1Irtoy9bfuITn8C+ffvmnV9VVZUqo5EoyfG+971PjffZz34Wn6HauunStHk9RXt10003pcu0ZB5JJLCihQ7XxXnmmWfwL//yL/jqV78aEvO2bdtUurWFROgkcf9S1vWTO4/A+cNJfOi5rbPGfLbmFP7t6r2o2WifMxf+MJcbf4CbbZ7+Rj8/5oPbfK+bTXOv1e6xUD8zjy/1kzIIS22gT9OEHwuYdB49/jIdyf+CRFqTmnR5MN4ziJ6j59Hf1A4f/Ryu6ej9aC3NR+kVa1CwvhJZl96fsSzS6XFgcLwfLjoPjQ9g+uc+dA62o3+0Fy1vnMWXfvH/orZ7/Uy3zaVN+MWOJ3Dh+jPIzymcd7hAgbOxqgH51sIZgeNweXG2pQeHj53Fa28cQc+gk+ZAEitI3AR2zhLHQpKisLAQer0e/HOkVkDChsVNZSmlclNnqm9zSeREujee17W8vZyzl+vcjF86c/7eRDU95wAuKVH5f010cL0bre4N19NppP/NCJREBRRW3vClLyXlF9VErSlUP4OuESVvWNwcofPxOOvfbKL6N1cUrp+ROEVmqX+TzH2TvoWAEBACQkAICAEhIASEgBAQAskk0Prsszj1ox8teAiWOm/57ncX3E9wB3feeSeOHz+O3NxcVfd8x44dM5fw57i/+tWvVJ10fv25555DXd3Cv9ksQifh2ygdxklgRQudp59+Gg8++KCqkXOWilwXFBTMwrhz586Z8LzzlJ5nviieONkvqdu+9+RrOHyqU8356qZy+C8Ar9vb0JTXp57bUFu8aJE5LIY0ycPiKFAa8dy01zWpxM/xNfOJI5ZG2jVav0tqswInewTwHPDBUESRJFfRCzVLdiULmrgmcQZOt6P7zfNRS5xCEjglJHIiSRxN2AyRtGFho8kal8epHvPr87WRiSF0DLapl68/tQNWVw568jpx/v9n716gLKsKO+Hv6nr3+0V3F82zW54iTURaXWKMMRMYUGa+L7oAZSb5gjpiXE5eagLJTGYUVD6dyTg+EiJrJetTATVxJIqiM+MYNCpgAr54NW+aopt+v6u6qvs7+1Sf4vbtW1Xn3qo6nHvv77CKW111ztn7/Pa55946/7v3Hngo7O3bHVYsTIZIW7RqfPMl85aH1ctOCmuP9MDp61qUzHtzOGzZsS9s3bE3PL99b/jFo5vC04Nbw6bNW8OePXvCoUOHJvWLoU1vX29YtHBRWJD0NqkV4lT2tokBzkkDS8JJSYBTRG+bGNTE4GZ78mZtJnvbRJTK4Ca+0YyhTZzQMQY48XGyJXY9j3WL28Rtm2F5avez4wFO7IHz+K5n6q52X2fveHCT9cLp7+qtez82IECAAAECBAgQIECAAIHyCcTRLqo/xDidWq581avSD0DO1PL1r389vPOd70zDmi8kvYhq9cCJPXiuuuqqNPSJgc/HP/7xaRcv0Jk2oR3MkEBbBzrRMOuBE8dW/K//9b+GCy+8MGxN5lf48pe/HOLYg3H+nMl68MxQO5R+N7GHzrd/sGG8nr94bHM4WDE81TmnrQqdc14Yqqn0B1RnBWeyt1EsOg2dZrm30YOPPx9u+cb96Q3+/UlPjZefdXy48pLz0uGv2mXZ8eRzYeeTm8Jz920IQzv3TnnYi05ZFRafvDIsO/3EtFdOXCrDmhjQVPauyRPYTFXo7v07w9Nbngi7tx4fdu9YGQ4emB865oyE+Ys3heNWPxnOOfHl4VVnvi6Z++bE0NuxLCSzz4Snn9sRYvvGHjhZ+8bQJg6pFgOcnTt35g5xFsxfkA6ploU48Vw/ORkeLet1U9QwabG3zYEkHJmNYdJiG8TgJoYu8089NQ1rFiSPWQ+cqdqomX//i20bjhpC7fn9L8yXlPe4lvctGQtwkh445y47I5yz7LS8m1qPAAECBAgQIECAAAECBJpM4O5kJKP4t/lMLq9JeuksmKEPQv6X//Jf0oDmNa95TfjiF784YTXjqExxaLQY/DzwwAPHrDfR/Duxt0+toctqBTpx+LU4P/Fv/uZvTjhnT7bOe97znnS/9ZabVfwf/uEf0vmC4jw+8Zj+xb/4F+lcPlMNubZhw4Z0u29/+9vprrJtf/VXfzUcd9yxw/9Xzsnz7LPPhr/5m79Jt4vlveMd75jJ08K+GhRo+0AnhjdxnpzYHa/WIswZU4m9c2IvnWzZuHlXODB0MP3n0kVzw0tOGuvdFG8wx/DA0pjATPU2enzj9nDbN38SDo4cPSdMX3Kz/s+ueUPo7x0b9q4Vl72bd6Rz4mx79Nmwd/P2KQ+xb9mC0LV6fji8ojvs6xsKO/ZuDc9t3xiGDh4I25PvY2gzm8voodHw0wd3he2bV4eOjjlhTvLVEeIwZ3PCgvkHw6+e/+qwb8+8pPdN7V4++/btC/v37w87duwIIyMjU1a1f25/WLJoQVixfEk4a+3xRwU3s9nbJg5PtjsZqqyo3jbVw6RN1dtmSrgmWCHOf5MNn5YNobZ/5EDdNT9l4eo0uMl638R/WwgQIECAAAECBAgQIECg9QXiSBT/NMG0FNM5+pkceu2vkqHg/uzP/izEOXJ+8IMfTFit2EsnBjnHH3/8MUOuxZAljtw00RJ7AP3H/xjnLXhhqRXoZHX5l//yX4bPfvazx+wuhimve93r0p/fd9994SMf+Ujd5cZtY8hy0003HbP/2PsoBkpxbp9ac+jEUCta7dq165htJ5pjKDvOuO9Ko6kCtOmcH7atT6DtA52MK56gMel8LLnhGJeYUr75zW9u62HWqk+l6l468fdxovMP/Pbrxoc8q9wmhjvxKy779g+/8H32syOP+5M5TLL19lasF4Oh8e2T7+Pv0n0JjaZ8lj/0RDJfy5HArXrlJYv6k6Gy4oQ6rbMcTnqnDO3al3ztDaMVx3348OFw6PChEB/Tr+S/+O/432jv4TDUfTCMdBwdes2GSueczqQHTGfSi60zdHf2hO6u7tCTPPb19Ifhg4fDE89uCUOHtsTajRcfQ53ukIQup5w8Pt9U9suhoaG0J87u3btD/H6ipXPO4dDffTisWDo/vDTpdXT+uaeHM19yUiHDpMUeN3GumRjgzNYwabGXTTa3Td5h0majfV+sfW49sCPc/3wy/83Wh9JeOD9tcP6b2OMm630TQ5zYI8dCgAABAgQIECBAgAABAu0nEIda25SEOrOxvO7mm9N5aqe7xJDkTW96UxpSxJBhst4xtcrKevjEniof+9jHxnvWxP1+5jOfGQ8xvvvd7x4VBNUKdKoDm+oeL1ngE8OR1atXpz2L6i03G2IuHksMZ/71v/7Xac+auO94LFlYUx3oVG4XA6zLLrssPZ7YQ+hTn/pU+MY3vlFzjqHsOGN5WbAVjzPeg6o1vN1029P29QsIdOo3q3uLwcHBurcp6wYbN+8OP39sS9i6c394yYlLwzlrkwnYe7te1OruHxoJ8SsuMQSq/HecAD4uMdzI1on/TkOhI9scqNw++T4LkeLvh45s/6IeYJ2Fjx46HB56YuuEW3V1zQmnn9T8E5YfHj0UhpMhxoa27wmjB0fC4dHRJKyJgc1oEoyEJMBJgpz0uyNLMiLgaFeyTW+yXhJ0HJ7BEQLjcGXdc5KgprM7dCVf8TEGOD3JvCJpmNMxFubUWnbtHQ7PbNqVhjmjYU/yOJL00OlK4pz+NNI5bsnc9Gs0Ob74Ir036ekyPDwWbmZLDG7m94yGeclXDHDm9RxKn5evfPlZ4aUvfWlYMQNvmCrLG016Be198smwP/kUyIHkEy/7k4kGR5KfDSXfjya9hWZq6UnmNZt38smhZ/ny0Je8Wek/MRl2LnnsTf7djsvG/ZvDg7seD7/Y8Wh4cPfj4el9z9XN0JcEiWcuODWctWhNOGth8pU89ibnroUAAQIECBAgQIAAAQIEihUYGBgotsAcpX336qvTD2bOxnJWMlzXyUmoMBNLrZ4nMdx5VTJfT5xWo9aQaVm5r371q8NTyX2M2OPl0ksvPaY6E/1+ojl0sp/HcCUOgVa5XHTRRek8PrGsD33oQw2Vm9UnhjnVQ55VhjbVgU62XQxz4tBz1UtlT5zKOYayn5+TzBd85513zkRz2ccMCwh0Zhi01u5aJdA5cHB/uPexu8JDgz8Lvd19YeWi48P6Na8Li+a2/qe5xwOjGP5kPYsqgqBawdFkoVE8T7Lfz3RoNFWgM7e/O5wysKiAM396RcShyA4mQ0iNjB4c61UT/z0ynMwxMxQ6DiQ9WYaSsCYJcCZdYojTmUQk3aPJVxLwNBDixLAmDWSSr8rApid5DsTh0WKPm4nCmjwCWaBzKB7nSBKGJMcZYgiU7LcjmXx+wdyk/NH94fChg6EnmVunLwmlepOvGNws6htNv+9KAp249PT0hBOT0CO+aMd5cXp7G5+oPoY2MawZ3rIlDCdDU8bvdz/44IyHNp39/eMhTQxvYmiTBTidc9tnvqda58rDu55Ig5sY4jyw87GwdXhnnlPqqHWW9iwaD2/OXHhqOH3ByXXvwwYECBAgQIAAAQIECBAgMPMCZQt0YpATA53ZWl5y5ZXhJW9964ztPutR84//+I9pUFK9xF4xV111Vc1eJbGXykS9TaYKbqoDkmyunuph12IZb3zjG4+aw6fecrN9xGOLQ7bVmvMmC24qA50822VhUPUcQ9nx1xp2bsYaz46mJSDQmRZfe2381//7v4efPfVPxxz07132n8LqpSe1F8YsHW2tYeoqh52LxVYOURf/XWuYuh/e/1TYvG1vGEmGIqte4oT3cai8F3sZPZT0gErmqRk6OBSGk3k+4vf7hpIh05JAI34/kvw+Lh1JVtE5kvRZOZAEKgeS+WWmSGUOJxscSsKOg0kvlYP9SW+dKUKcrjldaUDZ092bhCPJV/J9Z/Kzub3zksfY4yb2rpm9XmgjSU+ju+5+MAmqYu+cpL2OZFSHk55GnUl9zj3hUFg271DoS44pC24q266vry/EN4Evf/nLw1lnnRXiv+tZRpIeP/s2bQoHkjducZi0OPFhnO9mNoZJi2Pmzj8yTFocLq0dh0mbqG0OjA6lw6ZVDqG2r4H5b05deMJRw6edvOD4ek4H6xIgQIAAAQIECBAgQIBAmwrEeW+//+///awd/cqk98wvXXfdrOw/BhhxfvQHkw+iVgc8tXrOVFcihkPPPvtsuo84lFkcIaU6uJko6Ilz9Zx33nnpLitDl2zem8mCkanKzUKXyeavefvb354On1YZ6GQh01Tz3sRh4OLyta99bTzgmug4Z6Xh7LQhAYFOQ2ztt9G9G74fbv3eC5N7Pb3libT3ROyZ0NfVH96w7o0pSn/P2Cfq49wgc3vmHfl+7lE/f2GduRXr9I+v0366M3/EW3bsC+/7+B3H7HiyOY9mshb7h/eFbXu2hO3J14Hh/enjvuG94dltyRBdyb+37UmG6UrWmWzp39UV+nd2hQWbe0P3UO3hyiq3378o6T21cDjsXnEwHEyGVcvOx77u5DxLwpkl85elX0vnHxeOX3pico7OTb5Phgw8cs7O5PFPta8DyVBx27dvDzt27AibkyDlrz739+EXm/qTXkgvzPcT97Gke0d41ZkLQ3d391G7zEKcs88+O33BzRPiZHPZxNAmBjh7jjzOZFfq7nnzQv/KlemYuH3JVza/TXyM4Y3lBYEt+7ePz30TQ5yfbXukIZ44/8265WemIU58XNb34oe1DR2IjQgQIECAAAECBAgQIEDgRRWIH/C8+9prZ60OS1/2srD+hhtmbf+VO47zpF+fzAcUhzuLPVD+/u///qj5cOLvv/rVr6a/j1+1lryBTtw2rhvnZ68Mj7KeM5VhSb3lZvP9TBbMZOtUBjp5tov1zgKdym0FOoWcotMqRKAzLb722bi6d85jmx5Ob8xnyxmrz5nWsFPVkvEme7wRH5d4Mz4GRNmN94lCo7huul3FuvFn8cb9C+FS+wRHsWfP//jfP0/m09kS5vZ1h5efdXx4zS+dkn4/3aUysNm+Z2sa0NQT1kxUfu/ezjBvW3eYv70n9OyZulfM6MKOMGd10r6nLA2LV69Iw5p4DgwkgU1s8+pzYbrHnWf7GNbEr/3JXDIxsIlf27ZtC88991z68xjkxMds2bNnT9i4cWMYOtQbNg8vD8OHutKh1RZ27Q6Lunal898sWTI2rOGpSa+WNUkvlxjiLF587I37yt42MajZlXy6JgY4s9HbJgtuYq+bJcm4qnrbTH52PLFrY9oD5ydbk6/k8fFdz+Q5nY5aZ25X33hwEwOcc5edkQTqjQ+rV3cFbECAAAECBAgQIECAAAECLSsQ7yn8z2SYstlaTknmzzkzmUdnOks2zNrTyZy+X/ziFyfdVew5c1lSZhyOrXL+maz3SrZxDEvi8PUx3Ijz73zyk58M3//+93P30In7yXrSZMOuZUOenXTSSeEHP/hBWlQj5cbeQrHuAp3pnDWtt61Ap/XadFaO6DPf/Gh49LkHw8IHd4X5j+0KBzZtCc+vmhMeOmdsfKjTBs4O3V3TDwpmpfIT7LRWaBRXnSo4qgyUytzbaPf258O9f39LeO7Bn4b+hYvCqa/85bDu9VNPPjcTvWvqacc5yXBqiwd7jwlxYu+vOclXfIzz1MTzqyd57F+wICx/6cnh5AvOCctPHOsaWuRS2bsmC2viz2JgE0OcLNDJW6cs0OkcGQlLkxCmZ2goHOrqCluTIGc4mQPn5GRemThJ35lnnpkOrRaX+CYrhjVZaBN72xQ1TFoW5OQ9vlZd78ebfx5+vPlnYXDflnD6opPDlWeM9VLMlp9v2zA2fNqREOf5/dvqplgxd2ka2mS9b85e+pK692EDAgQIECBAgAABAgQIECCQR2C2A52ZmkMn61Vy0003pfdLJluqe5vEQOh1r3tdukllyFO5j3rn0Mm2jcPgx6Ha4rBrn/70p0OsX1ZGo+XGHj1XJnMPVc9zU6u+lb1ssu0qA6Vqp8o6xQ8aZ4seOnmeLS/uOgKdAvwHBwcLKGV2i/j2z/5HeO4vvhQW3vtEWlCc5yTO9TG0uC/8479aFAZOcqNxohboTT5V35sMSxeXGADFOVr6usf+nT3Gn/Uf6ZEUf96b/D7+rufIp+9fWC/pYXRkvcr9VJe9d+fW8O0P/X7Y+5NfHPWrpW/4lfD63/vPYce+bWFn8rVrf9KDZN/WsGnns+m8NfH7oQbm7aj37IshzrLdC8OKrYtC38GkN86h7iS06U4DnJ7Eq3POnDCnYyzMiUtHT1eYv3pZWHHB6aFn4RzCg3UAACAASURBVNzQ2Ts74eFQEqbErxjKxBfh3bt3pz1s4qc64s937twZhoeH6z3cSdePw6xt+vnPw9qHHkrmCBrrudPRkcwZlMzds/WCC8KvXHJJOD4Zcu1AUofdyViwQ8njaBIczdTS2d8feo87LvQuXx56kq++5Pv5ZyQ9P5LHzrljveQsRwvc/sx3wi1PfiPsHX2hHVb1LQ8XLHtpeGbfpvDArsfCgWRIynqXE+euCmctXBPOWrQmnLng1LB67op6d2F9AgQIECBAgAABAgQIEGgSgexDm2WqbhxyLQ69NhtLHG4tDrs23SULHKaaHybey/nlX/7l9P5OFv5kQUesQ2WIkdWpcpt6hlyL22dz5sThzv78z/887Rn03e9+Nx3qbTrlZkFRZWBTq76Vv6+c16fWdnH7bFi2c5JRV+68887xZhHoTPcMnf3tBTqzbxxaIdB5/KtfDz/78EeSKduTSduT5fDoWKATl+4VK8Oy1yaTf/V0JkHPSDK3zsH05yNHHuNcOyOjYxPcjxxK5jep+H38XbZu3NbSmEDnnK4kABgLOWJvll1PPR66n9qSBgNpex0ea6z4uP/MVaF3waLGCsq5VVafWJexnlBJENWZzKWUDCs2unlfOLw3aevRIyfQBPvsSAKN7vl9yTwsi0Pv0gVhTtfU8+hMVb2RpBdM1oMme4w/i71kDh48GOL3o/HcnuWlMzm2/iRIiXPfxIHldvzTP4WRpA5ZeyUNFZIJdZKh1+aEk5OeOXN6eqZdoyy4mZt0981CmxjYCG7qo73r+X8K//2hL4QDh4bq27DG2jG0OXPRqWmIc+bCU8OSnoXT3qcdECBAgAABAgQIECBAgEBzCJQx0Hny9tvDA8kwXzO9xDl335DMMTMTS2U4EkOd97znPWlwU7nEIc/+6I/+KJ0fp7KXSuW2lXPbxG1jCPKRj3wknQsnLvUGOpXDrMUwpzJwmk65WVAUg5fPfe5z4bjkA7jZks3dE/9dHdxkv6u1XazrW9/61jTsqpz3J+5HoDMTZ+ns7kOgM7u+LbP3O6+4Omz55x+nvThiIHMoufndkdxz7kzufc853BH6ly0dO9bkBnRX0nuiI3ns6OwInd1dyY345Ks76W2Rfp/vpnzsAXQo9gJKltHDY9+nvYLiv488pj9Lfpf9bHz95Eb4oSM/z3531DZHtm+ZxqlxILv3bAudw2PhW/VycEFPWNQ9vRvH6TBoXckwaBVDocXeNXHOms6kZ002VNrhpC1GhpIQb08yFNmufWlIMely5PzpmZ/0Gkl64sTzKO8Se7rEMCY+xnAm+4rBTfaz+FjEMiepd3fSq6byqzcZPi0GOfFn8ffZcjD2Akp63uxNQpw9yVesYfxt7MM1P1lvYRLAxGHO8i79yVBtcV6bvuRxbrJdnN8mPsY5biz5BIaTa9yTu58Ncd6bp448Prl7Y/rv/aOxF9VYUFpriTFlrd/2Jz3Pzlt+5lFz4PQmzx8LAQIECBAgQIAAAQIECBAoi0Acdu27V1+dDus+k8tMDbeW1al6Ppo4JNnLjvT+ifPrxEAlLvHnX/jCF9K5iLPl1a9+dfr7+LsrkjmDFiRD+8feOnfccUcacMQAJAZB9QY6cf/ZvuP31UFJo+XGoOmqq65K61RZ5y996UvjxxHrXR3oVG93STICTByu7he/+EX4xje+kXLE4//4xz9+VFMLdGbyzJ+dfQl0Zse15fb6P95wWdi38enx4zqwfUeIN+uzpX/Z8uTbfDfLY6jT2dszrcBnJoBrhUZxv40ER3GbsoRGo0nSNrR164REI/1dYWH/4gl/P9HcNTGsiUFNDHGyodAm2snB/UNpiDOcfB0ambrHS1d/b+ie25uEOPMmDP2qg5oY2MQAJw6FlgU5RQQ2lWFN/D4LaSYKbKY6V4e3bw87kzFcsyULdMafW0kYMz8JdSqX+MmWbC6bGN4sOPXU8QBHcDOV+Au/33ZgZxrcPJkENWMBzjPp49N7nsu/kwnWPK5/aTjvuCTAOTIHjvlvpk1qBwQIECBAgAABAgQIECBQgMDG//W/wk+TIcNmaokfPH3NJz4x4x80jb1MYo+VrEdNZX1j8BEDjNhLp7JHS1wnbvfhD384fP/73z/qEGOPmj/+4z8ODz/8cPj93//9NNipdyiyv0p6N8V5c+IS59KpLLvRcuO+qnsPZRWPoVNcYigz0ZBssddRFlZl28VeS7/9278d3vGOdxzTzAKdmTrzZ28/Ap3Zs22pPf/D714XnvnmHePHVBnodMSeGUtmdgiveIN/ur18ytIAL0Zvo0l76CzqCyv7j5uyd029fmlPnL1jIc5o8v1US5wHJ/bE6Z6XBEVJD65m7F0z1THm+X0cvnBLMuRarSUOO3fir/1aWHHhhWkvmxjcxMBGj5s8si+s89TuwWN62sTgZvvQrvp2lK49UR+csV39+3X/Jvzy6gvCSQuOb2DfNiFAgAABAgQIECBAgAABAi++wEzNpRM/kPqy3/3dsOJVr5rVg4phSZwHOS6xx01lj5yJCt6QfLj22WefTX8d56nJwpcYnjzwwAPpzyuHcsvKOP7449N5cWot2baT1aHecivLqaxbVudsf5XHUKtucdi3PD55jnNWG9POpxQQ6ExJZIUosHPDE+Hrb/y/Uow4D8vogeHk8VD6/aIz14UFZ5yd3Mwfm9C9iKV7Xl/oT+ZV6UyGr+pJ5lnpSUKBON9K7/y5SUDQV0QVSlXG0MhQGD44NqfH0MiB8MCPvxOe+vJXxufOGZubpSPM6esN5/8/7wqnv3RmXkhHh0fClgefDLueeT7s3zb2wllrSYdeS4KL0eRmeOfyeWF4XmcYSab82bZtW9rDJva2GR6ufxL5ehuhJ5mLZv78+elX/D5+xRfZpUuXpt9nP693v9Ndf8PnPx+2H3mzEPfVlcxt05kM0bbotNNCnDRQr5uphfcl5311T5s4RFoMbg7O4PxcC3vmJ8OuJefskbnAKmt25elvDL//S781dWWtQYAAAQIECBAgQIAAAQIESiwQh16Loc6uxx5ruJYxzDkz6QGy+g1vaHgfNiRA4FgBgY6zIrfAcz/6p/C9331fGN6+Ld2ms68/nPZvrgpn/9aVoW/ZkvRnQzv3hv07doeRAwfD3k1j6+14clP6uPOJ6Q9jlLuyyYqLTlmVzufT1dcT+hbPD32L5ofexclQVYsXhN5FrT+fyDc+9Z+Tiew+O042J+n19Ko/+pPwqn/1m/UwHrPuSBLmbX3o6bDx7geStt4TDu47MGnvmqHkZvq+7tGwc3FHGOlKBubLPy1O3fXs6+sLS5YsCYsXL06/YlCzatWqkP08PpZxiW+U4qSDsVtztixLxn49J/kUS+yabHlB4Pn929K5bCqHSIvfD+59fkaZjp+3IpyycHU4Oelpc8rCE448rg7L+haHh7c/Ef7w+zcmZW4eLzOGOe946VvCgp7Wv7bMKLSdESBAgAABAgQIECBAgEBpBRrtqVNUz5zSwqkYgVkUEOjMIm6r7vrhL341CUQWhpWvOG88yKnnWGPos/u5bWkvnwM794QDSShwIPnZge2700CoqCWGOvNXLW35wOebf/PfwolnvCyclHwtWHJc3bwHDhwIW57bHDY//kzY/ONHwu6NW8OhZEi1yeauGU1Cm+Fkvvd98zvCvrkzE+JUhjXx+xjWxMdmCGzyou/fvDns37Sp7YdVO5T0/hsLbGJws3E8wIk/2z08c9eI3mQ+qLHAJgY3qysCnNUh/m6qJQY7uw/uDQPzjgsxALIQIECAAAECBAgQIECAAIFWE3jy9tvDhi98IRmZJ9/f40uTD6jGYdZ8QLXVzgTHUxYBgU4BLTE4OFhAKa1TxMHd+8PQrr3JPCwjYWjr2BwXe5IQIS77jjwWdbR9yxeG7gX9yfBXydBuC+eGngVzQ9eCZGi3hfPSn5d5efrpp8NXv/rV8aHMTjjhhPArv/IrYUVFj48YysSvGNrs2rUrHW90x44d6WRrw0nPm/1bdobeXaNhwf45ofPQ5EcbQ5yh7sNhX//hsKv/UN09ceKQZ4sWLQpx4rr4FXvYLF++PPTGoceSn8dHS2sJ7BnZFzbu3xye2TeYfG0+8v2m9DEO5zhTy5KehWF1/4pwwtyVyePKI48rwqr+5TNVhP0QIECAAAECBAgQIECAAIG6BAYGBupa/8VeOQY7m374w7Dtpz89pioL16wJK175yrAymStnQfK9hQCB2RMQ6Mye7fieBTozjxxDn33P7wyHkzlchnfvC8O7kq/kZ8NJD5+RPcXN5dOVzNvTf9yi0gU+cUK0r3zlK+FQMndN/BoZGUm/4k3yl7/85WlwE0OcGOZUz13TP9wR5u1Lvg50hO7ROPfO5Mu+3sPhQPK1e+7hcLCz9k34yrAmBjMxrImPApupdFvj95v2b01Cmk1JaDMW1oyFOJvCtuGdM3qAMbQZC25WpaHNWICzIizoNgzajELbGQECBAgQIECAAAECBAhMW6DZAp3KA45Dx6cjjCRzFMfh1cz9O+3TwQ4I5BYQ6OSmsmIzCZRpLp84rFsc3m06c/nE8CUu27dvTx9jL5r4FZdt27al4Uz8d3zcv39/uO+++9KwptYSe79Uv2noGQ6hf9/hMHdfCPH7qZZ0OLVkKLX9czvSodWade6aqY7T7/MLDI8eTIZGe6ZiqLRnx78/MFr7XMy/9xfWnNfVX3OItDh0WueczkZ2aRsCBAgQIECAAAECBAgQIECAAAECTSEg0GmKZlLJ2RB4Mefyib1mDh48mB7WoZ5kOLNF/WG043DYf/hgGEnuSe86uC8MhdH0dzHEyQKdvA4PPfTQhKt2dXWFtWvXhjnJEGoLdk0d4syZMyd0d3eHrv7e0H3K0rDkJavDvJVLWmrumryu1ksCxAM7x4ObF+a5eTY8s+e5GeVZOXdZEtycUDHHzdhcNyv6l81oOXZGgAABAgQIECBAgAABAgQIECBAoFkEBDrN0lLqWbhA3l4+MZwZHU3ClyMhTeX3sdIxuKn+WVy3niX2ghnpSsKfZJ6a+Dja1REOdh1OH+O/q5dHHnkk9I92hlMOLQrzDneHkcOjYfucofD4nJ1hUXd/+KX+E0PnSEjnxckCmxjaZF9xOLTOzs7QO39uWHn2KWH1+rNC3+L5aS8jS3sIPLX72SS42Zj2sqkMbnYMjc1rNRNLV9Kj5uQFq4/0uBkLbGJPm/g4N+mJYyFAgAABAgQIECBAgAABAgQIECBA4AUBgY6zgUCFQOwJkw1blg1pNtnQZnG+ntFdB9JgpHPkcOiKIUny1XXwcK75Z2YKP85dc7C3YzzwGdz2fDh+X1/oCnNCx5yO+P8kDUoCoHA4jCzrDeesODUNbGKAEwOdyqUzCW3iMHExxFl88kohzkw1Ugn3szfpCVYZ1rzw/cYwcmh0xmq8uHfhMT1tYnBzUvJlIUCAAAECBAgQIECAAAECBAgQIEAgn4BAJ5+TtZpQoHLemSyomSycydaZyUMdC3gOJ8ObdSRz0xxOd907Nh1O6D/ymLe8rCdNXD8LYipDmfiz+O+47N20Izy3dXMYTXrmVC59XT1h1cpVYcHKpUf9PAtxlp9xYlh57lohTt5GaZL1Nu3bckxPm9j7Jv58JpcT5q+qGdws7Vs8k8XYFwECBAgQIECAAAECBAgQIECAAIG2FBDotGWzN+dBx8AlzicTlxjMZAHMtm3b0u+zn8XfNzLvTJEqfX19IX719/eHJf0LQvdwEvTM6QpzO3vC6N6h0NfRHQ7u2hcO7z+Yhjdxqe5JM1F9D48eCtsfezb99e6hZC6eZLL6jo6O0Jvse253b+iZ1xcWrj4u/f2iU1alvXBWrXtJ6F00r0gCZc2wQAzvag2R9sSuZ8Leg/tnrLS+zt6aQ6TFodN6OsfOVQsBAgQIECBAgAABAgQIECBAgAABAjMvINCZedNj9jg4OFhAKcUUsWHDhhC/hoaGwsqVK8OrXvWqhgqO28evGMTs2rUrDA8Pp//OetDEn2Xr7Ny5My0jrlPGpaenJ8Q5Z2JAs3DhwrSK8TGGNfHnCxYsSB+zdbLv8x7Lwd37w9CuvWF0aCQMbR2bv2TPxq3p474jj5X7OpzMz7P7qecn3H3vornhxIvODwtOWRn6j1uUtxrWm2WBx/dsDD/cen+Ijyv6loU3rHxlOHX+6mNK3T2yNzyzb1PYuH9z+jj2ffK1b/OM1nBpz6JwwtyVYXX/iqMeY90sBAgQIECAAAECBAgQIECAwPQEBgYGprcDWxMg0JYCAp0Cmr1VAp2vfvWr4dFHHz1KLIYZV1xxRYiPWTgTV9i9e3e6XgxoKsOZuE4MasoczsR6L1q0aDyEyUKaxYsXHxXQxACn3nBmtk63GPrse35nODw8EoZ37wuD3/9FOLB1dzh8cCQcSnrsxB46PUmQ09XfGwZe+9Kw4oLTZ6sq9tuAwA+3/CT8t4c+F/aOHt2T5l+tfn1Y3rvkSHjzXPq4fXgs1JuJpSOZW6k6sIkhzglzV4V5Xf0zUYR9ECBAgAABAgQIECBAgAABAjUEBDpOCwIEGhEQ6DSi1obb/PM//3P427/92/Ejf+qpp8LBgwfDoaQ3SAw1TjrppFKqxNBlyZIlad1iIJMNdbZ06dL0++xnsTdN9rtSHkidlRrauTf86BMvtFfstdMxZ046rNr573yTOXLq9JzN1XcP7w2Xfe2asOfgvprFxJmXOqZZgQU982rMbbM6nLxwdZgz7b1Ps3I2J0CAAAECBAgQIECAAAECBAgQIEAgl4BAJxeTlT7/+c+HBx54YBzikUceScOcbDnttNNyz/HSqGblvDPV4Uzc56pVq9JdV4Y48ft2XfY8ty08+Q/3h60PPR06+3rSuXLOuOw1wpySnBA/3fpwuPu5n4T//cwPw8M7npi4VnUkOgPzjqsKbk4IJy04PqzoX1qSo1YNAgQIECBAgAABAgQIECBAgAABAgQaFRDoNCrXZtvdfPPN4fHHHx8/6ieeeCIdOi1b1qxZE7q780+IXh3OxP3EkCb2nMm+r1ynlXrPtNmp43CPCAzu3Rx+tOkn4Z5NPw13J487hsaGJQx1BDZx9e45XeGUpGfNyUlQM/Y41tMm/ntuV/sGmE40AgQIECBAgAABAgQIECBAgAABAq0uINBp9RaeoeP7+te/Hn7wgx+M7y0OubZ//9h8HzHIOfvss9OhzWIoE5fssdWHNpshXrtpQYHh0YNHBTiP7nyq9lFOEei8cuW54dUDv5T2tIkBzonzx3qiWQgQIECAAAECBAgQIECAAAECBAgQaC8BgU57tXfDR3vgwIHwsY99LMTHuMTh1kZHR0NnZ2d405veFF796lc3vG8bEmgVgQe2PRru3pz0wEmGUou9cKa7nL/ipeH/fc37Q5wDx0KAAAECBAgQIECAAAECBAgQIECAQHsLCHTau/3rOvrBwcHwd3/3dyE+xiUOg/aGN7xBmFOXopVbSWDzvq1HBThbD+zIfXiLexeGC1a8LKxfdW5Yv/Jl4daH7wi3PPy18e1jmPMf1v9OOH7eitz7tCIBAgQIECBAgAABAgQIECBAgAABAq0rINApoG2zAKSAogopIs6ds3PnzrBo0aLQ29tbSJkKIVAGgdFDo+EnOx8O9+14KNy37cHw+N6NdVXrnEUvCeuWnBHOW3xGOGPhqTW3fXzPxrCib2mY19Vf176tTIAAAQIECBAgQIAAAQIECDSPwMDAQPNUVk0JECiNgECngKZotUCnADJFECiNwBNJaPPP2x8M929/KNyfhDkx1Mm7nDB3ZTg3CXDWLTo9nJc89nf25d3UegQIECBAgAABAgQIECBAgEALCwh0WrhxHRqBWRQQ6Mwirl0TINB8AtsO7Eznv/lRMg/OPcl8OJv2bcl9EHGumziM2gXJEGqvXHluOHGBT9vkxrMiAQIECBAgQIAAAQIECBAgQIAAAQKTCgh0nCAECLS9wD2bfhp+lIQ48fEX2zbU5bFu+ZnpPDgxyPml486qa1srEyBAgAABAgQIECBAgAABAgQIECBAIK+AQCevlPUIEGgZgcd2Pp32wrk7CXDi49DocO5jO2H+qrA+6X0Te+GsT74W9szPva0VCRAgQIAAAQIECBAgQIAAAQIECBAg0KiAQKdROdsRINA0AjuHdo8FOMkQancnQ6k9u3dz7rr3d/VWBDjrwqkLV+fe1ooECBAgQIAAAQIECBAgQIAAAQIECBCYKQGBzkxJ2g8BAqUS+KfNP0/nwIlz4fx068N11e2cZacd6YFzbnjFinPq2tbKBAgQIECAAAECBAgQIECAAAECBAgQmA0Bgc5sqNonAQKFCzy569nxACcGOXsP7stdh4F5x6Vz4GRz4SztW5R7WysSIECAAAECBAgQIECAAAECBAgQIECgCAGBTgHKg4ODBZSiCALtJbB3ZH/4yY6Hw/07Hgr3bX8oPLs//zBq3R1dYd2SM8a+Fp8eTplnGLX2OnscLQECBAgQIECAAAECBAgQeHEFBgYGXtwKKJ0AgaYUEOgU0GwCnQKQFdEWAg/uejwJbx5MQpyHw893bqjrmNfOPzEJb46EOEmQMyd01LW9lQkQIECAAAECBAgQIECAAAECMyUg0JkpSfsh0F4CAp32am9HS6CpBDbu3RTuTubAyebC2TW8J3f9j+tfEtavPPfIXDjrQvy3hQABAgQIECBAgAABAgQIECBAgAABAs0qINBp1pZTbwItKHBgdOioAOfxXc/kPso5HXOSAOdl43PhnLlkTe5trUiAAAECBAgQIECAAAECBAgQIECAAIGyCwh0yt5C6kegxQV+vnVD2gPn7ufuTx5/VtfRnrb45PEA54IVLws9nd11bW9lAgQIECBAgAABAgQIECBAgAABAgQINIuAQKdZWko9CbSIwHP7toR7NiUBzqafJF8/DdsO7Mh9ZEt6F4VXrhobRi0GOAPzjsu9rRUJECBAgAABAgQIECBAgAABAgQIECDQzAICnWZuPXUn0AQCBw+NHBXgPLLjibpqnYU38fGcZafVta2VCRAgQIAAAQIECBAgQIAAAQIECBAg0CoCAp1WaUnHQaBEAg/teHxsLpykB86Pkp44hw4fyl27UxedENYnvW/Wr1qX9sLp7+rNva0VCRAgQIAAAQIECBAgQIAAAQIECBAg0KoCAp0CWnZwcLCAUhRB4MUT2Da8M9y//aHwk50Ph3/e9mCI/867zO+aG85bckZYt/iMcO7i08NAv2HU8tpZjwABAgQIECBAgAABAgQIEGhOgYGBgeasuFoTIPCiCgh0CuAX6BSArIhCBQ6Hw2mAc/+O5Ct53LDn6brKf+mitWmAsy4Jcs5auKauba1MgAABAgQIECBAgAABAgQIEGh2AYFOs7eg+hN4cQQEOi+Ou1IJNJ3Ahp1PjQ2jtvmn4e5kKLXh0eHcx3Di/IHwylXnhjgPzvqV54b53XNzb2tFAgQIECBAgAABAgQIECBAgAABAgQIEAhBoOMsIECgpsD2oV3jAU6cC+fZvZtzS83t6h8LcNK5cM4NJy84Pve2ViRAgAABAgQIECBAgAABAgQIECBAgACBYwUEOs4KAgTGBe7d/LMQw5v49dOtD9cl87Jlp6e9b2KA8/Ljzq5rWysTIECAAAECBAgQIECAAAECBAgQIECAwOQCAh1nSN0Cu4f3ht0H94bj562oe1sbFC/w8PYnwsC848KCnnnHFP74rmfGApw4jFoynNq+kQO5Kxjbf/2RIdTiUGqLexfm3taKBAgQIECAAAECBAgQIECAAAECBAgQIFCfgECnPq+G1h4cHGxou7Jt9PiejeHPH/r/wuN7N45X7b2nvy382qpXla2q6pMI/M/nfhhufvTvwt7R/anHqfNWh3eufUvYcXBXuH/HQ+H+7Q+FwQNbclv1zOkO65acEc5bfEY4d/Hp4eR5hlHLjWdFAgQIECBAgAABAgQIECBAgECFwMDAAA8CBAjULSDQqZus/g1aIdDZO7I/vP1H/3E8HKhUeNvJl4azF62tH8YWsybwi52Phs8/+fWa+z+c/LQjZ8mnLTg5rEvCmxjkrEuCHAsBAgQIECBAgAABAgQIECBAgMD0BQQ60ze0BwLtKCDQacdWb+CYb/rZbeGvfv6lBra0STMJrJy7PMTh09avSL6SuXCW9S1upuqrKwECBAgQIECAAAECBAgQIECAAAECBFpWQKDTsk07swf2vu/dGP7Pxrsn3Gk9vT5mtmb2Nh2Brjmd4YIV54ZXJuFNDHJOX3zKdHZnWwIECBAgQIAAAQIECBAgQIAAAQIECBCYJQGBzizBttpu/9Pdnwpfe/w7Ap0WaNi5XX3h/37Jr6e9cGKI0zWnqwWOyiEQIECAAAECBAgQIECAAAECBAgQIECgtQUEOq3dvjN2dP/nmbvD+75/Y839Le5dGNYuOnHGyrKj6Qs8sXtj2Lp/R80dveOlbwnvPOfy6RdiDwQIECBAgAABAgQIECBAgAABAgQIECBQmIBApzDq5i+oVi+dBd3zwl+8/j+F05ec0vwH2EJHsHt4b3jbt94XBvduPuqofmX1+vAf1v9OWNAzr4WO1qEQIECAAAECBAgQIECAAAECBAgQIECg9QUEOq3fxjN6hLc89LXw8M4nw54kMDht8cnhytPfKByYUeGZ3Vlsr+8+e0+IwdvLjzs7XHnGG2e2AHsjQIAAAQIECBAgQIAAAQIECBAgQIAAgUIEBDoFMA8ODhZQiiIIECBAgAABAgQIECBAgAABAgQIEGgGgYGBgWaopjoSIFAyAYFOAQ0i0CkAWREECBAgQIAAAQIECBAgQIAAAQIEmkRAoNMkDaWaBEomINApWYOoDgECBAgQIECAAAECBAgQIECAAAECBAgQIECgWkCg45wgQIAAAQIECBAgQIAAAQIECBAgQIAAAQIECJRcQKBT8gZSPQIECBAgrrun/QAAIABJREFUQIAAAQIECBAgQIAAAQIECBAgQICAQMc5QIAAAQIECBAgQIAAAQIECBAgQIAAAQIECBAouYBAp+QNpHoECBAgQIAAAQIECBAgQIAAAQIECBAgQIAAAYFOcg489thj4WMf+1j41re+FR599NH0rHjFK14R3vKWt4Srr746LFu2zJlCgAABAgQIECBAgAABAgQIECBAgAABAgQIEHjRBNo+0Ln//vvD61//+rB9+/awZMmSsH79+rQx7rzzzvRx7dq1adCzZs2ahhtpcHCw4W1tSIAAAQIECBAgQIAAAQIECBAgQIBAawkMDAy01gE5GgIEChFo60Bn69at4bTTTkvDnGuuuSZ88IMfHO+NE3vtXH755eHee+8NF110UfjmN7/ZcIMIdBqmsyEBAgQIECBAgAABAgQIECBAgACBlhMQ6LRckzogAoUItHWgc+utt4Yrr7wy7YWzYcOGY8BjqBN/F5f77rsvrFu3rpBGUQgBAgQIECBAgAABAgQIECBAgAABAgQIECBAoFKg7QOdd7/73WnvnOuvv77mmXHBBRekvXTuuuuucOGFFzp7CBAgQIAAAQIECBAgQIAAAQIECBAgQIAAAQKFC7R1oJNHu6OjI11NoJNHyzoECBAgQIAAAQIECBAgQIAAAQIECBAgQIDAbAgIdCZR/cu//Mvwrne9KyxZsiRs27ZtNvztkwABAgQIECBAgAABAgQIECBAgAABAgQIECAwpYBAZwKi+++/P7z+9a8P27dvDx/96EfD+9///ikxrUCAAAECBAgQIECAAAECBAgQIECAAAECBAgQmA0BgU4N1cow56KLLgrf/OY3Z8PePgkQIECAAAECBAgQIECAAAECBAgQIECAAAECuQQEOlVMlWHOK17xijTMWbZsWS7MiVb68Y9/PK3tbUyAAAECBAgQIECAAAECBAgQIECAQOsInH/++a1zMI6EAIHCBAQ6FdS33nprePe7350Os3bNNdeED37wg9MOc+LuBTqFnc8KIkCAAAECBAgQIECAAAECBAgQIFB6AYFO6ZtIBQmUUkCgc6RZrrvuunDDDTek/7r22mvD9ddfX8oGUykCBAgQIECAAAECBAgQIECAAAECBAgQIECg/QQEOkmbx145n/nMZ9LWv+WWW8IVV1zRfmeCIyZAgAABAgQIECBAgAABAgQIECBAgAABAgRKK9D2gU7WM2fJkiXh9ttvDxdeeGFpG0vFCBAgQIAAAQIECBAgQIAAAQIECBAgQIAAgfYUaOtA53vf+1547Wtfm7b8XXfdJcxpz+eAoyZAgAABAgQIECBAgAABAgQIECBAgAABAqUXaOtA5+KLLw533nlnrkYS+ORishIBAgQIECBAgAABAgQIECBAgAABAgQIECAwCwJtHeh0dHTkJhXo5KayIgECBAgQIECAAAECBAgQIECAAAECBAgQIDDDAm0d6Myw5YS7GxwcLKoo5RAgQIAAAQIECBAgQIAAAQIECBAgUHKBgYGBktdQ9QgQKKOAQKeAVhHoFICsCAIECBAgQIAAAQIECBAgQIAAAQJNIiDQaZKGUk0CJRMQ6JSsQVSHAAECBAgQIECAAAECBAgQIECAAAECBAgQIFAtINBxThAgQIAAAQIECBAgQIAAAQIECBAgQIAAAQIESi4g0Cl5A6keAQIECBAgQIAAAQIECBAgQIAAAQIECBAgQECg4xwgQIAAAQIECBAgQIAAAQIECBAgQIAAAQIECJRcQKBT8gZSPQIECBAgQIAAAQIECBAgQIAAAQIECBAgQICAQMc5QIAAAQIECBAgQIAAAQIECBAgQIAAAQIECBAouYBAp4AGGhwcLKAURRAgQIAAAQIECBAgQIAAAQIECBAg0AwCAwMDzVBNdSRAoGQCAp0CGkSgUwCyIggQIECAAAECBAgQIECAAAECBAg0iYBAp0kaSjUJlExAoFOyBlEdAgQIECBAgAABAgQIECBAgAABAgQIECBAgEC1gEDHOUGAAAECBAgQIECAAAECBAgQIECAAAECBAgQKLmAQKfkDaR6BAgQIECAAAECBAgQIECAAAECBAgQIECAAAGBjnOAAAECBAgQIECAAAECBAgQIECAAAECBAgQIFByAYFOAQ00ODhYQCmKIECAAAECBAgQIECAAAECBAgQIECgGQQGBgaaoZrqSIBAyQQEOgU0iECnAGRFECBAgAABAgQIECBAgAABAgQIEGgSAYFOkzSUahIomYBAp2QNojoECBAgQIAAAQIECBAgQIAAAQIECBAgQIAAgWoBgY5zggABAgQIECBAgAABAgQIECBAgAABAgQIECBQcgGBTskbSPUIECBAgAABAgQIECBAgAABAgQIECBAgAABAgId5wABAgQIECBAgAABAgQIECBAgAABAgQIECBAoOQCAp2SN5DqESBAgAABAgQIECBAgAABAgQIECBAgAABAgQEOs4BAgQIECBAgAABAgQIECBAgAABAgQIECBAgEDJBQQ6BTTQ4OBgAaUoggABAgQIECBAgAABAgQIECBAgACBZhAYGBhohmqqIwECJRMQ6BTQIAKdApAVQYAAAQIECBAgQIAAAQIECBAgQKBJBAQ6TdJQqkmgZAICnZI1iOoQIECAAAECBAgQIECAAAECBAgQIECAAAECBKoFBDrOCQIECBAgQIAAAQIECBAgQIAAAQIECBAgQIBAyQUEOiVvINUjQIAAAQIECBAgQIAAAQIECBAgQIAAAQIECAh0nAMECBAgQIAAAQIECBAgQIAAAQIECBAgQIAAgZILCHRK3kCqR4AAAQIECBAgQIAAAQIECBAgQIAAAQIECBAQ6DgHCBAgQIAAAQIECBAgQIAAAQIECBAgQIAAAQIlFxDoFNBAg4ODBZSiCAIECBAgQIAAAQIECBAgQIAAAQIEmkFgYGCgGaqpjgQIlExAoFNAgwh0CkBWBAECBAgQIECAAAECBAgQIECAAIEmERDoNElDqSaBkgkIdErWIKpDgAABAgQIECBAgAABAgQIECBAgAABAgQIEKgWEOg4JwgQIECAAAECBAgQIECAAAECBAgQIECAAAECJRcQ6JS8gVSPAAECBAgQIECAAAECBAgQIECAAAECBAgQICDQcQ4QIECAAAECBAgQIECAAAECBAgQIECAAAECBEouINApeQOpHgECBAgQIECAAAECBAgQIECAAAECBAgQIEBAoOMcIECAAAECBAgQIECAAAECBAgQIECAAAECBAiUXECgU0ADDQ4OFlCKIggQIECAAAECBAgQIECAAAECBAgQaAaBgYGBZqimOhIgUDIBgU4BDSLQKQBZEQQIECBAgAABAgQIECBAgAABAgSaRECg0yQNpZoESiYg0ClZg6gOAQIECBAgQIAAAQIECBAgQIAAAQIECBAgQKBaQKDjnCBAgAABAgQIECBAgAABAgQIECBAgAABAgQIlFxAoFPyBlI9AgQIECBAgAABAgQIECBAgAABAgQIECBAgIBAxzlAgAABAgQIECBAgAABAgQIECBAgAABAgQIECi5gECn5A2kegQIECBAgAABAgQIECBAgAABAgQIECBAgAABgY5zgAABAgQIECBAgAABAgQIECBAgAABAgQIECBQcgGBTgENNDg4WEApiiBAgAABAgQIECBAgAABAgQIECBAoBkEBgYGmqGa6kiAQMkEBDoFNIhApwBkRRAgQIAAAQIECBAgQIAAAQIECBBoEgGBTpM0lGoSKJmAQKdkDaI6BAgQIECAAAECBAgQIECAAAECBAgQIECAAIFqAYGOc4IAAQIECBAgQIAAAQIECBAgQIAAAQIECBAgUHIBgU7JG0j1CBAgQIAAAQIECBAgQIAAAQIECBAgQIAAAQICHecAAQIECBAgQIAAAQIECBAgQIAAAQIECBAgQKDkAgKdkjeQ6hEgQIAAAQIECBAgQIAAAQIECBAgQIAAAQIEBDrOAQIECBAgQIAAAQIECBAgQIAAAQIECBAgQIBAyQUEOgU00ODgYAGlKIIAAQIECBAgQIAAAQIECBAgQIAAgWYQGBgYaIZqqiMBAiUTEOgU0CACnQKQFUGAAAECBAgQIECAAAECBAgQIECgSQQEOk3SUKpJoGQCAp2SNYjqECBAgAABAgQIECBAgAABAgQIECBAgAABAgSqBQQ6zgkCBAgQIECAAAECBAgQIECAAAECBAgQIECAQMkFBDolbyDVI0CAAAECBAgQIECAAAECBAgQIECAAAECBAgIdJwDBAgQIECAAAECBAgQIECAAAECBAgQIECAAIGSCwh0CmigwcHBAkpRBAECBAgQIECAAAECBAgQIECAAAECzSAwMDDQDNVURwIESiYg0CmgQQQ6BSArggABAgQIECBAgAABAgQIECBAgECTCAh0mqShVJNAyQQEOiVrENUhQIAAAQIECBAgQIAAAQIECBAgQIAAAQIECFQLCHScEwQIECBAgAABAgQIECBAgAABAgQIECBAgACBkgsIdEreQKpHgAABAgQIECBAgAABAgQIECBAgAABAgQIEBDoOAcIECBAgAABAgQIECBAgAABAgQIECBAgAABAiUXEOiUvIFUjwABAgQIECBAgAABAgQIECBAgAABAgQIECAg0KlxDtx///3hzjvvDG9+85vDmjVrnCUECBAgQIAAAQIECBAgQIAAAQIECBAgQIAAgRdVQKBTxb9169Zw8cUXh3vvvTfcdddd4cILL5x2Aw0ODk57H3ZAgAABAgQIECBAgAABAgQIECBAgEBrCAwMDLTGgTgKAgQKFRDoVHBXhjnxxwKdQs9FhREgQIAAAQIECBAgQIAAAQIECBBoCwGBTls0s4MkMOMCAp0jpHfccUe46qqrwvbt28eRZyrQmfFWs0MCBAgQIECAAAECBAgQIECAAAECBAgQIECgrQTaPtB57LHHwrvf/e50zpy4XH755eG2225LvxfotNVzwcESIECAAAECBAgQIECAAAECBAgQIECAAIHSCrR9oPO9730vvPa1rw1r164Nn/jEJ8Ill1wSOjo6BDqlPWVVjAABAgQIECBAgAABAgQIECBAgAABAgQItJ9A2wc6sYfOs88+Gy688MLx1hfotN8TwRETIECAAAECBAgQIECAAAECBAgQIECAAIEyC7R9oFOrcQQ6ZT5l1Y0AAQIECBAgQIAAAQIECBAgQIAAAQIECLSfgECnRpsLdNrvieCICRAgQIAAAQIECBAgQIAAAQIECBAgQIBAmQUEOgUEOj/+8Y/LfA6oGwECBAgQIECAAAECBAgQIECAAAECBQqcf/75BZamKAIEWkVAoCPQaZVz2XEQIECAAAECBAgQIECAAAECBAgQaAoBgU5TNJNKEiidgECngECndK2uQgQIECBAgAABAgQIECBAgAABAgQIECBAgEBTCQh0BDpNdcKqLAECBAgQIECAAAECBAgQIECAAAECBAgQaEcBgY5Apx3Pe8dMgAABAgQIECBAgAABAgQIECBAgAABAgSaSkCgI9BpqhNWZQkQIECAAAECBAgQIECAAAECBAgQIECAQDsKCHQEOu143jtmAgQIECBAgAABAgQIECBAgAABAgQIECDQVAICHYFOU52wKkuAAAECBAgQIECAAAECBAgQIECAAAECBNpRQKBTo9VvvPHG9KdvfvObw5o1a6Z9XgwODk57H3ZAgAABAgQIECBAgAABAgQIECBAgEBrCAwMDLTGgTgKAgQKFRDoFMAt0CkAWREECBAgQIAAAQIECBAgQIAAAQIEmkRAoNMkDaWaBEomINApWYOoDgECBAgQIECAAAECBAgQIECAAAECBAgQIECgWkCg45wgQIAAAQIECBAgQIAAAQIECBAgQIAAAQIECJRcQKBT8gZSPQIECBAgQIAAAQIECBAgQIAAAQIECBAgQICAQMc5QIAAAQIECBAgQIAAAQIECBAgQIAAAQIECBAouYBAp+QNpHoECBAgQIAAAQIECBAgQIAAAQIECBAgQIAAAYGOc4AAAQIECBAgQIAAAQIECBAgQIAAAQIECBAgUHIBgU4BDTQ4OFhAKYogQIAAAQIECBAgQIAAAQIECBAgQKAZBAYGBpqhmupIgEDJBAQ6BTSIQKcAZEUQIECAAAECBAgQIECAAAECBAgQaBIBgU6TNJRqEiiZgECnZA2iOgQIECBAgAABAgQIECBAgAABAgQIECBAgACBagGBjnOCAAECBAgQIECAAAECBAgQIECAAAECBAgQIFByAYFOyRtI9QgQIECAAAECBAgQIECAAAECBAgQIECAAAECAh3nAAECBAgQIECAAAECBAgQIECAAAECBAgQIECg5AICnZI3kOoRIECAAAECBAgQIECAAAECBAgQIECAAAECBAQ6zgECBAgQIECAAAECBAgQIECAAAECBAgQIECAQMkFBDoFNNDg4GABpSiCAAECBAgQIECAAAECBAgQIECAAIFmEBgYGGiGaqojAQIlExDoFNAgAp0CkBVBgAABAgQIECBAgAABAgQIECBAoEkEBDpN0lCqSaBkAgKdkjWI6hAgQIAAAQIECBAgQIAAAQIECBAgQIAAAQIEqgUEOs4JAgQIECBAgAABAgQIECBAgAABAgQIECBAgEDJBQQ6JW8g1SNAgAABAgQIECBAgAABAgQIECBAgAABAgQICHScAwQIECBAgAABAgQIECBAgAABAgQIECBAgACBkgsIdApooMHBwQJKUQQBAgQIECBAgAABAgQIECBAgAABAs0gMDAw0AzVVEcCBEomINApoEEEOgUgK4IAAQIECBAgQIAAAQIECBAgQIBAkwgIdJqkoVSTQMkEBDolaxDVIUCAAAECBAgQIECAAAECBAgQIECAAAECBAhUCwh0nBMECBAgQIAAAQIECBAgQIAAAQIECBAgQIAAgZILCHRK3kCqR4AAAQIECBAgQIAAAQIECBAgQIAAAQIECBAQ6DgHCBAgQIAAAQIECBAgQIAAAQIECBAgQIAAAQIlFxDolLyBVI8AAQIECBAgQIAAAQIECBAgQIAAAQIECBAgINBxDhAgQIAAAQIECBAgQIAAAQIECBAgQIAAAQIESi4g0CmggQYHBwsoRREECBAgQIAAAQIECBAgQIAAAQIECDSDwMDAQDNUUx0JECiZgECngAYR6BSArAgCBAgQIECAAAECBAgQIECAAAECTSIg0GmShlJNAiUTEOiUrEFUhwABAgQIECBAgAABAgQIECBAgAABAgQIECBQLSDQcU4QIECAAAECBAgQIECAAAECBAgQIECAAAECBEouINApeQOpHgECBAgQIECAAAECBAgQIECAAAECBAgQIEBAoOMcIECAAAECBAgQIECAAAECBAgQIECAAAECBAiUXECgU/IGUj0CBAgQIECAAAECBAgQIECAAAECBAgQIECAgEDHOUCAAAECBAgQIECAAAECBAgQIECAAAECBAgQKLmAQKeABhocHCygFEUQIECAAAECBAgQIECAAAECBAgQINAMAgMDA81QTXUkQKBkAgKdAhpEoFMAsiIIECBAgAABAgQIECBAgAABAgQINImAQKdJGko1CZRMQKBTsgZRHQIECBAgQIAAAQIECBAgQIAAAQIECBAgQIBAtYBAxzlBgAABAgQIECBAgAABAgQIECBAgAABAgQIECi5gECn5A2kegQIECBAgAABAgQIECBAgAABAgQIECBAgAABgY5zgAABAgQIECBAgAABAgQIECBAgAABAgQIECBQcgGBTskbSPUIECBAgAABAgQIECBAgAABAgQIECBAgAABAgId5wABAgQIECBAgAABAgQIECBAgAABAgQIECBAoOQCAp0CGmhwcLCAUhRBgAABAgQIECBAgAABAgQIECBAgEAzCAwMDDRDNdWRAIGSCQh0CmgQgU4ByIogQIAAAQIECBAgQIAAAQIECBAg0CQCAp0maSjVJFAyAYFOyRpEdQgQIECAAAECBAgQIECAAAECBAgQIECAAAEC1QICHecEAQIECBAgQIAAAQIECBAgQIAAAQIECBAgQKDkAgKdkjeQ6hEgQIAAAQIECBAgQIAAAQIECBAgQIAAAQIEBDrOAQIECBAgQIAAAQIECBAgQIAAAQIECBAgQIBAyQUEOiVvINUjQIAAAQIECBAgQIAAAQIECBAgQIAAAQIECAh0nAMECBAgQIAAAQIECBAgQIAAAQIECBAgQIAAgZILCHQKaKDBwcECSlEEAQIECBAgQIAAAQIECBAgQIAAAQLNIDAwMNAM1VRHAgRKJiDQKaBBBDoFICuCAAECBAgQIECAAAECBAgQIECAQJMICHSapKFUk0DJBAQ6JWsQ1SFAgAABAgQIECBAgAABAgQIECBAgAABAgQIVAsIdJwTBAgQIECAAAECBAgQIECAAAECBAgQIECAAIGSCwh0St5AqkeAAAECBAgQIECAAAECBAgQIECAAAECBAgQEOg4BwgQIECAAAECBAgQIECAAAECBAgQIECAAAECJRcQ6JS8gVSPAAECBAgQIECAAAECBAgQIECAAAECBAgQICDQcQ4QIECAAAECBAgQIECAAAECBAgQIECAAAECBEouINApoIEGBwcLKEURBAgQIECAAAECBAgQIECAAAECBAg0g8DAwEAzVFMdCRAomYBAp4AGEegUgKwIAgQIECBAgAABAgQIECBAgAABAk0iINBpkoZSTQIlExDolKxBVIcAAQIECBAgQIAAAQIECBAgQIAAAQIECBAgUC0g0HFOECBAgAABAgQIECBAgAABAgQIECBAgAABAgRKLiDQKXkDqR4BAgQIECBAgAABAgQIECBAgAABAgQIECBAQKDjHCBAgAABAgQIECBAgAABAgQIECBAgAABAgQIlFxAoJM00NatW8PNN98cbrrppvDoo4+mTXbRRReF9773veGSSy4peROqHgECBAgQIECAAAECBAgQIECAAAECBAgQINDqAm0f6MQw5+KLLw733nvveJATf5b9+9prrw3XX399q58Hjo8AAQIECBAgQIAAAQIECBAgQIAAAQIECBAosUDbBzrXXXdduOGGG8IrXvGKcNttt4U1a9akzXXHHXeESy+9NP3+rrvuChdeeGHDzTg4ONjwtjYkQIAAAQIECBAgQIAAAQIECBAgQKC1BAYGBlrrgBwNAQKFCLR1oBN74ixfvjyFvu+++8K6deuOQr/xxhvDBz7wgXD55ZeHW2+9teEGEeg0TGdDAgQIECBAgAABAgQIECBAgAABAi0nINBpuSZ1QAQKEWjrQCeGNFdeeWXaO+eee+45Bvyxxx4La9euTX++ZcuWsGzZskIaRSEECBAgQIAAAQIECBAgQIAAAQIECBAgQIAAgUqBtg50sh4411xzTfj0pz9d88xYunRp2L59+7SHXXPaESBAgAABAgQIECBAgAABAgQIECBAgAABAgQaFWjrQOfiiy8Od955Z/joRz8a3v/+99c0zNa55ZZbwhVXXNGos+0IECBAgAABAgQIECBAgAABAgQIECBAgAABAg0LCHRyBjqThT4N69uQAAECBAgQIECAAAECBAgQIECAAAECBAgQIJBDQKBTQKAT5+ixECBAgAABAgQIECBAgAABAgQIECBAIArce++9IAgQIFC3gEBHoFP3SWMDAgQIECBAgAABAgQIECBAgAABAgQaFxDoNG5nSwLtLNDWgU6cE+e2224zh047PwMcOwECBAgQIECAAAECBAgQIECAAAECBAgQaAKBtg50brzxxvCBD3wgXHvtteH666+v2VxLly4N27dvD3fddVe48MILm6BJVZEAAQIECBAgQIAAAQIECBAgQIAAAQIECBBoNYG2DnTuuOOOcOmll4Y4x80999xzTNs+9thjYe3atenPt2zZEpYtW9Zq7e94CBAgQIAAAQIECBAgQIAAAQIECBAgQIAAgSYQaOtAZ+vWrWH58uVpM913331h3bp1RzVZ1oPn8ssvD7feemsTNKcqEiBAgAABAgQIECBAgAABAgQIECBAgAABAq0o0NaBTmzQ6667Ltxwww1pL504n86aNWvSds5678TvDbfWiqe+YyJAgAABAgQIECBAgAABAgQIECBAgAABAs0j0PaBTuylc/HFF4d77703bbWLLrooxJ9l/55sfp3maWY1JUCAAAECBAgQIECAAAECBAgQIECAAAECBJpZoO0Dndh4McC5+eabw0033RQeffTR8WDnve99b7jkkkuauX3VnQABAgQIECBAgAABAgQIECBAgAABAgQIEGgBAYFOCzSiQyBAgAABAgQIECBAgAABAgQIECBAgAABAgRaW0Cg09rt6+gIECBAgAABAgQIECBAgAABAgQIECBAgACBFhAQ6LRAIzoEAgQIECBAgAABAgQIECBAgAABAgQIECBAoLUFBDqt3b6OjgABAgQIECBAgAABAgQIECBAgAABAgQIEGgBAYFOCzSiQyBAgAABAgQIECBAgAABAgQIECBAgAABAgRaW0Cg09rt6+gIECBAgAABAgQIECBAgAABAgQIECBAgACBFhAQ6LRAIzoEAgQIECBAgAABAgQIECBAgAABAgQIECBAoLUFBDot2L6PPfZY+NjHPha+9a1vhUcffTQ9wle84hXhLW95S7j66qvDsmXLah711q1bw8033xxuuumm8e0uuuii8N73vjdccskluaVuvPHG8IEPfCDcdddd4cILL5xwu0brmbsiTbLirbfeGv76r/863HnnnWmNlyxZEn791389vOc975nU73vf+1745Cc/GW677bZ0u7Vr16bbffCDH5ywjatJYpufdtppYf369eGb3/zmpGJ33HFH+MQnPjFez1jeO9/5zknPqSZpgtzVzJ4jX/rSl8K99957lPsf/uEfhjVr1ky4r9jOH//4x8e3y56T73//+3OXH9uR4AKXAAAZs0lEQVT8ta99bfjoRz8a6tkuFnDxxRenbdfItrkrWLIVG73GFH0tvOCCC8bPi1qE8To81fOzZPQNVSe7psXXru3bt6f7iMf+W7/1W+GKK66Y8rUkPsfidtk19I//+I/DunXrctcle44cPnx4ym3i61z1daDdrodlf+3q6OiYsh2zFfK0ee6dlXDFZrkW1rr2xtfKP/iDP5j0GlBC8mlVqVmuhdX1jNfeeK2e6v3QtHBKuHHR18KiyyshecNVKvp9/HTKqzzI6bz/bxirBBsW/drVaHmNblcC4hmtQtGvXY2Wd//994cPf/jD6b2y7O+GdnztmtHGtzMCBF4UAYHOi8I+e4XGF6jXv/714y9O8UZ9XLKwIN6Ejy9e1Tee4xvOeDMru0kdb6LFn2X/vvbaa8P1118/ZcXjHxlXXnllut5kgU6j9ZyyAk22wrvf/e7wmc98Jq11vGkRw7YNGzaMB2oT3XyvdI5t+pKXvCTcfffd4+0e222ycCGWV9nmU90wrlXPrLxY73izeaKgsMmaZMLq1nqOxJUr3T/3uc/VDD9r+WXPyeh3zz33TMlU+ZypN5T5y7/8y/Cud70rLaPebaesWElXaPQaU/S1MPJNdeN5qudnSZugrmrVuqZVvgZNZFCrnSuvoV//+tdzfSCh8jk62c39ia4Dlc/ndrgeNsNr11TPq+wEjTeht23bVtf52kwrN8u1cKpr7zXXXBM+/elPNxN9Q3VtlmthZT3jcyj+vZFde+O/Y1tNFsQ3hFPCjYq+FhZdXgnJG65S0e/jp1Ne5UFO5/1/w1gl2LDo165Gy2t0uxIQz2gVin7tarS8WttVvnZ95zvfqevDYDOKaGcECBCoU0CgUydYmVfPelvETxrEP3wre2rET45cfvnlaUBT68bYddddF2644YY0VIg9PrIwIPbKuPTSS9PDnqrHTdYzJzOaaP3p1LPM/vXWLfOKf/jefvvtR/XGqbwBX+0Y2zK2U2znv/iLvwj/7t/9u7To6Pq2t70tDe+mugEc33y+/e1vPyrAm6gHQPapsOp61hMI1WtTxvWzT+9XP0eiw5/+6Z+mwVw0euSRR44Kt7LnULVfbIPf+I3fSMO7qUKWuI+rrrpqvNfCVOtP9Idg/Hk925axHfLUaTrXmCKvhfFYsudX3mAvz/E32zqZQax35TUt87nsssvSc7/WuZv1bqp+zcvasdZzstInniu/8zu/M97TMf5uskAn3qCMr5HV14F4XY49JPM8n5utfarr2yyvXZM5V96Ameq9TTO3VzNdC7Mb1dXPrXh9yK4Bt9xyS0uHBM1yLaysZ/W1N7tZFq+9eT5c1MzPr6KvhUWX18xtU6vuRb+Pb7S8yrpP5/1/M7df0a9djZbX6HbN3Da16l70a1ej5VW2V/XfG9l7kKn+bmi1tnM8BAg0t4BAp7nb76jaZ39ExR4b8ZMG1Uu84RR/F5f77rtv/NMH8cVt+fLlx/w82z77AyIGQrGM6iW+qP7e7/3eMUMGTXSTpNF6tlBTpYcSe9XEm38T3aDI3lhUu2c3Kmu1R+Ublco2zuyyrv9xSLzKZbIAKLuBWetmauU5tWXLlpbtpVN5nLHNavV+ytqz+g1idsO5+ufRvzIsq/UJ8Vhu7B2XDauXtVk9oUxWfnzut8PN5mjU6DWm6GthrGt2fc3bC7LVroPxeLJr3USfwK+8QVj5PMnC0nhu/+hHPzrm+pPdTKn13MvOk1h2NrxbZjtRoBNDgPPOO69mcBu3zerT6uFcs7x2TfRcqfwwQj3X0mZ87jXTtTDrUVXrvWP2vmeqD6s0YxtV1rlZroXZ+8KJ2iN7XWv1XlVFXwuLLq/Zn0+V9S/6ffx0yov1non3/83cfkW/djVaXqPbNXPb1Kp70a9djZaXfWB2oteu7Bqbt3d/q7Wj4yFAoPkEBDrN12YT1ji+qYgvcPEPqImGR8tu7lb+wZy9GZnoJtRkN+0rPyERt//sZz+b3vCKy2SBTiP1bKGmSg8la4uJgpDs5mD1m46p3mxkb3Jq3SDObnDG8uONrLjEcGeymyRxmzis2ERdkCe7CdMqbZb1pomf2ploeLTshlPlDcI8gddk7ZnZxnLjcG7ZHEZ5b0JmdYo3tL/yla+0zRw6zXItjM+P7MZYO//xkJ2nExlUBm2VYctk17poO9lrW2WP0hiO/9t/+2/He6NOFOhk9Wzn8K2ZXrsmev2p7IWXZ7jLZn4da6ZrYfZ6V+s9UfZes9UDnWa5Fi5dujQNwie6ZmfvfVp9OMOi38cXXV4zX/uq6170+/hGy8vqPd33/83edkW/dk2nPPc0Qij6tavR8uJ28UOS73vf+8ZHOKl8rrTjfLPNfq1QfwLtLiDQabMzoNbN9zyfpMv+eKsOaeIf2R/60IeOmrR6Jm7wz8Q+mr1ps3apvoGR2UzUU2SyT5/Em8fx0+xXX3112stkojLy2k3VwyTvflphvVpvAjOfiXrNVd7QrxXSxLAnvul885vfnPY+qOeNZvUNsHq2bYX2mOoYynItzAK9GCrE53Q2b1k8Z975znemz9VWn59qqraq/OBAZdiSndMT9XLMetTE/VeHNPHa98QTT4S3vvWt6XCXE5VR6w+9Vh6ia6q2yPP7Mr92VYbs2nGsNctyLczeZ9Z6Pk/WMznPOdkq65TlWpjnPfpU71VbpU0mO47ZuBaWqbxWa8PZeB8/mdFk78un8/6/1dplouOZ6deuqdzyXPdq7aPR7aaqTzP9fjZeuyY7/jzv6au3n2qUk2byVlcCBNpHQKDTPm0dshv91Z+Yy3Ojd6obZ5WM033jMlE926ip0vlwXvnKV6Y3eCuHC8rzBiVPiJBZNhroxJtiX/7yl8NHPvKR9FOarT6u/VTnXuWN48qh7vL45glUs/LzPFfjutmb0vh9NoZ93m2nOtZW+H1ZroWVN5ejawxx4h/xsf2yYCf2fIzzW7VzqJP1YqoeZjLPa03em4p5rq2VPQgeeOCB8MlPfnJ8OMTYTm95y1vC+9///lZ4ijR8DGV/7cqug60+FFTeBizLtTDWt3Joxdgj9ZJLLkmvhfG9xrve9a70kGoNJZv3WFthvbJdCycKRQWnY+/Dingfn53XRZfXCs+nymMo6n18VuZE5U3k6j380TJFvXZlpTZ6b6LR7Vrt+VXEa1el2UTl1XKN185vf/vb4U/+5E/S+y7eH7ba2ed4CLS2gECntdt3/OgqJwCu7gmQ501innWywvLcZJuIfbJ6tklTpYc50cR8eW465lkns8wTOFS7Z5+izX7e7mFO5XwM1b2p8vjmWSezzvs8rDWMV95tW/15VqZrYazL29/+9vQPiNtvvz3tKVL5x378XQx2Wn2YocnOuewmb1yn+uZhnteaPOvEfee5bmb7ite8K6+8Mp1LZ/369UcFcO3cVmV/7aps44l6uLb69a/y+Mp0LczqVT0BePbzbEjfdevWtVMTHXWsZboWZu8xJrrxVTmkZbv2hCvqfXx2khRdXis9EYt8Hx/dJitvIlfv4V+QKfK1K5ba6L2JRrdrpedWPJaiXrsyt8nKq7bNXsuynwtzWu3sczwEWl9AoNP6bXzUG5FaN5vyvEnMs05GmfcGWjV95Rufdr4plv1RVusGZp6bjnnWyezrCROybWIPgvi1YcOG9EZ0XPLO6dJqT7fKP8rizd1HHnnkqJ4UeXzzrJO55XkeZp8Gq35TmmfbVmufeq8xeYzyrDPda2G2feWnnNtxjp3KP8pqXWPyvNbkWSd657luZvuK68fn1wc/+MHx53vc/rLLLkt7LLbr9bDsr11T3YRu9etf5fFN9X4rz3Uuzzr1XAuzgDuG2FlYGre/8847091UP+faqb3Kdi2svF5W9iKPbVIdyrVjoFPktTCaF11eKz33in4fP1V5E9nWc71tpfZ5sd/HT/VaOZF1o9u1WtsV+doV7aYqr9o3vi/csWPHUR/MiqMBfOpTn2rrkRFa7Tx0PARaWUCg08qtmxxb5RuKiYbuyfMmMc869fzhPtkbtHYeYqjyj7JaPV/y3HTMs07mX0+YUOupkoUH8XfVf9S3+FPrqE/YxZtP3/nOd0L1p4fz+OZZJ7Oc6nmYPd9jL6of/ehHR70ZnWrbVm+vZrkWVrdDu7Zb5R9lE31iLk9Yk2edaJ7nupnta6IPHFQOGbVt27ZWf0oddXxlf+0yBNQLzVXGa2Fsn/jeLwai1cFN/F28wdKuvRXLeC2MZ1NlL5xsuNDsgz6xDWO7xTCu3QKdoq+FRZfXSi9s1eHKbL+Pz1OeQGfiM6zo16485dWqbaPbtdJzqzpcKeJ9fJ7XysmMKz+YVT3Ec6u1jeMhQKB1BAQ6rdOWxxxJfGGLb/Rr/YFcuXL2qdXJPlU8m3Po5K1nCzdVGg687W1vS//4jeFA9fBL2bFPNsl3tk4Rc+hUtkU2WXH8gz7+Md8OS2yH3/iN30h7KMWbULfddltYs2bNMYeeBV6T9TibyTl0LrjggvSmV60bKO0aDGR/VDTDtbDWc6cdJwPPjjl6TBYUZ8M/TnbDcDbm0JmsTnkDpFa5TjbLa1d2LW6n16la51je91tFvy/MnvMTvVZWTlbcTr0Vy3otzM6t2BvnE5/4xHgvqvh+6A/+4A9CPH9iT+74Hqld5j0q+lpYdHmt8ppV+fdUke/j8/7dINCpLVD0a1fe8qpr2+h2rfb8Kvq1K295UznH17RLL700Xc3QvFNp+T0BAmUQEOiUoRVmoQ6VL2zXXnttuP766ycsJbuhPNl6eW6cZQXUc0OrnnrOAlMpdln5Jj/ebPrbv/3bY3p6VFa0cmLuWhOl5wkRsv3V0ztkIqw8n2wvBfQMVaLyzXq8+fT5z39+wm7ZmU28yXHPPffUrEGeG2fZhpOFMpXtkOdQ22VYw3quMS/GtTDelNm5c2fNQDC2Y/bp26mu43navOzrVN+g+vSnP53eGJzqBsdEN3jzBODZvvNcx/K8Dtbz+lf29piqfs302tXOgXbWjmW+FuZpn3peK6c6d8v++7JfC6fyi/Vfvnx5utrhw4enWr3pf1/0tbDo8pq+gaoOoOj38fWUN9X7nXYc0rXo1656yqtsr0a3a6XnV9GvXfWWl8e6nd7H5/GwDgEC5RYQ6JS7fRqq3VTd76t3mn0aYaKbzpVDlWzZsmXKMUXzvhDWW8+GMEq+USPdsrNeGBPdxKznBvBUgU6s3wc+8IH005cT/VGe50ZoyZshd/Xq7c5deVNjoudO9inWPJ86nuymV9ZWEx3M3XffnfbWy4ZGOf/88ycNenOjlHjFeq8xRV8L88zpkT3fW31Iw0aGIsn+eJ4o7Mqer5MFqtnpm+c6lueGcvb61+qfSi/7a1f1Zald2mWiy3HZr4V5Ap3sGFr9hmYzXAunetmv59o71b7K/vuir4VFl1d2/3rrV/T7+HrLE+gcLVD0a1e95WW1bXS7es/fMq9f9GtXI+XF9xrx7+GJRkKJvnnvY5W5LdSNAIH2ERDotFhbZze4Jhu2q/qQK28617oJld30zzueaJ4Xwkbq2WJNlY4vPtGY8ZMd62RDMFUOS5LnhuJUgU6sR/ap9Fpz+sTfZzc5854fzdqOld2w67m5PtkN+ewmcny+5plzI89NL38Mjgk0co0p+lqY9aaL7f/II48cE5ZXhgyt3vU/e55MNoRh9bmdPSdjSFk9Z1RcN3u+5Hm+5gl0shszE5VX+ftWHn6yWV67svOl3utss75GTVTvZrgWGnLthdZrhmth9t5xonCtXT6IUPS1sOjyWu1aWPT7+EbLq+U+nff/zdqORb92NVJeo39vNGubTFbvol+7Gilvqg/SVf5dlufv8lZsR8dEgEBzCQh0mqu9Jq1t5Q2peichzd7EVN9Mq3wzmnefUwU606lnCzXX+M3Geoe+qvyDrvJGZWW347z7zBPoZOvUCgkrJ8XNe340YxtWBmX1fjo4ew5V+1UOmZF3n9P5g2462zZbm03nGlPktbDyvIqB6Kc+9anxUKdycs6850eztVNW38prTK1gK88fkNUTqVf+YZ5nn3kCnViPrEfdZO01UfjdrO1TXe/sWpL3dSbbvujXrurzq976tkJ7Ncu1cLIb1ZWfws3T266Z261ZroWVIWnlRPKxrf70T/80fOYzn0l7A7dysB3Ps6KvhUWX18zPpeq6F/0+fjrlCXRCKPq1q9HyGt2ulZ5b8ViKfu1qtLzK9qr+sFf8e/2qq65KR7No9b+7Wu38czwE2llAoNNCrZ+90c9zSNU33yv/YI7bxxsf8WdxgvW41DN/w1SBznTqmefYmmGdeuY7qXUTqrILfzaEVjakVgwOYrutWbNmSoo8gU7cSWVX8nhDJc7dk5UXf9/qNzArg6upUGu9CazlF4exi0s9N6imE8pMZ9upjrlsv5/ONabIa2F0qxw+JT53169ff9S1NwYVcS6ZVl0qb3rkOcbqoR9r+cWbiLFHU1zyDGUY18sb6FQGsbVeK1u9vZrttSu20VRD8+U575p1nWa6FlbOM5E9t+Jj9lqZZ47BZm2nWO9muxZO9r4wvpZVBj3N3C4T1b3oa2HR5bVamxX9Pn665VX7t9N7+HjsRb92NVpeo9u10vOr6Neu6Zb3/7d3x6rJg1EYgHNH3oCzg7u7IDiJkwjOrro5CYKrt+DV/f2EFFv0N9YS3sanczTH5xyTL3mt3rqHcn3d0PV1fJdmz2shQODjayI/bo50/9cq36TTdZDS5OXe+m+KcoI8HA7Vfr//vBlWwoT5fF4Nh8MmT3vZ5lGg82qdjQsJ3vCZhf69TxWXi7vdbledTqfLKy03OwaDQbVerx/+zlFN0zTQKduXBdDxePxyc6Xsb7FYNAqPgtvxsLRnFuz3PtVT/Lbb7WdIWoKc0WhULZfLh/uvN3jlgu6VxzYuMGTDV48xbR0La67y6fTNZlOdz+cvx97xeHz5SsMu/z1zk6o43Fqy1H7lPVY+WVduJpZj02q1qnq9XiO+poFOebJ78/EO/fqL5653OvZ9H/YuHAvrc+VkMmm8tmn0pg/b6C8eC7+va8o6dDqdVl3vVRmdto+Fbe8v7O3xcjltr+N/Y3/XL/rdzmNtn7t+ur+fPu7lgQ56grbPXb+xv/oeSrnuur5umM1mVb/fD9JVCgECBP4vINAxIQQIECBAgAABAgQIECBAgAABAgQIECBAgACBcAGBTniDlEeAAAECBAgQIECAAAECBAgQIECAAAECBAgQEOiYAQIECBAgQIAAAQIECBAgQIAAAQIECBAgQIBAuIBAJ7xByiNAgAABAgQIECBAgAABAgQIECBAgAABAgQICHTMAAECBAgQIECAAAECBAgQIECAAAECBAgQIEAgXECgE94g5REgQIAAAQIECBAgQIAAAQIECBAgQIAAAQIEBDpmgAABAgQIECBAgAABAgQIECBAgAABAgQIECAQLiDQCW+Q8ggQIECAAAECBAgQIECAAAECBAgQIECAAAECAh0zQIAAAQIECBAgQIAAAQIECBAgQIAAAQIECBAIFxDohDdIeQQIECBAgAABAgQIECBAgAABAgQIECBAgAABgY4ZIECAAAECBAgQIECAAAECBAgQIECAAAECBAiECwh0whukPAIECBAgQIAAAQIECBAgQIAAAQIECBAgQICAQMcMECBAgAABAgQIECBAgAABAgQIECBAgAABAgTCBQQ64Q1SHgECBAgQIECAAAECBAgQIECAAAECBAgQIEBAoGMGCBAgQIAAAQIECBAgQIAAAQIECBAgQIAAAQLhAgKd8AYpjwABAgQIECBAgAABAgQIECBAgAABAgQIECAg0DEDBAgQIECAAAECBAgQIECAAAECBAgQIECAAIFwAYFOeIOUR4AAAQIECBAgQIAAAQIECBAgQIAAAQIECBAQ6JgBAgQIECBAgAABAgQIECBAgAABAgQIECBAgEC4gEAnvEHKI0CAAAECBAgQIECAAAECBAgQIECAAAECBAgIdMwAAQIECBAgQIAAAQIECBAgQIAAAQIECBAgQCBcQKAT3iDlESBAgAABAgQIECBAgAABAgQIECBAgAABAgQEOmaAAAECBAgQIECAAAECBAgQIECAAAECBAgQIBAuINAJb5DyCBAgQIAAAQIECBAgQIAAAQIECBAgQIAAAQICHTNAgAABAgQIECBAgAABAgQIECBAgAABAgQIEAgXEOiEN0h5BAgQIECAAAECBAgQIECAAAECBAgQIECAAAGBjhkgQIAAAQIECBAgQIAAAQIECBAgQIAAAQIECIQLCHTCG6Q8AgQIECBAgAABAgQIECBAgAABAgQIECBAgIBAxwwQIECAAAECBAgQIECAAAECBAgQIECAAAECBMIFBDrhDVIeAQIECBAgQIAAAQIECBAgQIAAAQIECBAgQECgYwYIECBAgAABAgQIECBAgAABAgQIECBAgAABAuECAp3wBimPAAECBAgQIECAAAECBAgQIECAAAECBAgQICDQMQMECBAgQIAAAQIECBAgQIAAAQIECBAgQIAAgXABgU54g5RHgAABAgQIECBAgAABAgQIECBAgAABAgQIEBDomAECBAgQIECAAAECBAgQIECAAAECBAgQIECAQLiAQCe8QcojQIAAAQIECBAgQIAAAQIECBAgQIAAAQIECAh0zAABAgQIECBAgAABAgQIECBAgAABAgQIECBAIFxAoBPeIOURIECAAAECBAgQIECAAAECBAgQIECAAAECBAQ6ZoAAAQIECBAgQIAAAQIECBAgQIAAAQIECBAgEC7wDyBbOep4S0JHAAAAAElFTkSuQmCC"/>
          <p:cNvSpPr>
            <a:spLocks noChangeAspect="1" noChangeArrowheads="1"/>
          </p:cNvSpPr>
          <p:nvPr/>
        </p:nvSpPr>
        <p:spPr bwMode="auto">
          <a:xfrm>
            <a:off x="-931820" y="162714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Text Placeholder 2"/>
          <p:cNvSpPr txBox="1">
            <a:spLocks/>
          </p:cNvSpPr>
          <p:nvPr/>
        </p:nvSpPr>
        <p:spPr>
          <a:xfrm>
            <a:off x="3208895" y="2561583"/>
            <a:ext cx="1763156" cy="5991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b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800" dirty="0">
                <a:solidFill>
                  <a:schemeClr val="tx1"/>
                </a:solidFill>
              </a:rPr>
              <a:t>Preço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sz="1800" dirty="0">
                <a:solidFill>
                  <a:schemeClr val="tx1"/>
                </a:solidFill>
              </a:rPr>
              <a:t>da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sz="1800" dirty="0">
                <a:solidFill>
                  <a:schemeClr val="tx1"/>
                </a:solidFill>
              </a:rPr>
              <a:t>passagem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sz="1800" dirty="0">
                <a:solidFill>
                  <a:schemeClr val="tx1"/>
                </a:solidFill>
              </a:rPr>
              <a:t>sobe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137821" y="3226838"/>
            <a:ext cx="25786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/>
              <a:t>Quantidade de passageiros diminui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773619" y="5375896"/>
            <a:ext cx="21167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/>
              <a:t>Ônibus ficam </a:t>
            </a:r>
            <a:r>
              <a:rPr lang="pt-BR" b="1" dirty="0">
                <a:solidFill>
                  <a:srgbClr val="C00000"/>
                </a:solidFill>
              </a:rPr>
              <a:t>superlotados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296211" y="4476822"/>
            <a:ext cx="20558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/>
              <a:t>Conta</a:t>
            </a:r>
            <a:r>
              <a:rPr lang="pt-BR" sz="2000" b="1" dirty="0"/>
              <a:t> </a:t>
            </a:r>
            <a:r>
              <a:rPr lang="pt-BR" b="1" dirty="0"/>
              <a:t>não</a:t>
            </a:r>
            <a:r>
              <a:rPr lang="pt-BR" sz="2000" b="1" dirty="0"/>
              <a:t> </a:t>
            </a:r>
            <a:r>
              <a:rPr lang="pt-BR" b="1" dirty="0"/>
              <a:t>fecha</a:t>
            </a:r>
            <a:r>
              <a:rPr lang="pt-BR" sz="2000" b="1" dirty="0"/>
              <a:t>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599721" y="4528384"/>
            <a:ext cx="22906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/>
              <a:t>Frota é reduzida</a:t>
            </a:r>
          </a:p>
        </p:txBody>
      </p:sp>
      <p:sp>
        <p:nvSpPr>
          <p:cNvPr id="21" name="Right Arrow 20"/>
          <p:cNvSpPr/>
          <p:nvPr/>
        </p:nvSpPr>
        <p:spPr>
          <a:xfrm rot="1445359">
            <a:off x="4864538" y="3161547"/>
            <a:ext cx="712100" cy="265049"/>
          </a:xfrm>
          <a:prstGeom prst="rightArrow">
            <a:avLst>
              <a:gd name="adj1" fmla="val 50000"/>
              <a:gd name="adj2" fmla="val 64188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 rot="5400000">
            <a:off x="6369015" y="4052224"/>
            <a:ext cx="454953" cy="297106"/>
          </a:xfrm>
          <a:prstGeom prst="rightArrow">
            <a:avLst>
              <a:gd name="adj1" fmla="val 50000"/>
              <a:gd name="adj2" fmla="val 64188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 rot="7940407">
            <a:off x="5036422" y="4161356"/>
            <a:ext cx="852687" cy="255877"/>
          </a:xfrm>
          <a:prstGeom prst="rightArrow">
            <a:avLst>
              <a:gd name="adj1" fmla="val 50000"/>
              <a:gd name="adj2" fmla="val 64188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 rot="5400000">
            <a:off x="6380712" y="4974600"/>
            <a:ext cx="395722" cy="297106"/>
          </a:xfrm>
          <a:prstGeom prst="rightArrow">
            <a:avLst>
              <a:gd name="adj1" fmla="val 50000"/>
              <a:gd name="adj2" fmla="val 64188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 rot="16200000">
            <a:off x="3754451" y="3732693"/>
            <a:ext cx="862407" cy="280950"/>
          </a:xfrm>
          <a:prstGeom prst="rightArrow">
            <a:avLst>
              <a:gd name="adj1" fmla="val 50000"/>
              <a:gd name="adj2" fmla="val 64188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Elbow Connector 25"/>
          <p:cNvCxnSpPr/>
          <p:nvPr/>
        </p:nvCxnSpPr>
        <p:spPr>
          <a:xfrm flipH="1" flipV="1">
            <a:off x="7706383" y="3650156"/>
            <a:ext cx="69030" cy="2271941"/>
          </a:xfrm>
          <a:prstGeom prst="bentConnector3">
            <a:avLst>
              <a:gd name="adj1" fmla="val -1090070"/>
            </a:avLst>
          </a:prstGeom>
          <a:ln w="107950">
            <a:solidFill>
              <a:srgbClr val="C0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6200774" y="145224"/>
            <a:ext cx="5362575" cy="1625490"/>
          </a:xfrm>
          <a:prstGeom prst="roundRect">
            <a:avLst/>
          </a:prstGeom>
          <a:solidFill>
            <a:srgbClr val="E3B835">
              <a:alpha val="11000"/>
            </a:srgbClr>
          </a:solidFill>
          <a:ln>
            <a:solidFill>
              <a:schemeClr val="accent2">
                <a:lumMod val="20000"/>
                <a:lumOff val="80000"/>
                <a:alpha val="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369624" y="-90068"/>
            <a:ext cx="532947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1600" dirty="0"/>
          </a:p>
          <a:p>
            <a:r>
              <a:rPr lang="pt-BR" sz="1600" b="1" dirty="0"/>
              <a:t>Crise social:</a:t>
            </a:r>
            <a:r>
              <a:rPr lang="pt-BR" sz="1600" dirty="0"/>
              <a:t> Queda do poder aquisitivo da população.</a:t>
            </a:r>
          </a:p>
          <a:p>
            <a:endParaRPr lang="pt-BR" sz="1600" dirty="0"/>
          </a:p>
          <a:p>
            <a:r>
              <a:rPr lang="pt-BR" sz="1600" b="1" dirty="0" err="1"/>
              <a:t>Uberização</a:t>
            </a:r>
            <a:r>
              <a:rPr lang="pt-BR" sz="1600" b="1" dirty="0"/>
              <a:t>: </a:t>
            </a:r>
            <a:r>
              <a:rPr lang="pt-BR" sz="1600" dirty="0"/>
              <a:t>Transportes por aplicativos canibalizam as redes, por vezes com concorrência desleal baseada em trabalho precarização, desregulamentação e falta de transparência e controle na política variável de tarifas</a:t>
            </a:r>
            <a:r>
              <a:rPr lang="pt-BR" sz="1200" dirty="0"/>
              <a:t>.  </a:t>
            </a:r>
            <a:endParaRPr lang="id-ID" sz="1200" dirty="0"/>
          </a:p>
        </p:txBody>
      </p:sp>
      <p:sp>
        <p:nvSpPr>
          <p:cNvPr id="32" name="Rounded Rectangle 31"/>
          <p:cNvSpPr/>
          <p:nvPr/>
        </p:nvSpPr>
        <p:spPr>
          <a:xfrm>
            <a:off x="2653313" y="5321014"/>
            <a:ext cx="3353339" cy="117724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2752725" y="5330997"/>
            <a:ext cx="32539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Superlotação </a:t>
            </a:r>
            <a:r>
              <a:rPr lang="pt-BR" b="1" dirty="0">
                <a:solidFill>
                  <a:srgbClr val="C00000"/>
                </a:solidFill>
              </a:rPr>
              <a:t>não</a:t>
            </a:r>
            <a:r>
              <a:rPr lang="pt-BR" b="1" dirty="0"/>
              <a:t> é acaso: </a:t>
            </a:r>
            <a:r>
              <a:rPr lang="pt-BR" dirty="0"/>
              <a:t>O modelo de remuneração de empresas por passageiro transportado </a:t>
            </a:r>
            <a:r>
              <a:rPr lang="pt-BR" dirty="0">
                <a:solidFill>
                  <a:srgbClr val="C00000"/>
                </a:solidFill>
              </a:rPr>
              <a:t>agrava</a:t>
            </a:r>
            <a:r>
              <a:rPr lang="pt-BR" dirty="0"/>
              <a:t> situação</a:t>
            </a:r>
            <a:r>
              <a:rPr lang="pt-BR" sz="1400" dirty="0"/>
              <a:t>  </a:t>
            </a:r>
            <a:endParaRPr lang="id-ID" sz="1400" dirty="0"/>
          </a:p>
        </p:txBody>
      </p:sp>
    </p:spTree>
    <p:extLst>
      <p:ext uri="{BB962C8B-B14F-4D97-AF65-F5344CB8AC3E}">
        <p14:creationId xmlns:p14="http://schemas.microsoft.com/office/powerpoint/2010/main" val="4001199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204" y="0"/>
            <a:ext cx="10414145" cy="1036596"/>
          </a:xfrm>
        </p:spPr>
        <p:txBody>
          <a:bodyPr>
            <a:normAutofit/>
          </a:bodyPr>
          <a:lstStyle/>
          <a:p>
            <a:r>
              <a:rPr lang="pt-BR" sz="3300" dirty="0">
                <a:solidFill>
                  <a:srgbClr val="E3B835"/>
                </a:solidFill>
                <a:latin typeface="AvenirNext LT Pro HeavyCn" panose="020B0906020202020204" pitchFamily="34" charset="0"/>
              </a:rPr>
              <a:t>Resultado: passagens mais caras</a:t>
            </a:r>
            <a:endParaRPr lang="en-US" sz="3300" dirty="0">
              <a:solidFill>
                <a:srgbClr val="E3B835"/>
              </a:solidFill>
              <a:latin typeface="AvenirNext LT Pro HeavyCn" panose="020B0906020202020204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9027344"/>
              </p:ext>
            </p:extLst>
          </p:nvPr>
        </p:nvGraphicFramePr>
        <p:xfrm>
          <a:off x="1074227" y="4779165"/>
          <a:ext cx="8674100" cy="14630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27100">
                  <a:extLst>
                    <a:ext uri="{9D8B030D-6E8A-4147-A177-3AD203B41FA5}">
                      <a16:colId xmlns:a16="http://schemas.microsoft.com/office/drawing/2014/main" val="323909136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64242963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645158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48880683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95187538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48351844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739942060"/>
                    </a:ext>
                  </a:extLst>
                </a:gridCol>
                <a:gridCol w="1041400">
                  <a:extLst>
                    <a:ext uri="{9D8B030D-6E8A-4147-A177-3AD203B41FA5}">
                      <a16:colId xmlns:a16="http://schemas.microsoft.com/office/drawing/2014/main" val="111620834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69710242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36420886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97630591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10783552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851550191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rgbClr val="E2B834">
                            <a:tint val="66000"/>
                            <a:satMod val="160000"/>
                          </a:srgbClr>
                        </a:gs>
                        <a:gs pos="12000">
                          <a:srgbClr val="E2B834">
                            <a:tint val="44500"/>
                            <a:satMod val="160000"/>
                          </a:srgbClr>
                        </a:gs>
                        <a:gs pos="100000">
                          <a:srgbClr val="E2B834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2012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rgbClr val="E2B834">
                            <a:tint val="66000"/>
                            <a:satMod val="160000"/>
                          </a:srgbClr>
                        </a:gs>
                        <a:gs pos="12000">
                          <a:srgbClr val="E2B834">
                            <a:tint val="44500"/>
                            <a:satMod val="160000"/>
                          </a:srgbClr>
                        </a:gs>
                        <a:gs pos="100000">
                          <a:srgbClr val="E2B834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2013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rgbClr val="E2B834">
                            <a:tint val="66000"/>
                            <a:satMod val="160000"/>
                          </a:srgbClr>
                        </a:gs>
                        <a:gs pos="12000">
                          <a:srgbClr val="E2B834">
                            <a:tint val="44500"/>
                            <a:satMod val="160000"/>
                          </a:srgbClr>
                        </a:gs>
                        <a:gs pos="100000">
                          <a:srgbClr val="E2B834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2014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rgbClr val="E2B834">
                            <a:tint val="66000"/>
                            <a:satMod val="160000"/>
                          </a:srgbClr>
                        </a:gs>
                        <a:gs pos="12000">
                          <a:srgbClr val="E2B834">
                            <a:tint val="44500"/>
                            <a:satMod val="160000"/>
                          </a:srgbClr>
                        </a:gs>
                        <a:gs pos="100000">
                          <a:srgbClr val="E2B834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2015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rgbClr val="E2B834">
                            <a:tint val="66000"/>
                            <a:satMod val="160000"/>
                          </a:srgbClr>
                        </a:gs>
                        <a:gs pos="12000">
                          <a:srgbClr val="E2B834">
                            <a:tint val="44500"/>
                            <a:satMod val="160000"/>
                          </a:srgbClr>
                        </a:gs>
                        <a:gs pos="100000">
                          <a:srgbClr val="E2B834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2016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rgbClr val="E2B834">
                            <a:tint val="66000"/>
                            <a:satMod val="160000"/>
                          </a:srgbClr>
                        </a:gs>
                        <a:gs pos="12000">
                          <a:srgbClr val="E2B834">
                            <a:tint val="44500"/>
                            <a:satMod val="160000"/>
                          </a:srgbClr>
                        </a:gs>
                        <a:gs pos="100000">
                          <a:srgbClr val="E2B834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2017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rgbClr val="E2B834">
                            <a:tint val="66000"/>
                            <a:satMod val="160000"/>
                          </a:srgbClr>
                        </a:gs>
                        <a:gs pos="12000">
                          <a:srgbClr val="E2B834">
                            <a:tint val="44500"/>
                            <a:satMod val="160000"/>
                          </a:srgbClr>
                        </a:gs>
                        <a:gs pos="100000">
                          <a:srgbClr val="E2B834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2018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rgbClr val="E2B834">
                            <a:tint val="66000"/>
                            <a:satMod val="160000"/>
                          </a:srgbClr>
                        </a:gs>
                        <a:gs pos="12000">
                          <a:srgbClr val="E2B834">
                            <a:tint val="44500"/>
                            <a:satMod val="160000"/>
                          </a:srgbClr>
                        </a:gs>
                        <a:gs pos="100000">
                          <a:srgbClr val="E2B834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2019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rgbClr val="E2B834">
                            <a:tint val="66000"/>
                            <a:satMod val="160000"/>
                          </a:srgbClr>
                        </a:gs>
                        <a:gs pos="12000">
                          <a:srgbClr val="E2B834">
                            <a:tint val="44500"/>
                            <a:satMod val="160000"/>
                          </a:srgbClr>
                        </a:gs>
                        <a:gs pos="100000">
                          <a:srgbClr val="E2B834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2020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rgbClr val="E2B834">
                            <a:tint val="66000"/>
                            <a:satMod val="160000"/>
                          </a:srgbClr>
                        </a:gs>
                        <a:gs pos="12000">
                          <a:srgbClr val="E2B834">
                            <a:tint val="44500"/>
                            <a:satMod val="160000"/>
                          </a:srgbClr>
                        </a:gs>
                        <a:gs pos="100000">
                          <a:srgbClr val="E2B834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2021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rgbClr val="E2B834">
                            <a:tint val="66000"/>
                            <a:satMod val="160000"/>
                          </a:srgbClr>
                        </a:gs>
                        <a:gs pos="12000">
                          <a:srgbClr val="E2B834">
                            <a:tint val="44500"/>
                            <a:satMod val="160000"/>
                          </a:srgbClr>
                        </a:gs>
                        <a:gs pos="100000">
                          <a:srgbClr val="E2B834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2022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rgbClr val="E2B834">
                            <a:tint val="66000"/>
                            <a:satMod val="160000"/>
                          </a:srgbClr>
                        </a:gs>
                        <a:gs pos="12000">
                          <a:srgbClr val="E2B834">
                            <a:tint val="44500"/>
                            <a:satMod val="160000"/>
                          </a:srgbClr>
                        </a:gs>
                        <a:gs pos="100000">
                          <a:srgbClr val="E2B834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2023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rgbClr val="E2B834">
                            <a:tint val="66000"/>
                            <a:satMod val="160000"/>
                          </a:srgbClr>
                        </a:gs>
                        <a:gs pos="12000">
                          <a:srgbClr val="E2B834">
                            <a:tint val="44500"/>
                            <a:satMod val="160000"/>
                          </a:srgbClr>
                        </a:gs>
                        <a:gs pos="100000">
                          <a:srgbClr val="E2B834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46658651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Curitiba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rgbClr val="E2B834">
                            <a:tint val="66000"/>
                            <a:satMod val="160000"/>
                          </a:srgbClr>
                        </a:gs>
                        <a:gs pos="12000">
                          <a:srgbClr val="E2B834">
                            <a:tint val="44500"/>
                            <a:satMod val="160000"/>
                          </a:srgbClr>
                        </a:gs>
                        <a:gs pos="100000">
                          <a:srgbClr val="E2B834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2,6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gradFill>
                      <a:gsLst>
                        <a:gs pos="0">
                          <a:srgbClr val="E2B834">
                            <a:tint val="66000"/>
                            <a:satMod val="160000"/>
                          </a:srgbClr>
                        </a:gs>
                        <a:gs pos="12000">
                          <a:srgbClr val="E2B834">
                            <a:tint val="44500"/>
                            <a:satMod val="160000"/>
                          </a:srgbClr>
                        </a:gs>
                        <a:gs pos="100000">
                          <a:srgbClr val="E2B834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2,7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gradFill>
                      <a:gsLst>
                        <a:gs pos="0">
                          <a:srgbClr val="E2B834">
                            <a:tint val="66000"/>
                            <a:satMod val="160000"/>
                          </a:srgbClr>
                        </a:gs>
                        <a:gs pos="12000">
                          <a:srgbClr val="E2B834">
                            <a:tint val="44500"/>
                            <a:satMod val="160000"/>
                          </a:srgbClr>
                        </a:gs>
                        <a:gs pos="100000">
                          <a:srgbClr val="E2B834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2,85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gradFill>
                      <a:gsLst>
                        <a:gs pos="0">
                          <a:srgbClr val="E2B834">
                            <a:tint val="66000"/>
                            <a:satMod val="160000"/>
                          </a:srgbClr>
                        </a:gs>
                        <a:gs pos="12000">
                          <a:srgbClr val="E2B834">
                            <a:tint val="44500"/>
                            <a:satMod val="160000"/>
                          </a:srgbClr>
                        </a:gs>
                        <a:gs pos="100000">
                          <a:srgbClr val="E2B834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3,3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gradFill>
                      <a:gsLst>
                        <a:gs pos="0">
                          <a:srgbClr val="E2B834">
                            <a:tint val="66000"/>
                            <a:satMod val="160000"/>
                          </a:srgbClr>
                        </a:gs>
                        <a:gs pos="12000">
                          <a:srgbClr val="E2B834">
                            <a:tint val="44500"/>
                            <a:satMod val="160000"/>
                          </a:srgbClr>
                        </a:gs>
                        <a:gs pos="100000">
                          <a:srgbClr val="E2B834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3,7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gradFill>
                      <a:gsLst>
                        <a:gs pos="0">
                          <a:srgbClr val="E2B834">
                            <a:tint val="66000"/>
                            <a:satMod val="160000"/>
                          </a:srgbClr>
                        </a:gs>
                        <a:gs pos="12000">
                          <a:srgbClr val="E2B834">
                            <a:tint val="44500"/>
                            <a:satMod val="160000"/>
                          </a:srgbClr>
                        </a:gs>
                        <a:gs pos="100000">
                          <a:srgbClr val="E2B834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4,25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gradFill>
                      <a:gsLst>
                        <a:gs pos="0">
                          <a:srgbClr val="E2B834">
                            <a:tint val="66000"/>
                            <a:satMod val="160000"/>
                          </a:srgbClr>
                        </a:gs>
                        <a:gs pos="12000">
                          <a:srgbClr val="E2B834">
                            <a:tint val="44500"/>
                            <a:satMod val="160000"/>
                          </a:srgbClr>
                        </a:gs>
                        <a:gs pos="100000">
                          <a:srgbClr val="E2B834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4,25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gradFill>
                      <a:gsLst>
                        <a:gs pos="0">
                          <a:srgbClr val="E2B834">
                            <a:tint val="66000"/>
                            <a:satMod val="160000"/>
                          </a:srgbClr>
                        </a:gs>
                        <a:gs pos="12000">
                          <a:srgbClr val="E2B834">
                            <a:tint val="44500"/>
                            <a:satMod val="160000"/>
                          </a:srgbClr>
                        </a:gs>
                        <a:gs pos="100000">
                          <a:srgbClr val="E2B834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4,5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gradFill>
                      <a:gsLst>
                        <a:gs pos="0">
                          <a:srgbClr val="E2B834">
                            <a:tint val="66000"/>
                            <a:satMod val="160000"/>
                          </a:srgbClr>
                        </a:gs>
                        <a:gs pos="12000">
                          <a:srgbClr val="E2B834">
                            <a:tint val="44500"/>
                            <a:satMod val="160000"/>
                          </a:srgbClr>
                        </a:gs>
                        <a:gs pos="100000">
                          <a:srgbClr val="E2B834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4,5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gradFill>
                      <a:gsLst>
                        <a:gs pos="0">
                          <a:srgbClr val="E2B834">
                            <a:tint val="66000"/>
                            <a:satMod val="160000"/>
                          </a:srgbClr>
                        </a:gs>
                        <a:gs pos="12000">
                          <a:srgbClr val="E2B834">
                            <a:tint val="44500"/>
                            <a:satMod val="160000"/>
                          </a:srgbClr>
                        </a:gs>
                        <a:gs pos="100000">
                          <a:srgbClr val="E2B834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4,5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gradFill>
                      <a:gsLst>
                        <a:gs pos="0">
                          <a:srgbClr val="E2B834">
                            <a:tint val="66000"/>
                            <a:satMod val="160000"/>
                          </a:srgbClr>
                        </a:gs>
                        <a:gs pos="12000">
                          <a:srgbClr val="E2B834">
                            <a:tint val="44500"/>
                            <a:satMod val="160000"/>
                          </a:srgbClr>
                        </a:gs>
                        <a:gs pos="100000">
                          <a:srgbClr val="E2B834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5,5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gradFill>
                      <a:gsLst>
                        <a:gs pos="0">
                          <a:srgbClr val="E2B834">
                            <a:tint val="66000"/>
                            <a:satMod val="160000"/>
                          </a:srgbClr>
                        </a:gs>
                        <a:gs pos="12000">
                          <a:srgbClr val="E2B834">
                            <a:tint val="44500"/>
                            <a:satMod val="160000"/>
                          </a:srgbClr>
                        </a:gs>
                        <a:gs pos="100000">
                          <a:srgbClr val="E2B834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5,5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gradFill>
                      <a:gsLst>
                        <a:gs pos="0">
                          <a:srgbClr val="E2B834">
                            <a:tint val="66000"/>
                            <a:satMod val="160000"/>
                          </a:srgbClr>
                        </a:gs>
                        <a:gs pos="12000">
                          <a:srgbClr val="E2B834">
                            <a:tint val="44500"/>
                            <a:satMod val="160000"/>
                          </a:srgbClr>
                        </a:gs>
                        <a:gs pos="100000">
                          <a:srgbClr val="E2B834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07478204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Porto Alegre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rgbClr val="E2B834">
                            <a:tint val="66000"/>
                            <a:satMod val="160000"/>
                          </a:srgbClr>
                        </a:gs>
                        <a:gs pos="12000">
                          <a:srgbClr val="E2B834">
                            <a:tint val="44500"/>
                            <a:satMod val="160000"/>
                          </a:srgbClr>
                        </a:gs>
                        <a:gs pos="100000">
                          <a:srgbClr val="E2B834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2,85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rgbClr val="E2B834">
                            <a:tint val="66000"/>
                            <a:satMod val="160000"/>
                          </a:srgbClr>
                        </a:gs>
                        <a:gs pos="12000">
                          <a:srgbClr val="E2B834">
                            <a:tint val="44500"/>
                            <a:satMod val="160000"/>
                          </a:srgbClr>
                        </a:gs>
                        <a:gs pos="100000">
                          <a:srgbClr val="E2B834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2,8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rgbClr val="E2B834">
                            <a:tint val="66000"/>
                            <a:satMod val="160000"/>
                          </a:srgbClr>
                        </a:gs>
                        <a:gs pos="12000">
                          <a:srgbClr val="E2B834">
                            <a:tint val="44500"/>
                            <a:satMod val="160000"/>
                          </a:srgbClr>
                        </a:gs>
                        <a:gs pos="100000">
                          <a:srgbClr val="E2B834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2,95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rgbClr val="E2B834">
                            <a:tint val="66000"/>
                            <a:satMod val="160000"/>
                          </a:srgbClr>
                        </a:gs>
                        <a:gs pos="12000">
                          <a:srgbClr val="E2B834">
                            <a:tint val="44500"/>
                            <a:satMod val="160000"/>
                          </a:srgbClr>
                        </a:gs>
                        <a:gs pos="100000">
                          <a:srgbClr val="E2B834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3,25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rgbClr val="E2B834">
                            <a:tint val="66000"/>
                            <a:satMod val="160000"/>
                          </a:srgbClr>
                        </a:gs>
                        <a:gs pos="12000">
                          <a:srgbClr val="E2B834">
                            <a:tint val="44500"/>
                            <a:satMod val="160000"/>
                          </a:srgbClr>
                        </a:gs>
                        <a:gs pos="100000">
                          <a:srgbClr val="E2B834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3,75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rgbClr val="E2B834">
                            <a:tint val="66000"/>
                            <a:satMod val="160000"/>
                          </a:srgbClr>
                        </a:gs>
                        <a:gs pos="12000">
                          <a:srgbClr val="E2B834">
                            <a:tint val="44500"/>
                            <a:satMod val="160000"/>
                          </a:srgbClr>
                        </a:gs>
                        <a:gs pos="100000">
                          <a:srgbClr val="E2B834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4,05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rgbClr val="E2B834">
                            <a:tint val="66000"/>
                            <a:satMod val="160000"/>
                          </a:srgbClr>
                        </a:gs>
                        <a:gs pos="12000">
                          <a:srgbClr val="E2B834">
                            <a:tint val="44500"/>
                            <a:satMod val="160000"/>
                          </a:srgbClr>
                        </a:gs>
                        <a:gs pos="100000">
                          <a:srgbClr val="E2B834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4,3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rgbClr val="E2B834">
                            <a:tint val="66000"/>
                            <a:satMod val="160000"/>
                          </a:srgbClr>
                        </a:gs>
                        <a:gs pos="12000">
                          <a:srgbClr val="E2B834">
                            <a:tint val="44500"/>
                            <a:satMod val="160000"/>
                          </a:srgbClr>
                        </a:gs>
                        <a:gs pos="100000">
                          <a:srgbClr val="E2B834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4,7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rgbClr val="E2B834">
                            <a:tint val="66000"/>
                            <a:satMod val="160000"/>
                          </a:srgbClr>
                        </a:gs>
                        <a:gs pos="12000">
                          <a:srgbClr val="E2B834">
                            <a:tint val="44500"/>
                            <a:satMod val="160000"/>
                          </a:srgbClr>
                        </a:gs>
                        <a:gs pos="100000">
                          <a:srgbClr val="E2B834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4,55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rgbClr val="E2B834">
                            <a:tint val="66000"/>
                            <a:satMod val="160000"/>
                          </a:srgbClr>
                        </a:gs>
                        <a:gs pos="12000">
                          <a:srgbClr val="E2B834">
                            <a:tint val="44500"/>
                            <a:satMod val="160000"/>
                          </a:srgbClr>
                        </a:gs>
                        <a:gs pos="100000">
                          <a:srgbClr val="E2B834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4,8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rgbClr val="E2B834">
                            <a:tint val="66000"/>
                            <a:satMod val="160000"/>
                          </a:srgbClr>
                        </a:gs>
                        <a:gs pos="12000">
                          <a:srgbClr val="E2B834">
                            <a:tint val="44500"/>
                            <a:satMod val="160000"/>
                          </a:srgbClr>
                        </a:gs>
                        <a:gs pos="100000">
                          <a:srgbClr val="E2B834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4,8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rgbClr val="E2B834">
                            <a:tint val="66000"/>
                            <a:satMod val="160000"/>
                          </a:srgbClr>
                        </a:gs>
                        <a:gs pos="12000">
                          <a:srgbClr val="E2B834">
                            <a:tint val="44500"/>
                            <a:satMod val="160000"/>
                          </a:srgbClr>
                        </a:gs>
                        <a:gs pos="100000">
                          <a:srgbClr val="E2B834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4,8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rgbClr val="E2B834">
                            <a:tint val="66000"/>
                            <a:satMod val="160000"/>
                          </a:srgbClr>
                        </a:gs>
                        <a:gs pos="12000">
                          <a:srgbClr val="E2B834">
                            <a:tint val="44500"/>
                            <a:satMod val="160000"/>
                          </a:srgbClr>
                        </a:gs>
                        <a:gs pos="100000">
                          <a:srgbClr val="E2B834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50798912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Belo Horizonte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rgbClr val="E2B834">
                            <a:tint val="66000"/>
                            <a:satMod val="160000"/>
                          </a:srgbClr>
                        </a:gs>
                        <a:gs pos="12000">
                          <a:srgbClr val="E2B834">
                            <a:tint val="44500"/>
                            <a:satMod val="160000"/>
                          </a:srgbClr>
                        </a:gs>
                        <a:gs pos="100000">
                          <a:srgbClr val="E2B834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2,8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rgbClr val="E2B834">
                            <a:tint val="66000"/>
                            <a:satMod val="160000"/>
                          </a:srgbClr>
                        </a:gs>
                        <a:gs pos="12000">
                          <a:srgbClr val="E2B834">
                            <a:tint val="44500"/>
                            <a:satMod val="160000"/>
                          </a:srgbClr>
                        </a:gs>
                        <a:gs pos="100000">
                          <a:srgbClr val="E2B834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2,65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rgbClr val="E2B834">
                            <a:tint val="66000"/>
                            <a:satMod val="160000"/>
                          </a:srgbClr>
                        </a:gs>
                        <a:gs pos="12000">
                          <a:srgbClr val="E2B834">
                            <a:tint val="44500"/>
                            <a:satMod val="160000"/>
                          </a:srgbClr>
                        </a:gs>
                        <a:gs pos="100000">
                          <a:srgbClr val="E2B834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3,1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rgbClr val="E2B834">
                            <a:tint val="66000"/>
                            <a:satMod val="160000"/>
                          </a:srgbClr>
                        </a:gs>
                        <a:gs pos="12000">
                          <a:srgbClr val="E2B834">
                            <a:tint val="44500"/>
                            <a:satMod val="160000"/>
                          </a:srgbClr>
                        </a:gs>
                        <a:gs pos="100000">
                          <a:srgbClr val="E2B834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3,4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rgbClr val="E2B834">
                            <a:tint val="66000"/>
                            <a:satMod val="160000"/>
                          </a:srgbClr>
                        </a:gs>
                        <a:gs pos="12000">
                          <a:srgbClr val="E2B834">
                            <a:tint val="44500"/>
                            <a:satMod val="160000"/>
                          </a:srgbClr>
                        </a:gs>
                        <a:gs pos="100000">
                          <a:srgbClr val="E2B834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3,7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rgbClr val="E2B834">
                            <a:tint val="66000"/>
                            <a:satMod val="160000"/>
                          </a:srgbClr>
                        </a:gs>
                        <a:gs pos="12000">
                          <a:srgbClr val="E2B834">
                            <a:tint val="44500"/>
                            <a:satMod val="160000"/>
                          </a:srgbClr>
                        </a:gs>
                        <a:gs pos="100000">
                          <a:srgbClr val="E2B834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4,05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rgbClr val="E2B834">
                            <a:tint val="66000"/>
                            <a:satMod val="160000"/>
                          </a:srgbClr>
                        </a:gs>
                        <a:gs pos="12000">
                          <a:srgbClr val="E2B834">
                            <a:tint val="44500"/>
                            <a:satMod val="160000"/>
                          </a:srgbClr>
                        </a:gs>
                        <a:gs pos="100000">
                          <a:srgbClr val="E2B834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4,5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rgbClr val="E2B834">
                            <a:tint val="66000"/>
                            <a:satMod val="160000"/>
                          </a:srgbClr>
                        </a:gs>
                        <a:gs pos="12000">
                          <a:srgbClr val="E2B834">
                            <a:tint val="44500"/>
                            <a:satMod val="160000"/>
                          </a:srgbClr>
                        </a:gs>
                        <a:gs pos="100000">
                          <a:srgbClr val="E2B834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4,5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rgbClr val="E2B834">
                            <a:tint val="66000"/>
                            <a:satMod val="160000"/>
                          </a:srgbClr>
                        </a:gs>
                        <a:gs pos="12000">
                          <a:srgbClr val="E2B834">
                            <a:tint val="44500"/>
                            <a:satMod val="160000"/>
                          </a:srgbClr>
                        </a:gs>
                        <a:gs pos="100000">
                          <a:srgbClr val="E2B834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4,5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rgbClr val="E2B834">
                            <a:tint val="66000"/>
                            <a:satMod val="160000"/>
                          </a:srgbClr>
                        </a:gs>
                        <a:gs pos="12000">
                          <a:srgbClr val="E2B834">
                            <a:tint val="44500"/>
                            <a:satMod val="160000"/>
                          </a:srgbClr>
                        </a:gs>
                        <a:gs pos="100000">
                          <a:srgbClr val="E2B834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4,5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rgbClr val="E2B834">
                            <a:tint val="66000"/>
                            <a:satMod val="160000"/>
                          </a:srgbClr>
                        </a:gs>
                        <a:gs pos="12000">
                          <a:srgbClr val="E2B834">
                            <a:tint val="44500"/>
                            <a:satMod val="160000"/>
                          </a:srgbClr>
                        </a:gs>
                        <a:gs pos="100000">
                          <a:srgbClr val="E2B834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4,5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rgbClr val="E2B834">
                            <a:tint val="66000"/>
                            <a:satMod val="160000"/>
                          </a:srgbClr>
                        </a:gs>
                        <a:gs pos="12000">
                          <a:srgbClr val="E2B834">
                            <a:tint val="44500"/>
                            <a:satMod val="160000"/>
                          </a:srgbClr>
                        </a:gs>
                        <a:gs pos="100000">
                          <a:srgbClr val="E2B834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4,5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rgbClr val="E2B834">
                            <a:tint val="66000"/>
                            <a:satMod val="160000"/>
                          </a:srgbClr>
                        </a:gs>
                        <a:gs pos="12000">
                          <a:srgbClr val="E2B834">
                            <a:tint val="44500"/>
                            <a:satMod val="160000"/>
                          </a:srgbClr>
                        </a:gs>
                        <a:gs pos="100000">
                          <a:srgbClr val="E2B834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64107500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Boa Vista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rgbClr val="E2B834">
                            <a:tint val="66000"/>
                            <a:satMod val="160000"/>
                          </a:srgbClr>
                        </a:gs>
                        <a:gs pos="12000">
                          <a:srgbClr val="E2B834">
                            <a:tint val="44500"/>
                            <a:satMod val="160000"/>
                          </a:srgbClr>
                        </a:gs>
                        <a:gs pos="100000">
                          <a:srgbClr val="E2B834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2,25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rgbClr val="E2B834">
                            <a:tint val="66000"/>
                            <a:satMod val="160000"/>
                          </a:srgbClr>
                        </a:gs>
                        <a:gs pos="12000">
                          <a:srgbClr val="E2B834">
                            <a:tint val="44500"/>
                            <a:satMod val="160000"/>
                          </a:srgbClr>
                        </a:gs>
                        <a:gs pos="100000">
                          <a:srgbClr val="E2B834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2,25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rgbClr val="E2B834">
                            <a:tint val="66000"/>
                            <a:satMod val="160000"/>
                          </a:srgbClr>
                        </a:gs>
                        <a:gs pos="12000">
                          <a:srgbClr val="E2B834">
                            <a:tint val="44500"/>
                            <a:satMod val="160000"/>
                          </a:srgbClr>
                        </a:gs>
                        <a:gs pos="100000">
                          <a:srgbClr val="E2B834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2,6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rgbClr val="E2B834">
                            <a:tint val="66000"/>
                            <a:satMod val="160000"/>
                          </a:srgbClr>
                        </a:gs>
                        <a:gs pos="12000">
                          <a:srgbClr val="E2B834">
                            <a:tint val="44500"/>
                            <a:satMod val="160000"/>
                          </a:srgbClr>
                        </a:gs>
                        <a:gs pos="100000">
                          <a:srgbClr val="E2B834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2,8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rgbClr val="E2B834">
                            <a:tint val="66000"/>
                            <a:satMod val="160000"/>
                          </a:srgbClr>
                        </a:gs>
                        <a:gs pos="12000">
                          <a:srgbClr val="E2B834">
                            <a:tint val="44500"/>
                            <a:satMod val="160000"/>
                          </a:srgbClr>
                        </a:gs>
                        <a:gs pos="100000">
                          <a:srgbClr val="E2B834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3,1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rgbClr val="E2B834">
                            <a:tint val="66000"/>
                            <a:satMod val="160000"/>
                          </a:srgbClr>
                        </a:gs>
                        <a:gs pos="12000">
                          <a:srgbClr val="E2B834">
                            <a:tint val="44500"/>
                            <a:satMod val="160000"/>
                          </a:srgbClr>
                        </a:gs>
                        <a:gs pos="100000">
                          <a:srgbClr val="E2B834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3,1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rgbClr val="E2B834">
                            <a:tint val="66000"/>
                            <a:satMod val="160000"/>
                          </a:srgbClr>
                        </a:gs>
                        <a:gs pos="12000">
                          <a:srgbClr val="E2B834">
                            <a:tint val="44500"/>
                            <a:satMod val="160000"/>
                          </a:srgbClr>
                        </a:gs>
                        <a:gs pos="100000">
                          <a:srgbClr val="E2B834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3,6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rgbClr val="E2B834">
                            <a:tint val="66000"/>
                            <a:satMod val="160000"/>
                          </a:srgbClr>
                        </a:gs>
                        <a:gs pos="12000">
                          <a:srgbClr val="E2B834">
                            <a:tint val="44500"/>
                            <a:satMod val="160000"/>
                          </a:srgbClr>
                        </a:gs>
                        <a:gs pos="100000">
                          <a:srgbClr val="E2B834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3,6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rgbClr val="E2B834">
                            <a:tint val="66000"/>
                            <a:satMod val="160000"/>
                          </a:srgbClr>
                        </a:gs>
                        <a:gs pos="12000">
                          <a:srgbClr val="E2B834">
                            <a:tint val="44500"/>
                            <a:satMod val="160000"/>
                          </a:srgbClr>
                        </a:gs>
                        <a:gs pos="100000">
                          <a:srgbClr val="E2B834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3,75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rgbClr val="E2B834">
                            <a:tint val="66000"/>
                            <a:satMod val="160000"/>
                          </a:srgbClr>
                        </a:gs>
                        <a:gs pos="12000">
                          <a:srgbClr val="E2B834">
                            <a:tint val="44500"/>
                            <a:satMod val="160000"/>
                          </a:srgbClr>
                        </a:gs>
                        <a:gs pos="100000">
                          <a:srgbClr val="E2B834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4,5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rgbClr val="E2B834">
                            <a:tint val="66000"/>
                            <a:satMod val="160000"/>
                          </a:srgbClr>
                        </a:gs>
                        <a:gs pos="12000">
                          <a:srgbClr val="E2B834">
                            <a:tint val="44500"/>
                            <a:satMod val="160000"/>
                          </a:srgbClr>
                        </a:gs>
                        <a:gs pos="100000">
                          <a:srgbClr val="E2B834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4,5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rgbClr val="E2B834">
                            <a:tint val="66000"/>
                            <a:satMod val="160000"/>
                          </a:srgbClr>
                        </a:gs>
                        <a:gs pos="12000">
                          <a:srgbClr val="E2B834">
                            <a:tint val="44500"/>
                            <a:satMod val="160000"/>
                          </a:srgbClr>
                        </a:gs>
                        <a:gs pos="100000">
                          <a:srgbClr val="E2B834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5,0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rgbClr val="E2B834">
                            <a:tint val="66000"/>
                            <a:satMod val="160000"/>
                          </a:srgbClr>
                        </a:gs>
                        <a:gs pos="12000">
                          <a:srgbClr val="E2B834">
                            <a:tint val="44500"/>
                            <a:satMod val="160000"/>
                          </a:srgbClr>
                        </a:gs>
                        <a:gs pos="100000">
                          <a:srgbClr val="E2B834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75874734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Florianópolis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rgbClr val="E2B834">
                            <a:tint val="66000"/>
                            <a:satMod val="160000"/>
                          </a:srgbClr>
                        </a:gs>
                        <a:gs pos="12000">
                          <a:srgbClr val="E2B834">
                            <a:tint val="44500"/>
                            <a:satMod val="160000"/>
                          </a:srgbClr>
                        </a:gs>
                        <a:gs pos="100000">
                          <a:srgbClr val="E2B834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2,95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rgbClr val="E2B834">
                            <a:tint val="66000"/>
                            <a:satMod val="160000"/>
                          </a:srgbClr>
                        </a:gs>
                        <a:gs pos="12000">
                          <a:srgbClr val="E2B834">
                            <a:tint val="44500"/>
                            <a:satMod val="160000"/>
                          </a:srgbClr>
                        </a:gs>
                        <a:gs pos="100000">
                          <a:srgbClr val="E2B834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2,9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rgbClr val="E2B834">
                            <a:tint val="66000"/>
                            <a:satMod val="160000"/>
                          </a:srgbClr>
                        </a:gs>
                        <a:gs pos="12000">
                          <a:srgbClr val="E2B834">
                            <a:tint val="44500"/>
                            <a:satMod val="160000"/>
                          </a:srgbClr>
                        </a:gs>
                        <a:gs pos="100000">
                          <a:srgbClr val="E2B834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2,9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rgbClr val="E2B834">
                            <a:tint val="66000"/>
                            <a:satMod val="160000"/>
                          </a:srgbClr>
                        </a:gs>
                        <a:gs pos="12000">
                          <a:srgbClr val="E2B834">
                            <a:tint val="44500"/>
                            <a:satMod val="160000"/>
                          </a:srgbClr>
                        </a:gs>
                        <a:gs pos="100000">
                          <a:srgbClr val="E2B834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3,1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rgbClr val="E2B834">
                            <a:tint val="66000"/>
                            <a:satMod val="160000"/>
                          </a:srgbClr>
                        </a:gs>
                        <a:gs pos="12000">
                          <a:srgbClr val="E2B834">
                            <a:tint val="44500"/>
                            <a:satMod val="160000"/>
                          </a:srgbClr>
                        </a:gs>
                        <a:gs pos="100000">
                          <a:srgbClr val="E2B834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3,5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rgbClr val="E2B834">
                            <a:tint val="66000"/>
                            <a:satMod val="160000"/>
                          </a:srgbClr>
                        </a:gs>
                        <a:gs pos="12000">
                          <a:srgbClr val="E2B834">
                            <a:tint val="44500"/>
                            <a:satMod val="160000"/>
                          </a:srgbClr>
                        </a:gs>
                        <a:gs pos="100000">
                          <a:srgbClr val="E2B834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3,9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rgbClr val="E2B834">
                            <a:tint val="66000"/>
                            <a:satMod val="160000"/>
                          </a:srgbClr>
                        </a:gs>
                        <a:gs pos="12000">
                          <a:srgbClr val="E2B834">
                            <a:tint val="44500"/>
                            <a:satMod val="160000"/>
                          </a:srgbClr>
                        </a:gs>
                        <a:gs pos="100000">
                          <a:srgbClr val="E2B834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4,2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rgbClr val="E2B834">
                            <a:tint val="66000"/>
                            <a:satMod val="160000"/>
                          </a:srgbClr>
                        </a:gs>
                        <a:gs pos="12000">
                          <a:srgbClr val="E2B834">
                            <a:tint val="44500"/>
                            <a:satMod val="160000"/>
                          </a:srgbClr>
                        </a:gs>
                        <a:gs pos="100000">
                          <a:srgbClr val="E2B834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4,4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rgbClr val="E2B834">
                            <a:tint val="66000"/>
                            <a:satMod val="160000"/>
                          </a:srgbClr>
                        </a:gs>
                        <a:gs pos="12000">
                          <a:srgbClr val="E2B834">
                            <a:tint val="44500"/>
                            <a:satMod val="160000"/>
                          </a:srgbClr>
                        </a:gs>
                        <a:gs pos="100000">
                          <a:srgbClr val="E2B834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4,25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rgbClr val="E2B834">
                            <a:tint val="66000"/>
                            <a:satMod val="160000"/>
                          </a:srgbClr>
                        </a:gs>
                        <a:gs pos="12000">
                          <a:srgbClr val="E2B834">
                            <a:tint val="44500"/>
                            <a:satMod val="160000"/>
                          </a:srgbClr>
                        </a:gs>
                        <a:gs pos="100000">
                          <a:srgbClr val="E2B834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4,5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rgbClr val="E2B834">
                            <a:tint val="66000"/>
                            <a:satMod val="160000"/>
                          </a:srgbClr>
                        </a:gs>
                        <a:gs pos="12000">
                          <a:srgbClr val="E2B834">
                            <a:tint val="44500"/>
                            <a:satMod val="160000"/>
                          </a:srgbClr>
                        </a:gs>
                        <a:gs pos="100000">
                          <a:srgbClr val="E2B834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4,5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rgbClr val="E2B834">
                            <a:tint val="66000"/>
                            <a:satMod val="160000"/>
                          </a:srgbClr>
                        </a:gs>
                        <a:gs pos="12000">
                          <a:srgbClr val="E2B834">
                            <a:tint val="44500"/>
                            <a:satMod val="160000"/>
                          </a:srgbClr>
                        </a:gs>
                        <a:gs pos="100000">
                          <a:srgbClr val="E2B834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4,98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rgbClr val="E2B834">
                            <a:tint val="66000"/>
                            <a:satMod val="160000"/>
                          </a:srgbClr>
                        </a:gs>
                        <a:gs pos="12000">
                          <a:srgbClr val="E2B834">
                            <a:tint val="44500"/>
                            <a:satMod val="160000"/>
                          </a:srgbClr>
                        </a:gs>
                        <a:gs pos="100000">
                          <a:srgbClr val="E2B834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18722452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São Paulo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rgbClr val="E2B834">
                            <a:tint val="66000"/>
                            <a:satMod val="160000"/>
                          </a:srgbClr>
                        </a:gs>
                        <a:gs pos="12000">
                          <a:srgbClr val="E2B834">
                            <a:tint val="44500"/>
                            <a:satMod val="160000"/>
                          </a:srgbClr>
                        </a:gs>
                        <a:gs pos="100000">
                          <a:srgbClr val="E2B834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rgbClr val="E2B834">
                            <a:tint val="66000"/>
                            <a:satMod val="160000"/>
                          </a:srgbClr>
                        </a:gs>
                        <a:gs pos="12000">
                          <a:srgbClr val="E2B834">
                            <a:tint val="44500"/>
                            <a:satMod val="160000"/>
                          </a:srgbClr>
                        </a:gs>
                        <a:gs pos="100000">
                          <a:srgbClr val="E2B834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rgbClr val="E2B834">
                            <a:tint val="66000"/>
                            <a:satMod val="160000"/>
                          </a:srgbClr>
                        </a:gs>
                        <a:gs pos="12000">
                          <a:srgbClr val="E2B834">
                            <a:tint val="44500"/>
                            <a:satMod val="160000"/>
                          </a:srgbClr>
                        </a:gs>
                        <a:gs pos="100000">
                          <a:srgbClr val="E2B834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rgbClr val="E2B834">
                            <a:tint val="66000"/>
                            <a:satMod val="160000"/>
                          </a:srgbClr>
                        </a:gs>
                        <a:gs pos="12000">
                          <a:srgbClr val="E2B834">
                            <a:tint val="44500"/>
                            <a:satMod val="160000"/>
                          </a:srgbClr>
                        </a:gs>
                        <a:gs pos="100000">
                          <a:srgbClr val="E2B834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3,5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rgbClr val="E2B834">
                            <a:tint val="66000"/>
                            <a:satMod val="160000"/>
                          </a:srgbClr>
                        </a:gs>
                        <a:gs pos="12000">
                          <a:srgbClr val="E2B834">
                            <a:tint val="44500"/>
                            <a:satMod val="160000"/>
                          </a:srgbClr>
                        </a:gs>
                        <a:gs pos="100000">
                          <a:srgbClr val="E2B834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3,8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rgbClr val="E2B834">
                            <a:tint val="66000"/>
                            <a:satMod val="160000"/>
                          </a:srgbClr>
                        </a:gs>
                        <a:gs pos="12000">
                          <a:srgbClr val="E2B834">
                            <a:tint val="44500"/>
                            <a:satMod val="160000"/>
                          </a:srgbClr>
                        </a:gs>
                        <a:gs pos="100000">
                          <a:srgbClr val="E2B834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3,8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rgbClr val="E2B834">
                            <a:tint val="66000"/>
                            <a:satMod val="160000"/>
                          </a:srgbClr>
                        </a:gs>
                        <a:gs pos="12000">
                          <a:srgbClr val="E2B834">
                            <a:tint val="44500"/>
                            <a:satMod val="160000"/>
                          </a:srgbClr>
                        </a:gs>
                        <a:gs pos="100000">
                          <a:srgbClr val="E2B834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rgbClr val="E2B834">
                            <a:tint val="66000"/>
                            <a:satMod val="160000"/>
                          </a:srgbClr>
                        </a:gs>
                        <a:gs pos="12000">
                          <a:srgbClr val="E2B834">
                            <a:tint val="44500"/>
                            <a:satMod val="160000"/>
                          </a:srgbClr>
                        </a:gs>
                        <a:gs pos="100000">
                          <a:srgbClr val="E2B834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4,3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rgbClr val="E2B834">
                            <a:tint val="66000"/>
                            <a:satMod val="160000"/>
                          </a:srgbClr>
                        </a:gs>
                        <a:gs pos="12000">
                          <a:srgbClr val="E2B834">
                            <a:tint val="44500"/>
                            <a:satMod val="160000"/>
                          </a:srgbClr>
                        </a:gs>
                        <a:gs pos="100000">
                          <a:srgbClr val="E2B834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4,4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rgbClr val="E2B834">
                            <a:tint val="66000"/>
                            <a:satMod val="160000"/>
                          </a:srgbClr>
                        </a:gs>
                        <a:gs pos="12000">
                          <a:srgbClr val="E2B834">
                            <a:tint val="44500"/>
                            <a:satMod val="160000"/>
                          </a:srgbClr>
                        </a:gs>
                        <a:gs pos="100000">
                          <a:srgbClr val="E2B834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4,4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rgbClr val="E2B834">
                            <a:tint val="66000"/>
                            <a:satMod val="160000"/>
                          </a:srgbClr>
                        </a:gs>
                        <a:gs pos="12000">
                          <a:srgbClr val="E2B834">
                            <a:tint val="44500"/>
                            <a:satMod val="160000"/>
                          </a:srgbClr>
                        </a:gs>
                        <a:gs pos="100000">
                          <a:srgbClr val="E2B834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4,4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rgbClr val="E2B834">
                            <a:tint val="66000"/>
                            <a:satMod val="160000"/>
                          </a:srgbClr>
                        </a:gs>
                        <a:gs pos="12000">
                          <a:srgbClr val="E2B834">
                            <a:tint val="44500"/>
                            <a:satMod val="160000"/>
                          </a:srgbClr>
                        </a:gs>
                        <a:gs pos="100000">
                          <a:srgbClr val="E2B834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4,4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rgbClr val="E2B834">
                            <a:tint val="66000"/>
                            <a:satMod val="160000"/>
                          </a:srgbClr>
                        </a:gs>
                        <a:gs pos="12000">
                          <a:srgbClr val="E2B834">
                            <a:tint val="44500"/>
                            <a:satMod val="160000"/>
                          </a:srgbClr>
                        </a:gs>
                        <a:gs pos="100000">
                          <a:srgbClr val="E2B834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72293888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Salvador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rgbClr val="E2B834">
                            <a:tint val="66000"/>
                            <a:satMod val="160000"/>
                          </a:srgbClr>
                        </a:gs>
                        <a:gs pos="12000">
                          <a:srgbClr val="E2B834">
                            <a:tint val="44500"/>
                            <a:satMod val="160000"/>
                          </a:srgbClr>
                        </a:gs>
                        <a:gs pos="100000">
                          <a:srgbClr val="E2B834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2,8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rgbClr val="E2B834">
                            <a:tint val="66000"/>
                            <a:satMod val="160000"/>
                          </a:srgbClr>
                        </a:gs>
                        <a:gs pos="12000">
                          <a:srgbClr val="E2B834">
                            <a:tint val="44500"/>
                            <a:satMod val="160000"/>
                          </a:srgbClr>
                        </a:gs>
                        <a:gs pos="100000">
                          <a:srgbClr val="E2B834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2,8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rgbClr val="E2B834">
                            <a:tint val="66000"/>
                            <a:satMod val="160000"/>
                          </a:srgbClr>
                        </a:gs>
                        <a:gs pos="12000">
                          <a:srgbClr val="E2B834">
                            <a:tint val="44500"/>
                            <a:satMod val="160000"/>
                          </a:srgbClr>
                        </a:gs>
                        <a:gs pos="100000">
                          <a:srgbClr val="E2B834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2,8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rgbClr val="E2B834">
                            <a:tint val="66000"/>
                            <a:satMod val="160000"/>
                          </a:srgbClr>
                        </a:gs>
                        <a:gs pos="12000">
                          <a:srgbClr val="E2B834">
                            <a:tint val="44500"/>
                            <a:satMod val="160000"/>
                          </a:srgbClr>
                        </a:gs>
                        <a:gs pos="100000">
                          <a:srgbClr val="E2B834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rgbClr val="E2B834">
                            <a:tint val="66000"/>
                            <a:satMod val="160000"/>
                          </a:srgbClr>
                        </a:gs>
                        <a:gs pos="12000">
                          <a:srgbClr val="E2B834">
                            <a:tint val="44500"/>
                            <a:satMod val="160000"/>
                          </a:srgbClr>
                        </a:gs>
                        <a:gs pos="100000">
                          <a:srgbClr val="E2B834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3,3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rgbClr val="E2B834">
                            <a:tint val="66000"/>
                            <a:satMod val="160000"/>
                          </a:srgbClr>
                        </a:gs>
                        <a:gs pos="12000">
                          <a:srgbClr val="E2B834">
                            <a:tint val="44500"/>
                            <a:satMod val="160000"/>
                          </a:srgbClr>
                        </a:gs>
                        <a:gs pos="100000">
                          <a:srgbClr val="E2B834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3,6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rgbClr val="E2B834">
                            <a:tint val="66000"/>
                            <a:satMod val="160000"/>
                          </a:srgbClr>
                        </a:gs>
                        <a:gs pos="12000">
                          <a:srgbClr val="E2B834">
                            <a:tint val="44500"/>
                            <a:satMod val="160000"/>
                          </a:srgbClr>
                        </a:gs>
                        <a:gs pos="100000">
                          <a:srgbClr val="E2B834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3,7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rgbClr val="E2B834">
                            <a:tint val="66000"/>
                            <a:satMod val="160000"/>
                          </a:srgbClr>
                        </a:gs>
                        <a:gs pos="12000">
                          <a:srgbClr val="E2B834">
                            <a:tint val="44500"/>
                            <a:satMod val="160000"/>
                          </a:srgbClr>
                        </a:gs>
                        <a:gs pos="100000">
                          <a:srgbClr val="E2B834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rgbClr val="E2B834">
                            <a:tint val="66000"/>
                            <a:satMod val="160000"/>
                          </a:srgbClr>
                        </a:gs>
                        <a:gs pos="12000">
                          <a:srgbClr val="E2B834">
                            <a:tint val="44500"/>
                            <a:satMod val="160000"/>
                          </a:srgbClr>
                        </a:gs>
                        <a:gs pos="100000">
                          <a:srgbClr val="E2B834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4,2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rgbClr val="E2B834">
                            <a:tint val="66000"/>
                            <a:satMod val="160000"/>
                          </a:srgbClr>
                        </a:gs>
                        <a:gs pos="12000">
                          <a:srgbClr val="E2B834">
                            <a:tint val="44500"/>
                            <a:satMod val="160000"/>
                          </a:srgbClr>
                        </a:gs>
                        <a:gs pos="100000">
                          <a:srgbClr val="E2B834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4,4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rgbClr val="E2B834">
                            <a:tint val="66000"/>
                            <a:satMod val="160000"/>
                          </a:srgbClr>
                        </a:gs>
                        <a:gs pos="12000">
                          <a:srgbClr val="E2B834">
                            <a:tint val="44500"/>
                            <a:satMod val="160000"/>
                          </a:srgbClr>
                        </a:gs>
                        <a:gs pos="100000">
                          <a:srgbClr val="E2B834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4,4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rgbClr val="E2B834">
                            <a:tint val="66000"/>
                            <a:satMod val="160000"/>
                          </a:srgbClr>
                        </a:gs>
                        <a:gs pos="12000">
                          <a:srgbClr val="E2B834">
                            <a:tint val="44500"/>
                            <a:satMod val="160000"/>
                          </a:srgbClr>
                        </a:gs>
                        <a:gs pos="100000">
                          <a:srgbClr val="E2B834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4,9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rgbClr val="E2B834">
                            <a:tint val="66000"/>
                            <a:satMod val="160000"/>
                          </a:srgbClr>
                        </a:gs>
                        <a:gs pos="12000">
                          <a:srgbClr val="E2B834">
                            <a:tint val="44500"/>
                            <a:satMod val="160000"/>
                          </a:srgbClr>
                        </a:gs>
                        <a:gs pos="100000">
                          <a:srgbClr val="E2B834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350773705"/>
                  </a:ext>
                </a:extLst>
              </a:tr>
            </a:tbl>
          </a:graphicData>
        </a:graphic>
      </p:graphicFrame>
      <p:sp>
        <p:nvSpPr>
          <p:cNvPr id="14" name="AutoShape 8" descr="data:image/png;base64,iVBORw0KGgoAAAANSUhEUgAABnQAAAKuCAYAAACYFfIEAAAgAElEQVR4XuzdCbQWxZ3w/4pGuCi7ggKKsjiKYoSoIYiCwkRwg7whIwrO/Ceuo2bmdTSvxqhHPUkm6gRP5kyiiYZkMnGJJuS4sZmIQTYXiOCgyCgiIIviwmLC4pL//XVSN/XU7e6q3p6nn+d++xyPep/u6upPVW/166r61J+aF8WCAAIIIIAAAggggAACCCCAAAIIIIAAAggggAACCCBQWoFPEdApbdmQMQQQQAABBBBAAAEEEEAAAQQQQAABBBBAAAEEEEAgECCgQ0VAAAEEEEAAAQQQQAABBBBAAAEEEEAAAQQQQAABBEouQECn5AVE9hBAAAEEEEAAAQQQQAABBBBAAAEEEEAAAQQQQAABAjrUAQQQQAABBBBAAAEEEEAAAQQQQAABBBBAAAEEEECg5AIEdEpeQGQPAQQQQAABBBBAAAEEEEAAAQQQQAABBBBAAAEEECCgQx1AAAEEEEAAAQQQQAABBBBAAAEEEEAAAQQQQAABBEouQECn5AVE9hBAAAEEEEAAAQQQQAABBBBAAAEEEEAAAQQQQAABAjrUAQQQQAABBBBAAAEEEEAAAQQQQAABBBBAAAEEEECg5AIEdEpeQGQPAQQQQAABBBBAAAEEEEAAAQQQQAABBBBAAAEEECCgQx1AAAEEEEAAAQQQQAABBBBAAAEEEEAAAQQQQAABBEouQECn5AVE9hBAAAEEEEAAAQQQQAABBBBAAAEEEEAAAQQQQAABAjrUAQQQQAABBBBAAAEEEEAAAQQQQAABBBBAAAEEEECg5AIEdEpeQGQPAQQQQAABBBBAAAEEEEAAAQQQQAABBBBAAAEEECCgQx1AAAEEEEAAAQQQQAABBBBAAAEEEEAAAQQQQAABBEouQECn5AVE9hBAAAEEEEAAAQQQQAABBBBAAAEEEEAAAQQQQAABAjrUAQQQQAABBBBAAAEEEEAAAQQQQAABBBBAAAEEEECg5AIEdEpeQGQPAQQQQAABBBBAAAEEEEAAAQQQQAABBBBAAAEEECCgQx1AAAEEEEAAAQQQQAABBBBAAAEEEEAAAQQQQAABBEouQECn5AVE9hBAAAEEEEAAAQQQQAABBBBAAAEEEEAAAQQQQAABAjrUAQQQQAABBBBAAAEEEEAAAQQQQAABBBBAAAEEEECg5AIEdEpeQGQPAQQQQAABBBBAAAEEEEAAAQQQQAABBBBAAAEEECCgQx1AAAEEEEAAAQQQQAABBBBAAAEEEEAAAQQQQAABBEouQECn5AVE9hBAAAEEEEAAAQQQQAABBBBAAAEEEEAAAQQQQAABAjrUAQQQQAABBBBAAAEEEEAAAQQQQAABBBBAAAEEEECg5AIEdEpeQGQPAQQQQAABBBBAAAEEEEAAAQQQQAABBBBAAAEEECCgQx1AAAEEEEAAAQQQQAABBBBAAAEEEEAAAQQQQAABBEouQECn5AVE9hBAAAEEEEAAAQQQQAABBBBAAAEEEEAAAQQQQAABAjrUAQQQQAABBBBAAAEEEEAAAQQQQAABBBBAAAEEEECg5AIEdEpeQGQPAQQQQAABBBBAAAEEEEAAAQQQQAABBBBAAAEEECCgQx1AAAEEEEAAAQQQQAABBBBAAAEEEEAAAQQQQAABBEouQECn5AVE9hBAAAEEEEAAAQQQQAABBBBAAAEEEEAAAQQQQAABAjrUAQQQQAABBBBAAAEEEEAAAQQQQAABBBBAAAEEEECg5AIEdEpeQGQPAQQQQAABBBBAAAEEEEAAAQQQQAABBBBAAAEEECCgQx1AAAEEEEAAAQQQQAABBBBAAAEEEEAAAQQQQAABBEouQECn5AVE9hBAAAEEEEAAAQQQQAABBBBAAAEEEEAAAQQQQAABAjrUAQQQQAABBBBAAAEEEEAAAQQQQAABBBBAAAEEEECg5AJ1GdBZvXq1WrFihdqxY4d65513WojbtWunDjjgANWzZ091yimnlJw+Ontz5sxRK1eubFnhyiuvzHQsPunde++9FZZZ95kpwzXe2PbyzU7nzp1Vx44dg/o3ePDgoC6y1FbgzjvvVHv27GnJxJAhQ1JdG8zzQ8r1/PPPr+2BsfdEAt/73vcSrS8r9+7dW3Xp0kUdd9xxNT+Xfa7hiQ+woA3svI4ePVp95jOfSbU3u9zq4b5UT2WVqlDYyCnw4osvqrlz5zrXM1dolOfXRAcdsfJDDz2kNm7cmPm+bSdvp6uvTXZ5Zblm5XH8jZBGmnMg7rjta389PpOZ97NBgwapsWPHNkJRcwx/EfApX591AEUAAQQQQAABBHwF6iqgIw0ly5YtU++++67z+OTlWBqR5MWs3hrW5aVzyZIlLcd4++23xx6vBLjWr18f2VDtk548ZJov0K59OgugjlewvdIcitS/I488Uo0bN67u6p8cr6tOpTGp9ja/+93v1MyZMyt2K430aRqFzfMjbRrVPn7291eBa665JhOHnMvjx4+v2bnscw3PdIA5bmzndeLEiWrYsGGp9mCXWz3cl+qprFIVSs4byUc5S5cubajGzWeffVZNnz49tZR+fj3nnHNSp1HPG8qz/pNPPtlyCIcddpi6/PLLMx/SDTfc0PKBR6dOndSNN94YpGmXV5ZrVppMNsLzln3cWc8BOz372l+Pz2Tm/ez4449XbeX8/slPfqK2b9/eUqSN+lGUT/n6rJPmGsI2CCCAAAIIINA2BeoioCMvBk888UTQIyfpIi9tEyZMSP2FcNL95bG+b4OQNITMnj1byZdwcS8HPukR0PlryeUR0NGp1Vv9861TedTzotOQl8hXXnml1W4uvfRSNWDAgES7r8fGg0QH2OArZw3oCE8tz2Wfa3hZipCATrIPMspSbrXIxyOPPKKef/75IFCaJtBeizz77DOvxmz5eEB6g9bbR0k+Rq51zOCLrCvX8CwO9gce5jNzrQI6jfS8ZZdnXueATpeAjuuMKefvdj2Q56jLLrss07lcziP98zVKL1Hv5D7rlPX4yBcCCCCAAAIIlE+g9AEd+0s9TaiHp5AXXr3Iy5H03gkL/IwZM6ZuvgD1bbwzX3gJ6OR3ctn+UsfMeha1pw8++EBt2LChVf3bf//91bXXXptfBgtMybdOFZiFXJKWa4HZACBloHv2SW+LCy64INF+COgk4irdyuZLtDQoHHHEEbF5lPoj9xG7N2itzmXfe0IZ4AnoENDxqYcyHOYbb7wRrNpovR7tRkyfZwjpIS3XHPv5VXqat8UhPu0PMkaMGBF8nJV2MeubpGF+2FGrgE6jPG+FlUmacyCubO3eLPX4TNYWG/PNcpL3dinHtEOwpj33q7WdT/n6rFOt/LIfBBBAAAEEEKh/gVIHdMKCOdKgJsO3xM2RI1/izZ8/v+LFuJ4eJGX4BXNuoKjhanwfDH3So4fOX09mu0Ey6dAI8tXxwoULK64OSdOo1aXFt07VKn+++zXLQBrw5QVSl4lcC+Rr8CRf+9Zj44GvVVtYz6zXSRqPpVHqscceq5iHqRbnMgGdP9fSehhyzed+2xbOOdcxNvI11W7MTnLNCHt+qPYQYK6yq8bv0vNc5knRS5Zguv2Bh30PkN/lvNWL9OBN8nyQ1qNRnrfCjj/LOeDjWY/XDzHRi9SvpD3FfVzKtE6tAqW1MvA5n9taHahVWbBfBBBAAAEE2opAaQM69sucFEiSL+vlBW3atGkVX1hneSEsY4XweXj0zTcBnb9KZQ3oSEp2o4w5XrtvmdRivTzrVC3yr/d52223VfTIGTVqlPrRj37UkqWkPfbqsfGglv5l23fagI4ch30vqsW5TEDnzzWqHgI6Zav7Zc1PI19TszZm288PSZ59y1reafJl3sdl+zTDpYY9jyW9/6fJu882jfK8FXasWc8Bl18jXz9cx14vv5tlVJZzrki7Rj6fi3QjbQQQQAABBBBIL1DagI79IpfmhVaCOvJAuWfPntQNuelpi98yz4dHAjp/La88AjqS2je/+c2KXmIybErZhxrIs04VfwaE78FugNcvkuY1JWlwl8aDWpVmPvvNEtCRHNj3o6zzOSQ9KgI6fxYjoJO05pR3/Ua+pmZtzA4bMrRehm3Ns8bZga20w66Z12/pofutb30rz2ymTqsRnreiDj7rOeBCbeTrh+vY6+V33RulQ4cOpX/3ycO0kc/nPHxIAwEEEEAAAQTyFyhlQMceai1p46vJlGda+fNnSzHPh0cCOn8ti7wCOjJciAQX9FIPX6jlWaey1e70W9vuuvHdbhxKEmCj8SB9eZRhy6wBnTznhUnjQUDnz2oEdNLUnnJu08jX1Dwas3kmU8HQw+Y5n6Z3pAylZvbOLdOcRI3wvEVAp5zXV3JVfYFGPp+rr8keEUAAAQQQQMBHoJQBHftF9owzzoidM8d1oHriUT0xrT25pjS6z507tyWZ0aNHe31NJPnUi4yHHDZxrbmOTldeMBcvXtwyT47kS3og6d4bEoRauXJlS9oy34dezN9kEl29yIuu/KOXqG3kd/M3vX5U44G8UMvcIxs2bGjp6ST57dmzZ+oykcaOtWvXBsdv9p7q3Lmz6tixY4WFq2yL+D2vgE6adKQuvvLKKxU28kWp1C+zjsQdt12fdXmL+0svvaS2b9+uJM0+ffqowYMHq9dee62lvvnWqbD9y9xVb7/9tjLTkDKVgKzsp1rjhZsTDR922GHq8ssvD7JrN+wk6fWXtvExqjy1fRoTOW+WLl2qtmzZ0nIN0eUpXzDrsf8lsKXn4ho0aJAaO3ZsRbElrSdxeY0qeznO4447rirzEcSdE1kDOlFBQp/rTx51IG1ApxbnZJ7BL7PcxNo3oFOL66g+P+Lu33IM5jOBT/0JWyfsHm6uF3aNkN/l2tCjRw/vc9I8FvMaotOX5wK5n8hi3lOirhXmNce8/+t7nD4G1zNY3PEdfPDBqZ9N0paHvV0eAZ20PUrlPrdixYpgyFFdNpK/rM9tkq48K5j3HX3cknaXLl2861US55/85CfBM5FeknyIIdvY1+6w7ZO+A0QZ+5xfaZ7hw7zK/hydxzkQV0/SPpPlcU80y9B895O/S92Q9xp59rWff8xrf9gzWdjxSt1cs2ZNq/NZXzN938XM50Hz+qrrsvmOF5b3JOdsHsbmOWkah917suY3r2umT0AnaR0Is0z6Tpik7FgXAQQQQAABBOpLoHQBHfuLvDyGR5AHw7ihrtJO3OjTSGiuIxPbbt26VT355JOhtUS/aMY13tm/RVU3s+HLpzEwLKAjPRqef/75iqCLuT8JIJ122mlq2LBhXrVe8rFq1aqKYciiNpQGAlejjtdOU6yUJhATths7nbjhQqQOSpDPDIaEpeljbtdnqQt2o4hOW84vOTeWLFnilIpqTJWX2Oeee85ZrlKmZ599dqGBHXn5mTlzZsux2MHgO++8U73xxhvB73Ls0jDqM/lx0sYDKYMnnngidxPXOanLU4LWZp7DJuVOWk/Chqlx5UcXhNSxcePGeVk7K2KKFXyu1XHJmo2rvl+J51kHfK7hZv5reU7WMqBTy+uoPj9cZWUHqVJU58jAljw/yccp8sxjfiwRtg+fc9I8Fn0Nkbo1f/782PQlWD5+/PhW57t9zYk6dnlWCnuukOObPXt2Rc/XsDTkOnjCCSeoCRMmpOHNvE3Wxmz7Odjn4wNplJw3b15F8CMPG6lLCxYsaLlvxuGY95/MiH9JwL6nJ+1hYw59G9Xb3/cdQMrl0UcfdRpL1qPOgTTP8KZlvTxHZz0HXPUn6TNZnvdEswzluVbe3ew5W3X+zY+KfBr89XZS78VQArOuRZ5JTj755NhAtumlr692sNPeT9LzOU9js/6IsTyry98ee+yxyHtP0ut+3tdMn/L1WUfKQcpf7rM7duyILX6fsnfVH35HAAEEEEAAgfoVKF1Ax35583mRzcrv+zJn78enkdB+eItqODdfNMsQ0BF386vIOGPXUGLyEhz1suMqu6iGHdd2WX7PK6BjBg8kP1HH4vuCbx5TXKNG2It0VL2TdOQlKE1AR8pV8q4DJD7msi958bR7i/hs67OOHbCxgxD2EIyuuqv3maTxIGl5+ppEBeXCXOT8la+zdYDQJ6Aj68TVE7MHYpqylxdPaWCtxTxSPtfqqPqVps7kXQdcQQKd9zTl4lv/fM4/WadWAZ2k5pLXPK+j+vxwlVXWgE7URy7S8D5r1iyvBkBdlq5z0g7ofPDBB97PBWGN51kCOmmOTze2+gTtfeu3z3pZG7Pta/2ll14a+yGEPDf/9re/dQbxzLz72NjXPp9jl3V0A6zv+q71zKCMb0Bd0rTLIep+7/MOEDYnpyvfcq5+5StfqSg73+uU/QFNvT1HZz0HXLa+z2RF3BPtgI7kNepjLPOjIt/G/CTPeqZT2HNe2DOs5Mk3WOS6T8rvRRjbAZ0hQ4ZUfKwVVz982g2KuGb6lK/POr7XCNMgaaDbdX7xOwIIIIAAAgjUh0DpAjpJejXkRezzMhe2L59GwrDGG3khlYevgw46KOixI13dpWu+buSOaxCSL4r0MErTp09vyZY8wB599NEt/29+3epqYJKN7B46OiF5IZW0Dz/88OBPkl8ZDs5+eYkbFs8ObOg0ZWgUmSxTpysOdhApyct7XvUhj4BO2Mt/2ETq9rwucgzSECbmUj9k2bx5czDkgm0e9QAf1WgmjSwyzEPXrl1b0pQeM/qFTP7tW6dkXbtc5W/yNaIMtyP7kEWG1gvrlZV1GMWwsvYZUs0uF9/5uXwbD8JexKQs5fzWJlHlGRe8jEq3f//+wTm0c+dO9frrr0c2tvoEdLRpVD0xh1Gyrxdh53RY2SfpFZXX+Szp+Fyr7f3p3g5mkMunvhRRB3yu4WU5J2sR0CnDdVSfH66y0hNF+9RvOa/thvqw64TU1bvuuqvia1451+T6YF4j3nzzzeAaYfbeCWt01nkzj0Xqvv5a3D7fo54L7OuO5FOu07JIg5pOT9I+5ZRTWkjE0gzChN1P5dngiCOOUIceemiwnViFHV/ewQWfckvbmC02EkQxP5JwNdRJoEu+tDcXsenXr1/Fc1vY81Xc9SwsXbGUdPWzSdw93vdjCR9PuyeB74c+dsN42DOY7N/nHcC+54VZvPrqq63OL7v+pXmGD7u2l/05Ou054FMfZB3fZ7IinlOjGtzlWU9fb+X5R57ZzeExfRrzw+5l9jNk1LVOXKKCv6aXeS23r6PyfCrnvt0zJO6cK8LYrD+Sx927d1cM+63fZaKefeOum0VdM33K17WOfd5Enedh7+G+10Xfc4z1EEAAAQQQQKD8AqUL6Pj2asiT1udlLmx/Po2EdkBHHkwvu+yy2KGHXA1COi+uB0O9nk96YQEdeej/8pe/HPplqP3SEXVctq2keeGFF0YevzxoS9rmy0TSMdOz1o08Ajp2PTaHXdD5C3upiGsECfuiLOwBPiygE7Z/V52O+9rPLn956ZBhvqJ6X9imRTTs23mKqjdpxuT3aTwIq+unn356pIk9fETUOWQHqsROAnFhQxJJnRJre7gl34COTz2xy1K2kbKP+greLheffWQ9h+3tzWulPV9H2L7k+mM3aPh80V5UHfC5hpflnLTzKtf89u3bpypSO4gdNuxj2a6jPmXli2HfR6LuD/Z6cffZsK+po4IeYQ2Xcee73aMj7oMMn2uqdrKfT+LuTWHDYsUNd+pbFknWs68D9hyHYWnZcwrKOq5gTlggL+7r9LBeTlGWtrkrQGMHXfK8zvt8rGGb2kHAOBfXO4B9jYmrT2E9aaIa2X2f4evxOTrNORB2XkTNF+Zz/Sjqnhh2XfS5xrjK266zrudqWV/OO/M+GZWPsHe8uOuo/Zwcdf4UZRz2HhPXmzhsODbfjx/yuma6ylfqt2sd817uai+w77c+PZOS3MdYFwEEEEAAAQTKL1C6gI790FmNL05cL3NRxZgmoON6KZZ9+TYIuR4MswR0fBrc7XyGHVvSoUMkz/ZDahG9OeJOzSwBnahxr8OCC76NdWZe7boa1hAX9iLkGrJF78O3Tt1www0tQQPXS2dUPYx7mUxz6fQdlsX28XkJ8mk8MNfxOX/kGO28hL2M2+eQ65oYFtTxDei46ond4OD79bt9TlU7SJt1mCvfxsmi6oDPPaEs52Sa4UJ8z/ewgE7ZrqM+ZeVzvL4NanZjs+ujCb1vn2ct+1h8esza6Ub1ivC5poZdI33vG/a5GDYHmE85pFnHd2i5uLR9GojtxlSfe1lYo7E9l1yaAIoci898NWk8ZZuk5Wk/R8bdN13vALZz1HyC+tjM9OI+wPB93qrH5+g8zgHxjLL2uX4UdU9Mc12UY3GVd5rhXe1zNSoIbF+XXdcK397sRRmH1R/X+7O9TdhzW1HXTJ/y9VnH9PS515nl6vucmvYazHYIIIAAAgggUD4BAjohjaquBlNdjGkCOlGNG2bV8G0Qcr0c6DR90kv6Naak7fPAbza2+T5s2g1UPg+1eZ5aYS9r0pAVt8hwAFGTl4bl35702LdhXPLg6mES9jXntdde60XkU6fsea6SlI/Z4BM1F4RXRq2VknxBK5va+bAbtOw8uBoP7JfqJCa33XZbxdBDZlmlmRxb8u4TlExTT5I0kpmG9nG4vjxPUwfitska0JG0XZPPFlUHwsrTbuQq0zlZzYBOGa+jPvdbV/22z7O4e2fa4ajs+hq2D5+PNuxjsRvMop6nXNdUna55v/MNlMu29jlRzQ9D8mrMlueC0aNHR/byNO8dSWzs+mUHj+yv3X0D8HZw1RX4cJ0H5u9JP/Sxv3S/8cYbI3fnCujY54HrwwfZkaQZ1ovWzITP85asX4/P0XmdA2kDOkXeE+364Ps84ypv89qZ5PnYDAJEvUvY73g+ddh1Phdp7PPxWtgJbefZfucu6popeXGVr886ZhquoJukp4cwNYdETnJdZV0EEEAAAQQQqG8BAjp/efEy5w4pKqDjM/+CT+OdrnI+D4++6dkP+74v4nZwIWq7pA+dvsdWxOmXZ4NkVMN+mi/x9LHaL1FhjTFmffZ92fR52ZB10nwtqvNuNz76NhS5yjlpnuwydn0N7Wp8tBsxfV6W9THZeTFfQNM2SvoEF+wXZp96kqSRzC4zewx33yCjq+x9fjevJ3rM+LjtZMg6CRaETXQc5VRUHfC5hiet/+ax531O2vVZGiU6duzoU0yt1jHnL5If7ftLGa+jWQM69jnv6nHj2zMxrADsxi27F0vahmyf5ynXNVXn12ys9GngMo/TPO99rm+pKmnIRmGNkdLQGrd88MEHasuWLaEfhoQFo9L2opE82IHQuIChT2Ai6l7m+xzp455kCDXbxnV/dwV0wj5+kGCNOe+TzzHY6yR9zq2n5+g050CYoQznGra4rh9F3hPt66JvsNi3vPWzR9QQxnHPVj4BHZ+elrV+7rDrj69x3DNz0ddMn/J1rRM2vOhxxx0XOvR5mmsO2yCAAAIIIIBAYwmULqDTyHPo+PbC8G0Qcj0YJnnJdr0cRVV7369xfU4beYlZsWJFq8ndk/R28NmPa52sAR09GfWoUaMiH8LTNJRFNVTZjVz2i1ASP586ZdYV3xdDnXc7b64hFFxlpX83G/18eoLZL3au43CdH3bjgavxzjwue74WM6AcF+xx2ZgNvT5DrvnUE7tnU9S8OWF5s+eIyLOxz2Xh05syKs9z585VdmAhrHGhqDrg07BSpnPSrrO+H0iE+ds9q+w6U8brqO/9O+x47eES5V7yla98JbYxJ+kXveZ+XX5pjsXVOK7377qmynph12lXb1nz+MyArO/zl+ta4vN7lnuwHLMEKt94442WXYXVg6z30izXDNtA6u2aNWtaTaae9zXet7dW0uC6T5017336+KVcpF716dNH9evXL7InVVSd8Xne8qlv5jpleY7Ocg74HLPr+pGlfrvOrbT3uLzLW/L56quvqldeeaVlCGSfgI7vtdB1/S/S2C4D32tJ3MdMrnJ11TvX8fqUr2sd+yMVnSf5sEOuMwcffLAaPHhw7Dy8ruPgdwQQQAABBBBoHIHSBXTSDPGRtTh8XuZcjU1RD8hpGltcD9E6L64HQ72eT3ppx+FNYycv/zt37lRr164NsiiNLmGTkOv8+zQ0Z60D5va2l5StTwN9z549Vffu3b1e6n17NkUdV9wQC1leWnzqlNmw4ftiqI+jiOH0wibi9mn0s3tfxDU8J2k8yFoXzXy4hryI25eZZ5+Ajk9wLY+hy3SefV/Qs3rK9mkDOnrfdgNhWADQ/rIyS77tuui6hpfpnEzb2OW6x8rvdp0p43XUVVZR9UIaon7605+2NMzJeq4ejD498eLqoeuDjDTH4vtM4LqmSr7zGrZJ0kp6r8py/ubRmG1f++0PN9IOf6mPK+m9RQIFUt+2bt2qtm3bpqRH0fbt20N7MRZ1jbefH6LuWWbPM58PPHzqbNjcdHYdkfuCNLr279/fq/eOz/NWVD0s+3N0HueA7/NN2Lld5D3RFQiPynea8pZzTs69zZs3KxnaWf5b3peihniuZkCnSGOz/iQZfs5+3jOffYu+ZvqUr8869nNNWH2ScpYgsgR3GG4ty92abRFAAAEEEKhvgdIFdOwHrmoMk+HzMudqbPIJ6PgGJnwbUXweDCXfPum5Gn+jqrmvnbyUzJs3L+h9I8MZJVl83ZKkGbeu7VXE/tMOcafzHdcY5lsmrjodddxZG8d9661veebVkB43nI+r8TGvPMgxm435WeqJ65xOU0/aakBHysVsJLTLSf6/qDrgcw0v0zlZzYBOlvPDLjP7Hp7m/PApq7DrmjTSTZs2raKRzifAmrXR1HWMPs8O9vG40vS5h+l12nJAxx4WTUzMgGbW88y3bOWZfNmyZZENyHH36SKC9mYjcliwxg76+AzV5FtnJW3psRk2FKftII3Q8v4icyBF9WRN+ixUT8/RWa9Nruc/1zNZkfdE33PHPgbf8pZzX+rZqlWrguBNkqWaAZ0ijW/93cIAACAASURBVM36kzQYH5Wvoq+ZPuXrs45+jpDrjc/7svgMHz7cOWdXknrEuggggAACCCBQHwKlC+jYX5z6zjsTx627pUd1VfZ9mYt7OG+kgE6SIJqPnT1HQ1RZydeNUt6dO3cOhu7QSxEBlbj6Ug8Bnbgv43zKJOr4fV42srzEZf2i3M63nV7Wy64cW1jji6vxwB6K4bTTTkudFfnaTuchS4N10QEdaUyTsb3TLq4Jo9OmG7Zdljqr03NdF4qqA/rl3hz2zW4ozXJ8eZ+TWRtNzPJzDbmW5fyQ/RRxHU3T2Gcfh+89OGujqeuL5TTH4nv/cV1TpXzCju/QQw9NdWno0KGDV+/ZVIlbG2UtF52cXS/ihuNMOrShq3ebPINJDy6fBmV5/pV71oYNGyoCP0UEdOxeZfY923ze9P2y37fO6nKRa+bSpUuDYeaiekrodePmwPJ53tLp1NtzdF7nQNT56Lp+FHlPTHNdlOPwKW+5Js+fP9/ZkC91W8456aWxcOHCFqZ6Cei4njvyCuiY99Kszyaua6ZP+fqsY9Z5qQ9yXfX5GNLnI5A87m+kgQACCCCAAALlEShdQEdo7C+hk0wwHkZrP4TZDz1JX+b0PnxeGJI+vPk03oXtPy7o4fPy4Xo5iqqy9gSUrqGCJB0duJGXkS5duqiuXbsGXcZ1I3bRL4Ku08/VcOva3ud3nzKJSyeu7qWtz74vnGnriqSfd9najkknYJcvbc2vbaMmT3Ydc9aG5aiydr1AxtWRogM6Sb+a9DkvilrH51rt2rfrulBUHfC5J7jqZ9yxFX1OJm1oNvPqCuiU8TqaNE/2Oe4zRFSUUdKPH1wNXEmPJewaH1X+PnU277rpOsfz+j2vfMcFdLLc5+U4465X0kNAfre/DteBG2lMlsCaHSQr8hqoy8ZuCLaf580gbdrAaJJrlp6z5s0332wV0NJ5jur96/t+YJ+H9fAcndc5EHVOuq4frt+z3BPTXBd9nq/DeiTqwI2ce+3bt1cHHXRQ8K5kDrPl83yTxsN1nGnS1O6u+mH+7huYdb0bF3nN9Clf33Wi6qaeq0wCPPLeEtZ7J2t7SV73QNJBAAEEEEAAgeoIlDKgY3+BFzcUkosp7MXUfuCxH/J8hmiwH8waqYdOkl5R9gO/+bWk/eItD+V/+7d/6xxb3PWg7yrzrL+7Gm6zpi/bu+YuiNtHki/bJJ0kjRM+DQxJx943j8X1RXhSW7PxRurXlVdemWiyUDsgGTY3iuTJ9eJqfz3rmvvC9zjtupgkXVdZpnm5NYPtSV+yfY+5iPV8Gjxc+3VdF4qqA5IvV8NKmc5JV5DA5Wz+7grolPE66ior8/js/Md9zR/lFjefmsvaFTBOcix6X77XFdc1VdKzhx1LGuxyHX9Rv+f1DBMX0Mk6H11c77SwIOM555zjvLdWI6AjZWZe78znVft+7tu46VtnfeqL7r1j9qiU7cJ6K7nu0bJdvT5H53UORJm7rh9F3hPTXBflOFzlbZ6Tsr5vgN7n+cblFebsOs4ije36E9V73s63vZ0Z8C3ymulTvr7r+FxnZB253snxmr0EfeuM7z5YDwEEEEAAAQTKLVDKgE5YECZJQ6ZJbjeyhQVe0rx42Ns0UkBHP3RGjftt+poNvHZjuN1Y5dsd3G70r/YDqqvhNo9T2n6x8P2SVPZtu9oByCyNE64XTp/9x/nYL4C+L2lhadrHmTbwa79EhwXAXC/DRc39ZdeTqB5ErpfasHMoTT2xG/p8g995nDNZ0vBp8HCl7+rpWVQdkHy5GlZc14RqnZNheU0SULbz6QrolPE66iorfYx2fZEA6Ve+8pXEExxnuaaawaCwDzl8j8UsN9/riuuaqtO0r89Z7hmuczyv39M8U4bt2z52O0DhKr+o43GdN2a6UR85+OS3iCHXZL9RgRvzGp2kB6mrzsrva9euDb6I79Gjhxo7dqyzqtjvHmHXwTTPW/XyHJ3XORAF7bp+FHlPTHNd1O9V+njsZzL7nPR9nrUDftUccq1I47jATNzJZ5931bpmuspX5znunJeyfO2119S2bduCjxkuv/xy53XG/ughyXXPmTgrIIAAAggggEDpBUoZ0AlrFJKXysmTJydq7LAbTCTdqMYl8yHL50HabtxrtICOTxDFfuC2gxJpv9S2v/L0yUueZ1o1AjqS3zS9S+Th/a677qoY195u4HI1TsRZ+TQw+L5A2vuxX1iT9AQLy3NewQX7BTDs/Hc1HtgvVUkaZ+WlWIZQ0AFUmZfGHE7DrCe+jWt2I29eAR27IS1JGUp5ydKxY8fg3/LFd7WWrAEdn56eRdYBVwNSWc7JsHt3kQGdMl5HXWUleZZroaynh0yR64WcD3IPTbqk/QDCbowL+6jA51js/Pref1zXVJ2ufX32/fhBzkfZVq6r4ivDu/o0xCf1D1s/j8ZsO42wa799D/Q91+z7gx2YT3O9DBsuqqiAjpibQSf9oYP5N9/Ah6TlqrPmPdj3nufTu9bneaten6PzOAfizkXX9aPIe2Ka66IcS1x5p/Wy81LNgE6Rxr4fTZp1xH5OCztXi7pmuspX5zOuDtj3ct8Ppsw066UXax73WdJAAAEEEEAAAaVKG9CRB7Np06ZVdCX2HbIrrFFJ/hbXEGC+CLqGbrIbNSXtWgd04o7N5+XDDqLIMcX1igprkLK/Lk4TGLEftiUfjRrQsX18htuxG2LCgg+uxom4C5/5YhBXp+z64gqChgWikjS42Hm2X9yyDP9lv5TqFzOzh5qr8UC2seuuT3naL3BhjXb2Oi7rsEB2XgEdOU77q3FXfsJsfLbJ8wadpoFS7z/sXhR1vS+qDqS5hruM8z4ntVfaBsiw8nb10Am71/ucd0VeR11lZd875RjyvBb6pGcH12WbsOGpXMcSVma+9x/zmhrXSB52fXZ5hZ2zrm3yvN6kbZzVeQirIz7XcJ/AoB3IC7vnmOed63lY8hyWX/l7kQEdM9An1+MhQ4aomTNnBoQ+eTbL21Vn7aCiT10y63fU84nP81a9PkdnPQdc56PPM1lRz6lprov6uVIfl30+pwlghD3rVTOgI8dSlHFYgNjVQ92+r4edp3a6eV0zXeWryz0uoGN/FOTzLGMfj8vIdV7xOwIIIIAAAgjUl0BpAzpxL4nykCONVf369av4olUebDZv3hy8XO7YsaOiJFwPRmENcaeccooaNmxYSzrysDV37lxlj40tK9QioGP38Ij6wtfn5SMsoCMPuieccIKaMGFChaW8RMyfP79iQsawxoawRqOoh00Jki1btqxigvqoFx+z0UPKQy/SAC9BqKxLmhfotPs0h6yTNKSeSp2TumcuUrfFyBwrOarRwtU4EZdX3zoljWw//elPK+qAfBl20kkntfrKPKy+ZB0WIO/hrez6b9dTn8aDsF4c0lh28skntyrPqHH2o77Is+uJWMvX5mZPHtn/7Nmzg+ufvfg0Bvp+3R32oi3lOXr06FZlL3lZsGCBeuONN1qyFNd7SRrO5Dj0EpZmmnMtTUBHT0Abdj+JCnYXVQd8ruG1Pid1uVQ7oCP7LdN1NK6sigo0hH1kIue83dsv6hkm6qMJn3pnn4++9x/XEIZmunY+5Df54GD48OGtem2HzSsQFzCSa7u5yDxsWZe0jdmy3auvvqpeeeWVinur3Ecuu+yy0Dls7GCDXF/lniNlb36UINcHuW+a12I5zrDrvt0wKn5f/vKXW1nr+5hcI8Mm6C4yoGMH+uSeqI/NFcxOWmfDgopyzsj9yR6aOMw56vzyed6q1+fotOeA77nn80xW1D0xzXVRjsvVI8v8sFDWl3o8fvz4VnVM6oS8h8p1wl6qHdApyjjsOVOONezZN+z9KO4do4hrpk/5+qzj0xahy9x+t3IFstPc69I8k0u+Vq5c2VI1Bw0aVLXesb7XD9ZDAAEEEECgUQRKHdARZHlwlS8K7QBNkgKQBztpgIubEybsoVT2IS/S8s/u3bsrGtPlBbdPnz4tjae1COjYL92mifm1rc/Lh/lypI/XfEGX45NFGoTsF/e4l+ewQJGko9OT/964cWNFccr+ZdFlHpV+mi/afOpNNQM6UfVOHsx1fQ0zj/uqzLdBLczCt07JtmGNiOY5E1a28jdXcNWnjOwG3LRzbOl9uXrK+DQe6OuVOZSSTt8sT/taoteJO4+ivoAWy/bt27e6Psk5ZF4z8wzoSH7Dvgy1y172H3bdjvu6OW4ScJ96EbWO3dMjS1qur7OjyipLHfC5htf6nNSmtQjolOk6GldW9vVV6oTcC8Maw+PqaNjHC3Yjld4+6hrhc93xrXdmXn3vP3ZPETONsHMsrPeuvp/INVCWpPdK2canF1jS60VUY2TSdGR9ny/I7fuh3o9+zkp6LY7Kv34elvTD0pT9mc9zYb2+0hhEbRN13EmfB3zqbFR91edXlEnc847v81Y9PkeXIaBT1D0xzXXRvtaEPZOFBa5d1zi5Psh5qT/2ihqW1/cZ1jzXfI+ziHeBsJ405n1Sn3dh1yGfd4y8r5k+5euzTljPaX0fMNsw7PdmWcf1bJrmXpfmmbya79B53k9ICwEEEEAAgXoUKH1AR7+kP/roo6FfI8Why4OufMXpO1eDPJT+9re/dTau6IdFs7dOLQI6UQ/RYmJ+denzUG4/7MuXh2EN07a3azz7sC+S48pMf5Em+9ZfW0Z9XdsIAR1dv6UxLuwBPcxK6trZZ58dOZ+UT+NEVBn41im9fdKAq9SXcePGxQZXXRdS+2tZ33ll4tIN61lh9pZJ8jIsJrNmzaoIALuOyWeYBF9r/TX1j370o5bd5h3Q0Q0lPtdLnQm5Hku9NXs92i5pXh5dtvZLtM/6YevoL9995uHIuw74XMNreU6aXrUI6JTpOhpXVlENs0nrZNTzRlhvyKi0o3rgxpWlT48L3/tPVBBO9u/bY8jlFtWzxNwuTSOXa795BXTk3iY9pH3mVooK6IXlVdI97bTTYq/FUUH7qPSkV1D37t2DeYv04jsHhMsz6vewPKZ5HvCts3FByKhntbiPyXyft+rxObosAR0pF99nJ12GrufUJPfjqGtN1DUuKnAdVb/kXW3NmjVq4cKFLavY82rKD0meYXVCSY4zb2O7/si1RP5mjlKQ5pwzt8n7munqgWU/i0bVAbk3/upXv3Ieqz4W32fTNPe6NM/kBHTS3tHYDgEEEEAAgeQCdRHQ0YclDzkrVqwIHl7jGr+lsUOGY5NG0rheOWFcso/Fixe3GvJC1pUXRXnQ10OQmQ8ttQjoSJ7khVCGP7O/hDcfFH0eysMe9sVi3rx5oYE06fYuQ3rENc6avpKHVatWhX6xL67S22nUqFEtQQr7RT3sS89GCehoJzmepUuXthoSRf/ua+7bOBF1ufCpU/a2Ul4yZF7Yy5a8bPTv37+ifJNfqv66hf0S5hMM8dmf/SJtTi6a5mVYTOQcsoe40XmRei/XqbBhg6Lyq4dMCjuXJL0jjjiiZRgY18tl1noieZT8SEOCDP0R9aKth8j0uR6neXn0KdssPXSy3E/yqgM+1/BanpP2td4cltR3KL+wckzTAFHr62gtAzr6nJSPTeLut+Z1Iu78SVPvklxXpBFQ8mo/z8UNl6Of0eQ5MKrntly7ZThKn+BrmjrmuuZkCejoXlu++Tfzop/ZXn/99dAPk+RaLHPN+LhIumFDZpr7k3Kyh9MxhxFLOvSZy9X+3Z5zQn5P8zyQpM5q4w0bNsTWP9/n4yTPW/X0HF2mgI6uN3k9p6a5LkoeXM9kOp9hw0bq3/T1waxf9kdOYT010jzDpjnOvIzDzkm5Jsr9ImyIR9/3I/sakuc106d8fdYx66sMXRbV3mE/87uun2nudWmeyQnouEqC3xFAAAEEEMhPoK4COmEPYuZ8Cx06dPD6ktGXTx70dPoSGDLnq5A0zN+j9i0PpXoJSyMsL2a68rtP0EQecHfu3Bm6L5/0zO3DjsU8Dp/8RBmLp+RHL2IaFnSz1wuz0+vIvEnSqJx1XhadJ9vLt9x865XPeq7yiEvD19iVj7g6Fbdtmjrvyov5u52vqDqUJE37fNbb6rqepTwkLTvPWc6hsHoads6aL29hjVx51RPT2Sz7NNdj7aTni8oSDIjKl2+9yPu8z1IHfK7htTwnzX3bec1yfpr1yfdeGHWtSFof054fcWVl1wHfumiv53ssaY8h6l7oc91Ks0/bLO3xpTlndR2bPn16cNg+vZBc5WYbuNZ3PQ/5bh93HvqUXdx+fO+BWa5zaY4zj+eBNHVW8mpv51tvw44zyfOWb35r+Rzts+805a238a2PUfvI8pya9n6cZp++27ievdJ4pT1Obe6b97AycgVZzePJem3Lcr+Les6MuhelNcnjOpfmeSrNfsvwDp3l2sK2CCCAAAII1JNAXQd06gmavBYnoIetyCugU1xOSRmB5AIyzr68HHbp0kUNHDgwcqg9+8VSN1DK3/MKjCTPfbot9Pjm9ZbvdEfLVgggUEsBs6dHHgGdWh4L+0YgjQDP0WnU2KYoAVdAp6j9ki4CCCCAAAIIIFBPAgR06qm0yGuogB4qq+jhPeBHoBYCZk8b15xVOn/2sHRhY6rX4lh89mkOH1L0pNo++WEdBBBobAE9xGua+VcaW4ajaysCPEe3lZKuj+MkoFMf5UQuEUAAAQQQQKC2AgR0auvP3jMKmHPtFD0Bb8assjkCqQTMMaxl/PQrr7wydm4wGSLBnJi6nnqumZM/y3wP1157bSozNkIAAQR8BOR6KWP+79mzJxiyVyaxZ0GgLQnwHN2WSrs+jpWATn2UE7lEAAEEEEAAgdoKENCprT97zyBgNlzXU6N1hkNm0zYoYDa2yOFLoOOUU05pNbeWBENkLqnnn3++YkLsehq2TIaXe+ONN4JSrqd8t8FqySEj0BACN9xwQ3C99AmWN8QBcxAIGAI8R1MdyihAQKeMpUKeEEAAAQQQQKBsAgR0ylYi5CeRwDe/+U0lw6TIV7UyzwgLAo0ooOeUMY9NGiB1nd+9e7d69913Wx368ccfr84555y6IZHg1fz589XJJ5+sxo4dWzf5JqMIIFCfAjLU1IYNG9SECROCHjosCLQ1AZ6j21qJl/94CeiUv4zIIQIIIIAAAgjUXoCATu3LgBxkEJBeCQRyMgCyaV0ISD2XYdQ2btzolV8J9tRrUIRz2quIWQkBBHIQ4HqTAyJJ1LUA50BdF19DZp6ATkMWKweFAAIIIIAAAjkLENDJGZTkEEAAgaIE5CV36dKlLcOS2fuR3mr9+vVTw4cPVwMGDCgqG6SLAAIIIIAAAggggEDuAgR0ciclQQQQQAABBBBoQAECOg1YqBwSAgg0voCMfb9z586WA5UADr3VGr/cOUIEEEAAAQQQQKBRBaTX2OrVq3m+bdQC5rgQQAABBBBAIBcBAjq5MJIIAggggAACCCCAAAIIIIAAAggggAACCCCAAAIIIFCcAAGd4mxJGQEEEEAAAQQQQAABBBBAAAEEEEAAAQQQQAABBBDIRYCATi6MJIIAAggggAACCCCAAAIIIIAAAggggAACCCCAAAIIFCdAQKc4W1JGAAEEEEAAAQQQQAABBBBAAAEEEEAAAQQQQAABBHIRIKCTCyOJIIAAAggggAACCCCAAAIIIIAAAggggAACCCCAAALFCRDQKc6WlBFAAAEEEEAAAQQQQAABBBBAAAEEEEAAAQQQQACBXAQI6OTCSCIIIIAAAggggAACCCCAAAIIIIAAAggggAACCCCAQHECBHSKsyVlBBBAAAEEEEAAAQQQQAABBBBAAAEEEEAAAQQQQCAXAQI6uTCSCAIIIIAAAggggAACCCCAAAIIIIAAAggggAACCCBQnAABneJsSRkBBBBAAAEEEEAAAQQQQAABBBBAAAEEEEAAAQQQyEWAgE4ujCSCAAIIIIAAAggggAACCCCAAAIIIIAAAggggAACCBQnQECnOFtSRgABBBBAAAEEEEAAAQQQQAABBBBAAAEEEEAAAQRyESCgkwsjiSCAAAIIIIAAAggggAACCCCAAAIIIIAAAggggAACxQkQ0CnOlpQRQAABBBBAAAEEEEAAAQQQQAABBBBAAAEEEEAAgVwECOjkwkgiCCCAAAIIIIAAAggggAACCCCAAAIIIIAAAggggEBxAgR0irMlZQQQQAABBBBAAAEEEEAAAQQQQAABBBBAAAEEEEAgFwECOrkwkggCCCCAAAIIIIAAAggggAACCCCAAAIIIIAAAgggUJwAAZ3ibEkZAQQQQAABBBBAAAEEEEAAAQQQQAABBBBAAAEEEMhFgIBOLowkggACCCCAAAIIIIAAAggggAACCCCAAAIIIIAAAggUJ0BApzhbUkYAAQQQQAABBBBAAAEEEEAAAQQQQAABBBBAAAEEchEgoJMLI4kggAACCCCAAAIIIIAAAggggAACCCCAAAIIIIAAAsUJENApzpaUEUAAAQQQQAABBBBAAAEEEEAAAQQQQAABBBBAAIFcBAjo5MJIIggggAACCCCAAAIIIIAAAggggAACCCCAQGMK7Nq1S23atEmtWbMm+PfWrVtV165dVYcOHYJ/Dx06VHXr1q0xD56jQqBEAgR0SlQYZAUBBBBAAAEEEEAAAQQQQAABBBBAAAEEECiLgARy5s6dq37/+98r+e+4pV+/fuqzn/1sENxhQQCBYgQI6PzF9fXXX1e/+tWvgguULBJZ/uIXv6jOPffcYuRJFQEEEEAAAQQQQAABBBBAAAEEEEAAAQQQKKnAypUr1fTp052BHDv7EtT50pe+VJWj2rJlS9Ce+9xzz6n169cH++zcubMaNmyYOvXUU9XAgQOrkg+9k1tuuUW99NJLauLEiWrSpEkV+9Z5Nf8etX5cOlU9IHZWOgECOs1F8otf/EJdfvnl6v33329VQMcff7yaPXu22n///UtXeGQIAQQQQAABBBBAAAEEEEAAAQQQQAABBBDIW0CCJPrD9zRp9+rVS1144YWqqakpzeZe29xxxx1q6tSpseteffXV6qqrrvJKL4+VzjnnHLVw4UJl7/eFF15QkydPVsccc4x66KGHWnYVtX7U3/PII2nUt0CbD+gsWLBAnXzyyUEp3nbbbcGFRoI38vd//dd/VUuWLFGXXXaZuvPOO+u7pMk9AggggAACCCCAAAIIIIAAAggggAACCCDgEFi0aJGaOXNmZicJ6lxxxRWZ07ETkJ4u559/vlqxYkXQG+fiiy8OeuPood4kePLUU0+1BHtkBCZX4CevTMq+d+zYoXr37l3RO+jpp59W5513nhoxYkRFQCdqfQI6eZVI46XT5gM60u1u9erV6oc//KG69NJLK0p4+fLlasiQIcHf3nnnHXrpNF7954gQQAABBBBAAAEEEEAAAQQQQAABBBBA4C8Ca9asUffdd1/iYdaiAAcNGqSmTJmSq68MR3b33XcHwZz7778/cs6eBx98sKV3jqx/5pln5pqPJIlFBXSi0iCgk0S3ba3bpgM6OmAzYMAA9dprr4WWvPTUkeWkk05qWzWDo0UAAQQQQAABBBBAAAEEEEAAAQQQQACBNiUwbdo0JUGdPBfppSO9dfJYpEfLWWedFST1wAMPqJEjR8YmqwMjl1xyibrpppta1nXNUeOa2+a6665TGzduVD/72c+CNL/whS8EPYXCtpO/Sa8n3aNIhl2TRYZei9qPGdAZP358EGSTuXn0vmTu9x49ekQeu+6l9Mwzz7Ssc/TRRwc9mVxmeZQTaRQn0KYDOrfffru69tpr1Te+8Q317W9/uzhlUkYAAQQQQAABBBBAAAEEEEAAAQQQQAABBEossHLlyiBwkPeS59BrMjeNzIc+ePBgNWfOHGdW5SP+Ll26tAp+uHrAuOa2kWHcJB960UOphW2n/2ZndsOGDcq1n9NPPz2Yk2f79u0Vm8f1TtJGUTh2cMuJyAqlEmjTAR058aTrnURz9Un48MMPq61bt6r+/fsH0Ur5OwsCCCCAAAIIIIAAAggggAACCCCAAAIIINDIAhLMkaBOEYsEGbp165Y56bFjxwY9XSS9q666KnV6WQM6smMdGJGgkcybI3P4RKUbNeSaK6Aj+5Hg1fXXXx+0Vcu+br31VjVr1qxgyDlJ1+ypc8cddwTzBclv3/3ud1uGmZPt7rrrrpYg1Lx58yrm+EkNyYZVF2jTAZ1x48YFkdwZM2YEXe6WLFnSqgAmTZqkfvCDHzB/TtWrJjtEAAEEEEAAAQQQQAABBBBAAAEEEEAAgWoJSCDg/fffL2R3Z5xxhjrxxBMzp92nT58gjaxz4mQN6ET1EMo7oBMWtJHjjxpKbvjw4WrdunWRPq7fMxcQCRQuQECnOaCjo8N33nlnS48c6TJ3+eWXBxcxhmQrvB6yAwQQQAABBBBAAAEEEEAAAQQQQAABBBCokYC0gUpAp6hl9OjRSv7JuuiAjs/8OXH7yhrQiRq2LO+ATtR+pIOC/Na3b1+1ePHiikOV+XOkt1DY4jrurOXD9sULEND5y1iLy5YtU8cee2yF+IIFC9TJJ58c/G316tXBMGxplqVLl6bZjG0QQAABBBBAAAEEEEAAAQQQQAABBBBAoAEFjjvuuFId1aZNm4JRiopaBg0apKZMmZI5+bIEdKKGfMs7oBPVE0mGUBs1alTgKXPxxC2y7saNG4PRqe65555gPp6sQ9ZlLkgSSC1AQKc5oCNjL86ePTsU8YQTTggq+w9/+EN16aWXpoImoJOKjY0QQAABBBBAAAEEEEAAAQQQQAABBBBoSIGyBXTWrFmjpk2bVph1v3791IUXXpg5fT1kWNaAhKunimtum2oFdOJ6Iunglh3QkXl1HnnkkWCuIfknbMnql7kgSSC1AAGd5oDObbfdpq655ppQRD3PTtw6qfXZEAEEEEAAAQQQQAABBBBAAAEEEEAAAQQQqLHArl271Le+9a3CciHz58g8OlmXiy66SM2ah4c7gAAAIABJREFUNSuYNsNniDgZfuzRRx9Vxx9/vPrc5z6nevToEWShUQM6Dz74oLrqqqtamEeMGKEOOeQQJcEfMfj+97+vFi5cSA+drBWxhtu36YDO7bffrq699lo1adIkJXPmhC0EdGpYO9k1AggggAACCCCAAAIIIIAAAggggAACCBQuUHRAJ685dHTAonPnzkp6ougATRTQLbfcomTYMll/5cqVLavVS0DnjjvuCNqu7UWO/bzzzqs4LnMYtptvvlldfPHFrbZzHXfhFY0dZBZo0wGd5cuXqyFDhqhu3bqpV199Ve2///4VoO+++646/PDDlUwKFjbHTmZ9EkAAAQQQQAABBBBAAAEEEEAAAQQQQAABBEogIEOuydBrRSwy3JoMu5bHooddc/XSkQDH2WefHTpnTFxgY8uWLUGbsSz20GSugEjec+hEHaMOVJ1++unqxz/+cZBXHeSR/w6bV0eOa+TIkcyhk0clrGEabTqgI+66B45EOmXiLzOoc/nll6u77rordo6dGpYdu0YAAQQQQAABBBBAAAEEEEAAAQQQQAABBHIRWLRokZo5c2YuaZmJNDU1qRtuuCG3dGfMmKEuueSSID35t7Th2j11ZKi1r3/968EcMoMHD1b33ntvxTr33HOPkl4sffv2DYZkM7eXII4ezSnvgI7kZU7zFCB6cc3VI+vZvXTMwI05x47598cff1wNHTq0ZT8SzLn11lsjjyu3wiGhwgXafEBHeumceuqpQS+cAQMGBF3YunTpEnTFW716ddB756mnnlLHHnts4YXBDhBAAAEEEEAAAQQQQAABBBBAAAEEEEAAgVoIyLBr3/3ud5X8O88lr+HWzDyZc8XIcGoyP4/MEyPLM888E8wTI4sEUCSQYQY35O9m7x0J6vzd3/1dsP4vf/lLtW7dOiVzz4TNNZO2h445HJoEoTp16hTMdeMK6Ej+JSglPXGOOuqooOeNDjZJOjfddFNFUeneS2IivXtkP7KNBOq2b98eeEh6dqAqz/ImrWIF2nxAR3hlaLUbb7wx6I1jLmPHjlW33XYbwZxi6yCpI4AAAggggAACCCCAAAIIIIAAAggggEAJBKRny/Tp03PLiXwsf8UVVyjppZP3IkESac8NmxtdB2n+/u//PnKeHTlW6d0jARy9yHbSHrxkyRI1derU3IZck/TNnj/y//PmzVPf+MY3YgNH0gNHOhtI5wO9SLBGgkFhc+TIMX3nO99pCWjpbSRAdd1116n//d//Dba1ewrlXTakV5wAAR3DVgI7enKsQYMGtZpTJ20xbNq0Ke2mbIcAAggggAACCCCAAAIIIIAAAggggAACDSbQq1ev0h5RXnPpSBBn4sSJStpZi14kkLFjx45gN71791YDBw703qUEhjZu3Bj0ZtE9efTf7LT0fqL24fpdpyuZE5c333wzyHfUfmQdGQ5OhkzT7dYyD45rsfejh5RLmo5rP/xefQECOlUwJ6BTBWR2gQACCCCAAAIIIIAAAggggAACCCCAQJ0IlDmgI0OuSVAnS5umBHPOPPPMVkOd1UnxkE0ESitAQKe0RUPGEEAAAQQQQAABBBBAAAEEEEAAAQQQQACB2gik7alTzZ45tZFhrwjUToCATu3s2TMCCCCAAAIIIIAAAggggAACCCCAAAIIIFBagUWLFqm5c+cq6bXjs/Tr10996UtfUjJ3DgsCCOQvQEAnf1NSRAABBBBAAAEEEEAAAQQQQAABBBBAAAEEGkZAAjsyh8uaNWtaHZMMHydzvcg/ZR5KrmEKgwNp0wIEdNp08XPwCCCAAAIIIIAAAggggAACCCCAAAIIIICAv4D01nn//feVDK3WoUOH4N8sCCBQHQECOtVxZi8IIIAAAggggAACCCCAAAIIIIAAAggggAACCCCAQGoBAjqp6dgQAQQQQAABBBBAAAEEEEAAAQQQQAABBBBAAAEEEKiOAAGdKjhv2rSpCnthFwgggAACCCCAAAIIIIAAAggggAACCCBQDwLMNVMPpUQeESifAAGdKpQJAZ0qILMLBBBAAAEEEEAAAQQQQAABBBBAAAEE6kSAgE6dFBTZRKBkAgR0SlYgZAcBBBBAAAEEEEAAAQQQQAABBBBAAAEEEEAAAQQQsAUI6FAnEEAAAQQQQAABBBBAAAEEEEAAAQQQQAABBBBAAIGSCxDQKXkBkT0EEEAAAQQQQAABBBBAAAEEEEAAAQQQQAABBBBAgIAOdQABBBBAAAEEEEAAAQQQQAABBBBAAAEEEEAAAQQQKLkAAZ2SFxDZQwABBBBAAAEEEEAAAQQQQAABBBBAAAEEEEAAAQQI6FAHEEAAAQQQQAABBBBAAAEEEEAAAQQQQAABBBBAAIGSCxDQqUIBbdq0qQp7YRcIIIAAAggggAACCCCAAAIIIIAAAgggUA8CvXr1qodskkcEECiZAAGdKhQIAZ0qILMLBBBAAAEEEEAAAQQQQAABBBBAAAEE6kSAgE6dFBTZRKBkAgR0SlYgZAcBBBBAAAEEEEAAAQQQQAABBBBAAAEEEEAAAQQQsAUI6FAnEEAAAQQQQAABBBBAAAEEEEAAAQQQQAABBBBAAIGSCxDQKXkBkT0EEEAAAQQQQAABBBBAAAEEEEAAAQQQQAABBBBAgIAOdQABBBBAAAEEEEAAAQQQQAABBBBAAAEEEEAAAQQQKLkAAZ0qFNCmTZuqsBd2gQACCCCAAAIIIIAAAggggAACCCCAAAL1INCrV696yCZ5RACBkgkQ0KlCgRDQqQIyu0AAAQQQQAABBBBAAAEEEEAAAQQQQKBOBAjo1ElBkU0ESiZAQKdkBUJ2EEAAAQQQQAABBBBAAAEEEEAAAQQQQAABBBBAAAFbgIAOdQIBBBBAAAEEEEAAAQQQQAABBBBAAAEEEEAgUmDnnj+qje+tU6s3rwr+/d4H76juHQ9QHdrtq7o1//uEgSOCf7MggECxAgR0ivUldQQQQAABBBBAAAEEEEAAAQQQQAABBBBAoC4FJJDzxLJH1JLXFij577hlwEFHNgd2TlLHNwd3WBBAoBgBAjrFuJIqAggggAACCCCAAAIIIIAAAggggAACCCBQtwIr1v1ePbhgmjOQYx+gBHUmnXRhIcf94IMPqunTp8emfcghh6jPfe5zavTo0apHjx6F5CMs0S1btqi5c+eqSZMmVW2fsqOrr75arV+/XnXu3Fn9+Mc/Dt33Lbfcol566SU1ceLEquevqhhtYGcEdNpAIXOICCCAAAIIIIAAAggggAACCCCAAAIIIICAr4D0ynli2cO+q7dar3f3vuqycdcGQ7Lludxxxx1q6tSpXklKgOP+++9XQ4cO9Vo/y0ovvPCCmjx5sjrmmGPUQw89lCWpRNu+9tpratSoUS3b3H333erMM89slcY555yjFi5cGAR/rrrqqkT7YOVyCRDQKVd5kBsEEEAAAQQQQAABBBBAAAEEEEAAAQQQQKBmAvNf/o165Ln7M+9fgjpXjb8lczpmAmZA54EHHghNe9WqVUrW2759e9Br5emnny68p47s47zzzlMjRoyoakBHet5IEEf2KwGb008/PbSXDgGdXKthTRMjoFMF/k2bNlVhL+wCAQQQQAABBBBAAAEEEEAAAQQQQAABBOpBoFevXqXM5urNr6j/mvufiYdZizqYwX0/q/5x9D/ndqxmQGfDhg2R6UqPmbPOOiv4/eabb1YXX3xxbnkIS6hWAZ1BgwYFgavHH3+85XjnzZunBg4cWJFNAjqFFn9VEyegUwVuAjpVQGYXCCCAAAIIIIAAAggggAACCCCAQIyAzDHxzjvvqN27d6sDDjigVYMneOUSkPLSDfZHHXVU0NOikZayBnTumn2bkqBOnov00pHeOnksvgEd2ZcOYoT1mpGhyp566in1m9/8JsiW1K8vfOELkfPu6DlorrvuOrVx40b1s5/9LNhOtpH/X7RokVqxYkWQjgy7Jos59FrS/flYyXxCMnxa37591eLFi9VFF12kZs2aFTqsmiugI/P/PPzww94eOn9yXPfdd18wP4/2+OIXvxjMJSRzHdlz9sQ5mkG3tPnxcav3dQjo1HsJkn8EEEAAAQQQQAABBBBAAAEEEEAAgVgBabiV4Yh27drVsp40qF944YWqqakJvRIJSBlJQ/DKlSsrcjVmzBh16qmnliinjZeVFet+H/TOyXvJc+i1PAI6EgiRXjvSs8VeJDhy5513tpp3RwdEzj33XPWLX/yiZTMJFski1xd70QHJNPvzKQM7gDNjxgx1ySWXBEEl+/yJC+jIdl/72tcSeUj+dEDJzqvsX1zCgktxjjoAljY/PmaNsA4BnUYoRY4BAQQQQAABBBBAAAEEEEAAAQQQQCBUQBo25QvyTz75RL3//vvq448/blnvoIMOUsOGDUOuRAIy/8krr/y1h0jPnj1bcjdlyhQlQ0yxFCMgwRwJ6hSxXP/lf1fdOh6QOekkAZ3hw4erdevWBUGOm266Kdi3DnrIf1999dVq/PjxQW89GaLtBz/4QRCEkIDEY489VtGLTwciZDudnvRO2bFjRxD8iRpyLe3+XFCy71GjRgWrmUOs6SHYxGnSpEktyUQFdMyh6eS45BwTD0n/1ltvbfGw5yEyj0uCY9Irp0ePHkGQxwyWibH0ItKLyzFtflxejfQ7AZ1GKk2OBQEEEEAAAQQQQAABBBBAAAEEEECgQkB6eyxdulTJkPgffPBBK50jjjgCsRIJrF69Wn300UdBjvbaay91+OGHt+ROGqulwZmlGIF/+9X/U+998E4hiU/43GR18lFfyJy2T0BHhuuSYITuSSPzy0jQRRYd5LEDDTpjZg+SqVOntuRX/33w4MFqzpw5rY4jKqCTdn8uKO1w+umnqx//+Mctq8uQZnfffXfQQ8Yc8i0qoKP/bga9zH1HbaePK2x+Im0h6UQFdKIc0+bH5dVIvxPQaaTS5FgQQAABBBBAAAEEEEAAAQQQQAABBCoEvvOd76gXX3yxJUhg8/Tv31/ts88+qJVAQHpRvfrqqy05sQM6MkzeFVdcUYKcNl4W3m8O5Hy7OaBT1HLakC+q04ZMyJy8GdDRw52ZiW7bti2Yy0YvZqDC7P2xbNmyoEeJvUQNW+YKNIQFdLLszwWlAyp2Txyz544ZyAoLzET18jH3rT30PD3ymz6usKHd9LZjx44NyiEqoBMWQEqbH5dVo/1OQKfRSpTjQQABBBBAAAEEEEAAAQQQQAABBBAIBGSi8J///OdKvtgPW+yAAWy1F6CHTm3KYON769Qdj/55WLIilsF9P6v+cfQ/Z07aDOjEJSY9QC644IKKYcf0nC927xU7nT59+gR/cgVEzO3CAjpZ9hd3bHFz5ch2Opgi8/3oXkZhAR27J03YPmUeIN3TyZwTSIZRi3PU5RQV0AnrIZU2P5krVZ0lQECnzgqM7CKAAAIIIIAAAggggAACCCCAAAIIxAvs2rUrmCtDviT/8MMP1euvv96yQYcOHVSnTp2C/z/yyCPV8ccfD2eJBKSsFi1aFORIAm5dunRpyd2FF16o+vXrV6LcNk5WVm9+Rd01+7bCDmjAQUeqy8Zdmzl9M6DzwAMPhKYnQ/OF9b7R2/oGdCT9kSNHBvuIGnpMZyAsoJNlf3FQEgyRIIv0kDnmmGNarbp+/fpg7iD5Xc994wro+BSMDuj4HFfWgE6S/Pis20jrENCpQmnKGK0sCCCAAAIIIIAAAggggAACCCCAAALFC7z99tvBHBdmrxwJ8GzevFl169ZNdezYUe29997BnBonnniiat++ffGZYg+JBJ555pmWoI5s2K5du6A3gJ4HJVFiJV1Zho8r07Jzzx/VjfcXN5zdyUedpiZ87rzMh+wzh07UTnwCEbKt7qFTxoCOXNeGDBni7aiHZIsL6Ehvpuuvv96Zpg5u+ThmCegkzY8z4w22AgGdKhQoAZ0qILMLBBBAAAEEEEAAAQQQQAABBBBo8wLyZfojjzyi9uzZU2EhAYFx48a1/E2+XO/Zs2eb9yozwO7du5WUpwTcpKwaLfDW1gI6Rcyho3uM+NZj3YvGnA/G3tacx8VMP00PnSz7izqme+65R918881KjuG226J7VH3/+99XCxcuDNaToSddPXSSWIbNq2PnV/ciSjvkWpL8+JZ/o6xHQKdRSpLjQAABBBBAAAEEEEAAAQQQQAABBNqogPTAefLJJ4OGS3uRhvMpU6aorl27tlEdDhsBPwEZck2GXitikeHWZNi1rEuWHjpm7xaz942ZJ52+9BKRnn56SRPQybK/KKfhw4cHw6ldcskl6qabouc80kEXSUeOVQd47ACLDE+3fft2pXvy2PuVoJRs+/nPf17JvDmymMc1b948NXDgwFbZ1ekmCehIImnyk7VO1dv2BHTqrcTILwIIIIAAAggggAACCCCAAAIIIIBAi4AEc6ZPn65WrlzZSkUaP8eMGaOampoQQwABh8D8l3+jHnnu/tydOrTbV31z8g9ySTdLQEcyoHuOSMDm3nvvrZhrR+bcmjx5cmiAwzegYweC0u4vDEvyd9ZZZwU/RQVSzO108Ofcc88NertJjx07wHLLLbeou+++O5hv5/77768Y1lACN+eff75asWKFkjSmTp3aknzccenftLcOBMn/uxzT5ieXylUniRDQqZOCIpsIIIAAAggggAACCCCAAAIIIIAAApUCa9asCYI5W7durfhBAjgSyJEGTRYEEPATkHl0/u1X/0/Jv/Nc8hpuTfKUNaBjBikkiHHGGWcEc+a8/PLLatasWcFh28EL+ZsrEGEO1Sa9Zzp16hT0aEm7vzB/M4hi9h6KKivTSgJNEpixAzpm/vSxi4cMeTZz5swguBUW/DK3k2HdZEhLOeZf/vKXQQ8isZVtk/bQSZufPOtr2dMioFP2EiJ/CCCAAAIIIIAAAggggAACCCCAAAKtBGR4NRlmTXromIsEcyZOnBgM3cOCAALJBJa8tlD9YsGPk20Us3b3jgeofx1/i5JeOnksWQM6kgcJGtx6660tAQudLwlMXHDBBeriiy9ulVVXQEc2MHumyP/rXjRp9mdnQNIYOXJk7PBo9jZmkEn/ZgdYtMfPf/5zJfPzSBDGXCS49fWvf72iJ5P+XfJ0xRVXBD1/9CKBHJnjRwLtYT2CfBwl3TT5yaN+1UMaBHTqoZTIIwIIIIAAAggggAACCCCAAAIIIIBAIBA3X06/fv2CYA7z5VBZEEgvkNdcOhLEmXTShWpw38+mz4y1pQQpNm7cGPxVAhxZF5kjRhbpXTJ06NDI5GS4sx07dqjevXuHzhmjNzTzJ0HlHj16VKTpuz87IxLk0MNKhqUblXGdb/27K//m+r6+Zt70NjpwI8EdM0Dm66jzmyY/WetE2bcnoFP2EiJ/CCCAAAIIIIAAAggggAACCCCAAAKBwKZNm4Kv6mWoNXthvhwqCQL5CMiQaxLU2fjeutQJSjBnwucmq+MHjkidBhuWV+Ciiy5SRx11VDCsXNii5+954IEHcgm8lVei+jkjoFMFc3nYYEEAAQQQQAABBBBAAAEEEEAAAQQQSC8gk3o/8sgjas+ePRWJtGvXTo0ePTpoXGRBoF4EevXqVfqspu2pU0TPnNJjtbEMSi8hGZ7N7oEjDDJ0m/xdhrCToTFZ8hUgoJOvZ2hqBHSqgMwuEEAAAQQQQAABBBBAAAEEEECgYQWeeeYZtWTJklbBHBnOaOzYsapnz54Ne+wcWGMK1ENAR+Tnv/wb9cSyh5X02vFZBhx0pDq3eZi1bs1z57A0roAO2sgRnn766S0B9Tlz5qgVK1YEB3733XerM888s3ERanRkBHRqBM9uEUAAAQQQQAABBBBAAAEEEEAAAQTiBWS+HJlcW88dYa4t8+VMmTJFNTU1wYgAAgULSGBnxbrfq9WbX2m1p97d+wbz5AzuO1TJf7O0DYEHH3xQfe9731Pr1lUOzTdixAj11a9+laHWCqoGBHQKgiVZBBBAAAEEEEAAAQQQQAABBBBAAIH0AjLiyX333ae2bt1akYgEcMaMGaNkjgYWBBCovoD01nn/g3eUDK3W1PyP/Jul7Qq89tprauPGjQGADMUmPSdZihMgoFOcLSkjgAACCCCAAAIIIIAAAggggAACCKQQkB450jNHeuiYiwRzJk6cGDQasiCAAAIIINDWBAjotLUS53gRQAABBBBAAAEEEEAAAQQQQACBkgpIAOfJJ58MnUhbhliTYE7Xrl1LmnuyhQACCCCAQLECBHSK9SV1BBBAAAEEEEAAAQQQQAABBBBAAAEPgbj5cmR4NRlmjflyPCBZBQEEEECgYQUI6DRs0XJgCCCAAAIIIIAAAggggAACCCCAQH0IrFmzJhhijfly6qO8yCUCCCCAQG0ECOhUwV0m8WNBAAEEEEAAAQQQQAABBBBAAAEEEGgt8MILL6iFCxeqPXv2VPzYqVMnNW7cOHXIIYfAhkDDCfTq1avhjokDQgCB4gUI6BRvrAjoVAGZXSCAAAIIIIAAAggggAACCCCAQF0J7N69Wz311FPq5ZdfbpXvgw8+WE2YMEG1b9++ro6JzCLgK0BAx1eK9RBAwBQgoEN9QAABBBBAAAEEEEAAAQQQQAABBBCoqoB8/PrrX/869CNY5supalGwMwQQQACBOhIgoFNHhUVWEUAAAQQQQAABBBBAAAEEEEAAgXoXkPly7rvvPrVr166KQ2lqalITJ05UgwYNqvdDJP8IIIAAAggUIkBApxBWEkUAAQQQQAABBBBAAAEEEEAAAQQQsAVmzJihZM4cO5gjw09NmTJFde3aFTQEEEAAAQQQiBAgoEPVQAABBBBAAAEEEEAAAQQQQAABBBAoVEACONOnT1crV65stR/pkSM9c6SHDgsCCCCAAAIIRAsQ0KF2IIAAAggggAACCCCAAAIIIIAAAggUJiDz5cgQa1u3bq3YhwRwxowZo2TOHBYEEEAAAQQQcAsQ0HEbsQYCCCCAAAIIIIAAAggggAACCCCAQAqBxYsXqyeffJL5clLYsQkCCCCAAAK2AAGdKtQJ+RKFBQEEEEAAAQQQQAABBBBAAAEEEGgrArt371aLFi0K5suxl4MPPliNGzdOde7cua1wcJwItBKQeaNYEEAAgaQCBHSSiqVYn4BOCjQ2QQABBBBAAAEEEEAAAQQQQACBuhSQYM7s2bPV6tWrW+V/6NCh6sQTT1Tt27evy2Mj0wjkJUBAJy9J0kGgbQkQ0Glb5c3RIoAAAggggAACCCCAAAIIIIAAAoUJrFmzRk2fPj10vpwzzzxTSUCHBQEEEEAAAQTSCRDQSefGVggggAACCCCAAAIIIIAAAggggAAChkDUfDnSE+FLX/qSokcC1QUBBBBAAIFsAgR0svmxNQIIIIAAAggggAACCCCAAAIIINCmBXbt2qVmzJgROl9Ov3791JQpU1RTU1ObNuLgEUAAAQQQyEOAgE6z4vLly9WOHTsiPTt16qSOPfbYPLxJAwEEEEAAAQQQQAABBBBAAAEEEGgYAZk3+Ne//rUKmz9YD7FGMKdhipsDQQABBBCosQABneYCGDhwYOhEfbpsxo4dG0zml3YJe6hJmxbbIYAAAggggAACCCCAAAIIIIAAAmUQWL9+vXrkkUfUnj17KrLTrl07NW7cuKC9hQUBBMIFGIKQmoEAAmkE2nxA591331UHHHBAYCeBm7DluOOOU9/+9rfT+AbbENBJTceGCCCAAAIIIIAAAggggAACCCBQMoHdu3erRYsWhQ6x1qNHDzVhwgTVuXPnkuWa7CBQLoF6C+h8tGuP+uCt99S2tW+pDza/p3Zt/YNq6rqf+nRTu+Z/d1QHfmZA8G8WBBAoVqDNB3RmzpyppAtw1l44xRYTqSOAAAIIIIAAAggggAACCCCAAAK1F5D5cqZPn65WrlzZKjPDhw9XY8aMYb6c2hcTOUAgNwEJ5Kx9ernavHy1+rj5v+OWLoceqA46dqA68NgBue2fhBBAoFKgzQd0br/9dnXttdeq2267TV1zzTXUDwQQQAABBBBAAAEEEEAAAQQQQACBEIE1a9YEwZytW7dW/Cpz5EggRwI6LAgg0DgC76xar1Y9utAZyLGPWAI6R4wfUQjEgw8+GFyHohbpHThs2DD1xS9+UUmPwbyWW265Rb300ktq4sSJatKkSXkl2yqdF154QX3nO98J/v7QQw/F7sdc97rrrlNDhw4tLF864Wo55HkgW7ZsUXPnzi203PLMryutNh/QkTFd58yZo+bPn68GDRrU8oVJ7969Vf/+/V1+/I4AAggggAACCCCAAAIIIIAAAgg0vMDixYvVk08+qaSHjrlIMEcaOKVNhQUBBBpHQHrlrJ23PPUB7Xdgd3XsP5wWDMmW53LHHXeoqVOnOpOUwM7NN9+cWyP+OeecoxYuXKiuvvpqddVVVzn3n3aFp59+Wp133nnB5hs2bIhNxlz3gQceUCNHjky7W+/tquXgnSHHihL0mjx5sjrmmGOcAbK89ll0Om0+oNO9e3f1/vvvqwEDBqjVq1dXeMswbNJz59hjjy26HEgfAQQQQAABBBBAAAEEEEAAAQQQKJ2ABHAkkCMBHXvp169fEMzp2rVr6fJNhupfYMeeP6ilb7+kOrXbTx3X8+j6P6A6OoINz65Uq594PnOOJahz3CVnZU7HTEAHdAYPHqyuv/76VmmvWrVK/epXv1IrVqwI5vJ67LHH1MCBAzPnoVqBjLIHdCRAsmPHDiWdIfJwzVwwjgS054gRIwjoFI1djfSXL1+uhgwZEuyqW7du6txzz1WHHXaY2rZtm5LuexLgkb8/9dRTBHWqUSDsAwEEEEAAAQQQQAABBBBAAAEESiMgQ6vJ0EYy1Jq9MF9OaYqpITNyxwv/pR5f85Ta8eEfWo7v30dco045+HMNebxlOqitazerlx76XeJh1qKOYf8jDlFHn3NqboeoAzpxDfQyxNb48ePVunXrcus/VrKKAAAgAElEQVRRQ0AntyKsakIEdKrKXfzOXn/9dTVt2rQgcPODH/xA7b///i07fffdd9WNN96o7rrrrqD3zrPPPlvxe/G5Yw8IIIAAAggggAACCCCAAAIIIIBAbQQkiHPfffeFDrF25plnVmWuhtocOXuttcADqx5XU5f8t9qzsbP6+I+fDrKzT/ddap+eH6j7Tvuu+ptuh9U6iw29/+X/PUdtW/tWrsf42eZeOh2be+vksfgEdGQ/MtfL3XffraICPxL0efjhh9VvfvObIFvSm+cLX/iCGj16dOjcO66AzmuvvRZ0CvBNL8oi7x46SfOl58iROXk2btyofvaznwVZFZuLL744cLXnEjLn8okr46OPPlrddNNNwSpZ8nXwwQdXlJ2ke+qpp7Yack7yumjRopbeWjLsmizm3ERJ60EedThrGm1+yLU4QAnqHH744cGQbDIOofTgSbMsXbo0zWZsgwACCCCAAAIIIIAAAggggAACCFRdYOXKlUoa6Pbs2VOxbxm2/qSTTlLybxYEihL42qs/UJuXdlIfvrdvxS7a9d6uRgzrov6p18Sidl3VdI877riq7s9nZ++sWq9efugpn1UTrZPn0Gu+AZ2LLrpIzZo1K7SHzowZM9TXvvY1tX379lbH0bdvX3XnnXe2ClrHBXRkpCeZrydJelGAeQZ00uRLH6e0g//iF79oyaYOjIU5mHmOqxg6jSz5EmepA2HW8vdJkya1ZEHn1c6TnpsoTT1IVPELWpmAjgN23Lhxas6cOcFcOtdcc02qYiCgk4qNjRBAAAEEEEAAAQQQQAABBBBAoIoCEsBZsGBBMEyRvRx00EHBl+vt2uU7wXkVD49dlVhgx8d/UM/ueEk9s/1/1P+++Inava5baG4PGvIH9R8n/n8lPhL/rJUxoPNSczDn3eagThHL5/75S6qpa8fMSfsEdCRgcNVVV4XOoSPB6rPO+vO8PpdccomaMmVKMBeM9Bi59dZbgyCQ9NaRIEWPHj1a8hsV0JGggKQjy9VXXx0M9SbpyX5kRCidnu9cPnkFdNLmywyCyHFJjxqxkXlzhg4dqlw9lewC1mUhf3/88ceDXj9pvMx86fmTRo4cqaSHjZSbDj7NmzevYm6fqCHX0taDzBU4hwQI6DgQb7/9dnXttdeqsWPHqtmzZ+dAThIIIIAAAggggAACCCCAAAIIIIBAuQQ2bdoUDLEm8+aYS1NTkxozZoySOXNYEMhbYOGm36uZb8xTT6xbGCT90Xsd1B/+50D1ye59Qnd1WL991W9vuDHvbJDeXwSe/c9fq91bPyjEY8BpJ6g+wwZlTlsHdCTooofQMhNdv359EJR29bTRwQo7Q1EBi6i/y7Uxbq4es8fL1KlTncdvBnSkR0vcIvPAr1ixIlhFRpeSAIde0uZL51eCJtLJwdcnLJ8SNJk8eXLQm0b3nsmar7Bgm+xbpyvD7MmwoHqJCujo40xaD5wFWIUV2nRAZ/ny5Uq6WElFkC7DYYt0L5NIYpYeOlUoR3aBAAIIIIAAAggggAACCCCAAAIIpBKQIdamT58eOl/OxIkT1aBB2RthU2WMjRpSYNMf3m4O4jytZq6dp9bt2KT+9NFewXw5uzd0Vh9tb1J/2vVptVeHD0OP/YT+/dUD11/ckC61PqhdzYGc55oDOkUth446Vh068tjMyeuAjishCehceeWVFUNwSU+TUaNGBZvaPTl0erpni2y/ePHilt2EBXTMXh7Lli0LnXtHpyftz3KtdS2+w5fZ6ZgBnSz5yivQIT1npLeSBLukfV2CWXnkS6dlH39UwC0soJOlHrjKrxq/t+mAzuWXX67uuuuu4MQ2xwQ04aWL3OrVqzPNoVONgmQfCCCAAAIIIIAAAggggAACCCCAQBKBXbt2qSeffLKi0VJv36tXr2Aooq5duyZJknURiBSY++Yzasaa36mnNy4Jgjgfb2+vdjcHcj58e7/m/9+7ZbuP3m9S++z3sfpTu8qgTp/9eqovf36Y+ufJJ6JcgMAHb72nfn/34wWk/Ock9z/iEHX0OadmTl8HdPSwW3aC0tvwueeea2nrNXtgmMESGR4tbJGP/3U7sZ5rRdYLCxjo4cT03DBRB9enT5/gJxlyTIYti1vMPEqQJm5ZtWpVMHePLGZAJ0u+XEOquX7X+ZXRrqT3kNnTpxb5CgvoZKkHmStwDgm06YCOnJznnXdewChBm/7NUX5z+dGPfqT+6Z/+SXXr1k29+uqrav/998+BnCQQQAABBBBAAAEEEEAAAQQQQACB2gpIMEd65YR9MS5D18gwazLcGgsCWQRe3/Zm0BNHhlXbsvO9YEi1j97vEARyPtlZOaxax306qJ4d9ldNn3RUb27arj5ut1vt0/SJ2repnTqoY3d1QKcu6l+agzlH9vvrvCZZ8sa2lQJb125WL/73E4WxdDn0QHXsP4zNnL7PHDqyk3vuuacl2KF74yTt/eIK6PjmRQd07GHRwjDymEMnS75cARvX73JMEiyTdnd7eLRa5MsV0PGpkGY98Fm/6HXadEBHcE844QS1ZMkSNWDAAPVf//VfwdBr7777rpo2bVowd44s0jXujDPOKLosSB8BBBBAAAEEEEAAAQQQQAABBBAoXGDNmjVBMIf5cgqnbrM7kADOzLVPq2c3L68YUu3jHe0rTD6lPqV67ttdHdgcyOnSvpPq0LSPOrRXV9Uc9lHrp/9SddyyPlj/wz6HqS/92/Xqs4N6t1nTog/8o1171KJ//0Vhu5H5c2QenayLb1BA9qMDKdKL5eKLL1a6cT+qd4+dN3NOmrBAhm9e2lJAR/fCEUu7R1IWL1cgKcmQa1nqQdb6m8f2bT6gI8GbcePGBUGdsEUipzI2HwsCCCCAAAIIIIAAAggggAACCCBQ7wIyJ4QMsyY9dMxFhlaT+XL69etX74dI/msksPL914OeODPe+J3a/sedkUOqSfY6t9sv6I0jwZy9P7W36tscxJFgzdAje6seezcHFv7lX9SHf/iD2vbBLtVun72b//m06jZwgDrxP/6jRkfX+LstOqCT9xw6rmHOpMR0IEV6jFx11VUtAR35LWmvi7CAgQ4M2PPtmLXFnK/FZ5959NDJkq+0gRM5ZjPvEryRaU7MpRb5cvXQ8SmTsp39bT6gowtEuoFJAb/++uvBn0aPHq2+/OUvtxqGLU0BytiNLAgggAACCCCAAAIIIIAAAggggECtBHbv3q2eeuop9fLLL7fKwsEHH6wmTJig2rev7D1Rq7yy3/oR2PPJh2ruW8+qp956Xq3c/rqSHjgyJ07YkGp7f2ovdUD7rmr/5n86fnpf1b7d3uqYgT3UyKGHqD49O7Uc9KvNQZstCxaoj7ZvV3s1D/vXzpjH6YDmkXX6N/e0aIRF5qkq27L8v+eobWvfKiRbn/mH01TXQw/KnLZvLw8zkHL33XerM888M9j3oEGD1PbmuhUWcJDfpX34+9//vvr85z8fBIH0Ehbo2LJlixoyZEiwStRwauacP3PmzHEefx4BnSz5ShvQEe+zzz47sJXOEVOnTm11rLXIV1hAJ0s9cBZgFVYgoFMFZAI6VUBmFwgggAACCCCAAAIIIIAAAgggECrw9ttvK2lIlMY0e5EJuk888USCOdSdRAIvbVvdHMR5Tj319nNqz55P1J63O6rda7sGAR176bzPfn8O5LTrqpraf1od3By8kUDO8Uf1Uh2a/18vH//xj2r7ypXqhf/7f9WHO3YEf27XPK/1foce2rLOvn37qsHf/GaivJZ15TIGdDY8u1KtfuL53Mn2bp4HacT/y2cEJJ+AjgQXrrjiCrVixYpW87jccsstSgI8Mr/L/fffr+QaqBe5Rp5//vnBdnZQIirQoeeLkWHc7r33XtWjx1/neHrhhRfU5MmTYwNINnYeAR1JM22+0gR0TDdXz6lq5ksczOHVzIBa2nqQ+8mRIkECOinQ2AQBBBBAAAEEEEAAAQQQQAABBBCoBwGZL+e+++5rNcRaU3PPB/li3WzMrIfjIY+1E9i2Z0fzkGpPB8OqrdzyRjCk2p7m3jh7NnZunidn74qMtdtrn2A4NRlWbb99OlQMqSbDq5nLe//zP+qtZ55RG5uHAtzT/HX/O7//fcXv3T/zGbX3X3qPde7fn2HXCqwCMuzas//5a/Vx87/zXPIabk3ypAM6EpA55phjWmVz27ZtQUBGL2bvHPmbGXyQ/5fAjQzNJkNvzZw5Mwi+hAVnogIdZnqSJ5mHXdKT3pCzZs0KshHVYyXMOK+ATtp8pQno6CCNHM8ll1yiOnX6a487+xhPPfVU9fWvf70l2ObrlSZfsm+zp5bOm/S8SlsP8jwv0qZFQCetHNshgAACCCCAAAIIIIAAAggggAACJRaYMWOGki/E7flypGfAlClTlMybw4KAS+CZzcuDeXFmr53fMqSa9MgJ643TvalLcxCnu+rR/E+Hpn2CeXFOG354ENAxl4+a58eRIM7aRx9V2/8y/YH+fdsrr6g9f+mhI3/r2Nwrp8OBBwY/Hzp+vBrUIEOuudxr9ftby1erVY8uzG337bt2VMddfJb6dHMvnTwWHdBxpSU9Rb761a+qkSNHtlpVGvN//vOfq3vuuScI4JiLBF8k4GD2tJHf4wIKkt6tt97aEhDS6cncOhdccIG6OEGdzSugI3lIk680gRO9jatM5HcZmk6GvUvqlSZfOj9mwEn+Nm/ePDVw4MDAJ2k98DnGotchoFO0MOkjgAACCCCAAAIIIIAAAggggAACVRSQAM706dPVyubhq+xFGtImTpyopIcOCwJRAm/98Z0/98ZZO0+teW9T7JBqTZ9uF/TEkX86fLq9OrJfjyCQM2LoYWrf5qCOuZi9cT5sDuqELR83z/f03osvqn2av/Jv3zzkWtMBB6hP7b232me//dSoadPUp5v/zVKsQF5z6chQa0eMH6EOOOKQ3DIsPS42btwYm15YECdqAwl67/hLADFuO71e7969g2BA1CIBGVmkl0qaHpASZNDXbtdxmOvKtd0OQpl59M2X6zjDfjcNXQVt57PIfJl5MetNmJVvPXAdXzV+J6BTDWX2gQACCCCAAAIIIIAAAggggAACCFRBQObxlSHWtm7dWrE3CeCMGTNGDR8+vAq5YBf1KvC7Dc8FQ6rNfeP52CHV5PgO6NBNHdjcE6d7U/P8OF33VSd/9jA19Mjeob1xpCeO9Mixe+PYThK0OWzCBNWhudH8rQULgm3kbzLU2uArr1QdevasV9q6yrcMvbb8v59Qf3jrvdT5lmDOwNNOUAceOyB1GmyIAAKtBQjoUCsQQAABBBBAAAEEEEAAAQQQQACBFAI79/xRrd78inr/g3dV7+6HqAEHHZkilfw2Wbx4sXqyeR4Se4g1CeZIrxz5KrktL1JOG95bW5ryKktZrNuxsbknztNqxprfqY3vbmueE6dT0CMnbEi1fT/d1Dw3zp9743Tdb181qLk3zoRTj2oVxJFjk944G5rr49vNQZmo3jiyng7YyHBq3ZvnRNE9cOTc2vje+oBpcN/Pqm4d9y8LWZvJR9qeOkX0zGkz6BwoAg4BAjpUEQQQQAABBBBAAAEEEEAAAQQQQCChwIb31qmHFvwkCBDopU/3Q9U5J12g+nTvmzC1bKtLAEcCORLQsZd+/foFwZy2Pl/O/Jd/o55Y9rCSIJxeThh4kpp00oXZ8Ot4a5kTR4ZVW/Tm8tgh1eQQDwyCON1V1/adY4dUk7lxfHvjSG+bg//2b1WPYcOCHjh6kTKSspIyM5exQ76ovjBkQh2L12fWNzy7Ur3x9HL1cXOvHZ+ly6EHBsOsNTXPncOCAAL5CxDQyd+0VYrS3ZkFAQQQQAABBBBAAAEEEEAAAQQaQ2DXhzvVfQvvUmvfXa0++nhP8z8fqk/+9ElwcB322U+N/cz/qdqBfvjhh2r58uXq7bffbrXPQw89VP3N3/yN2mefynlMqpa5kuzonR1vqWdXz1MfNpeVvfTdf4D67GFtZxi6tz/arl7a+aZ6add6tf2dvZsDOfs198jprP700d6tbJr22kd13KtJdW7+p9N+e6sj+rVXffu0ax5ezVp312718cYt6sNFL6iPX39T/an5/6OWTzW1V3v37qH2OXOU2rtbZ6Wa/99eVm18Ua3c9GLLn7t37NHy3xNP+Ed1RK9jSlKzsmWjV69e2RKo8tYS2Hln1Tq1be1brfa834Hd1QFHHqL2b54rp2Pzf7MggEBxAgR0irNtSZmAThWQ2QUCCCCAAAIIIIAAAggggAACBQlIAGfrH99T25r/2bJ9k3qmOTiwcsOyliCOvduDm3vqdGhX/MTtO3fuDAI5H3/8cUUWPvWpT6kDmieSl0m5WZR6e9tGtW1n5ZxC2mXvvfZS/XvWdqi8ostIQo3/P3tvAh1XeeX7/qWaS1NpngfLxpInQMbYgBnNjAnQkACBpjudBSSd5PbrS9JJp/PeA9ZKVoYLed2vOxPQ6c7tgIEXOszzDMZgYxtj2fIgyZZkzVKpJJVqLuntfcSRS1LNqpJK0v6Ss46q6pxv+J1jYZ9f7b0H9H4MGCZg85DECZNSLY2O1dMJ+ok0GNLHkZPjQkWlDXqDD1rtpLRUm3bUhcwjvcho6oF2NLTE4eO9hRlwrCiAvb4Yvixj2CWf6DsO37hXOSY9LR0ri09fn9Ul6/HlzX+TbGTz0v9iEzqBULjGjmvYDq1BDy3VyuFNmhAQAvNDQITO/HCWUYSAEBACQkAICAEhIASEgBAQAkJACAiBRUCA0z1Z7QPoptodnE6ttecYve6flqrLOjqAHltnyNWUWMqRl1WQ1NUODQ1hYGAA4+PTH7IbDAbwg2LeS5sk0NbXgjG3PSSOM0rXQqddelFMIyRkejUe9MAPt9UMZ0sexp3aoNE4OhY4X2wWiwf5BU4UlThmSZx0tw+6/lHkvH8MmmEX0uh1qDZh0MJTkYuR81aQ0IlOLvrH/Tja2TjVpSadIoPK10+9zs0owI++8r/k1hYCQkAILFsCInSW7aWXhQsBISAEhIAQEAJCQAgIASEgBISAEFjeBFR509pzVJE2weRNMEKjzmF0DJwMCa+yoAZZppykwGWB09vbi5GRkVn9m0wmVFRUIJ2iTqSdJsDyjSVcqMbCgMXBUmg+TKBX6yWR48OQTR82pRrfJYaJdEXkmA1+lJSOIT/fhYzMyeiYwGY4NQRDSz8yDneHlTh8jpckjnNlIRxrSzFOUifWdryraSo93kyhs75qI7627X/E2qUcLwSEgBBYMgRE6CyZSykLEQJCQAgIASEgBISAEBACQkAICAEhIARCEWB502Vtp60jJnkTrD+OImD5Mz7hh1FvgkFnnBICGVQ0fvs5t0CvTXyEjM1mw+7du8H7ma2hoQE1NTXLvl5OsOs15rLjz7v/GPTWqC/fgE0rty76Pzgtjh7sH2nFpz0dlFItk0ROJvyjwe/BTI0B2VTrqcCcgcoSA7acnYPsLA0M+ukicMLpguvgMTje3Q1vZ09YRukmIwwb6mC+ZDN0FcVz4nmwbS8OtO1R+tCkaSja7XQNHZY5LHWkCQEhIASWKwEROsv1ysu6hYAQEAJCQAgIASEgBISAEBACQkAILFECgfImUOLw+/E2k96Msrwq2iqVB8rDDhte2fsMhsZOR36UU+0cfuCcm5kf7zAhzztx4gQef/xxuFyuaccYjUbccsstWLNmTcLHXEodftq8E09++Ni0Ja0sqVeuF1/bxdgGXEN46cR7eOH4+2hus4ZNqWbQ6FBkykeROR8bz6jExjVl2NpQA7Nxdqo568GD6P34Y3S99Ra8Y2Nh0eRv2ICi885D+eWXQ5uRuLpRT33479jT/OHU2HyNrjr7Jly09srFeKlkzkJACAiBhBEQoZMwlNKREBACQkAICAEhIASEgBAQAkJACAgBITDfBALlTUvPEQzZB2fVvIl1TvzwmB/2l5PAqS2pQ15mYUhJ09i+TxmTRQ8Ln0TLARY4b9GD9V27ds1aBtfKufPOO2GxWGJd4rI8nu+VQ+37lXpIfF35+i7G9kHXp3j55Ht49cBnYVOq8doKjBZF4lRYCnH1BWegob4MVaWz7xcfiZu2559XRM5Ia2tYLDoSNzU33ojCLVuQXVubNISdFFHH6RC5LebrlTRA0rEQEALLkoAInWV52WXRQkAICAEhIASEgBAQAkJACCwXAvzg8vndO8APnflnjiy48uwbF+2DzOVy3WSdwQmo8oYf8jaTvHF5nOi0ts0JFxdZL8+vmpI3yZAy8U6QZc4zzzyDpqamWV2cf/75uJyiIjhCR9rSJ3DK3kMS53081/Qh2o+7wqZUM1O6P47GqcorRh2lP/vqtWehIDcjIdE4ZXTPFVNETiKjcZb+1ZMVCgEhIAQSR0CETuJYhuypu7t7HkaRIYSAEBACQkAICAEhIASEgBAQAtMJuLxO/OqNH8Ptc4FrfgQW/f76JfehJKdckAmBlCXA92/bQDP6R7pxkva2MStGKMXUXFpxdjlyzLnKvV+ZX4ti2ht1prl0mbRz+/r68Nxzz2F0dHTaGHq9Hlu3bgXXzJG29Al82L8Pb5zagz1tLXAcLcS4U4sJnybowvMNOSjQW7CxthIbVhVi09pSmAzaWcf6HQ70vv46rHv3wtHeHhaixmRC6TXXIIfut4zq6qUPfB5XyBF20oSAEBACsRIQoRMrsTiOF6ETBzQ5RQgIASEgBISAEBACQkAICIE5E3j5wNP48OgbGHOPwu4apQLu49BSHQUdbTmmXGw/+1ZlDH6wzS2VH27PGYZ0kNIEhh1D6Bk+NSVveoc7FREZbzNojbBQmilV3qwqWUev81JW3sxc5/79+7Fz5054PJ5pH7HMuYYerq9atSpeNHLeIiBw0t6Fd/v34NXDBzDQOQFPV3ZIiWPWGFFgsKAsOx9XbqrFulqKOCvKmrVKljhjbW2KyBmhiC+/0xmSBEscljfFV12FbKrNpDEvzhpDqX6pReik+hWS+QmB1CQgQic1r4vMSggIASEgBISAEBACQkAICAEhEBcBTknFxb85xdqbn70Apzd4EXiO1qkrXx90DDUFFdcCycssoNohvOWHrSMS12TlpGVJgOtiDNkH0G3tUNKmddFrvm/jbZP3aeFUDZvJmjcFCa9lE+/8YjkvXL2cFStW4JZbbpF6ObEAXUTHsnDnujjPN7+PXXs6w6ZUS09LU1KqVeYW4eyaqrAp1ZwU6dVFNZhOvfkm+OdwzVRUhIorrgCnVeOfpQkBISAEhEDqERChk3rXRGYkBISAEBACQkAICAEhIASEgBCIiQA/ID9Mhb4babPa+6cejp/oPUY/B/8WdjihE2lwFj55WZMPzNWi4vwQnVsq1R+JtA75PLkEWNJYSdyo8mbm/RnP6Kq8qS1ZrUicxSxvZq7fZrMp9XJOnDgxC43Uy4nnblkc5xyyNuO5Y+/ixYOfYPBQVtiUatn6DBRR5NlFa+qweV0ltjbUBK2L4xsbw0hrK4489hicvb3w0utQTZeRgezaWtTdfTfMxcVSG2dx3DYySyEgBJYxARE6y/jiy9KFgBAQAkJACAgBISAEhIAQWLwEWiiygQvD80PyUEXhe2ydsI4OBF1khiET1UUrkwZAonyShjYlO1blDUfd8P3Y2nNsmlyMZ9Isb1gQluVVLjl5M5MHS5zHH38cHKET2IxGI7Zv3y71cuK5gVL4HCelE3zp5Lt4es9OHDrWHzalmpaiKYtMeajKLcZXLm1AQ30ZqkotQVdnPXgQvR9/rETkhJM4fHL+hg0oOu88lFM0jpakjjQhIASEgBBYHARE6CyO6ySzFAJCQAgIASEgBISAEBACQmCZE+AH5pyailOp8cPyUBInEJN/3I/BkX6kpQNZphyqnaPHOL03Qf+77pyvQEMfcASFspH4GRoLLn+SgV6ifJJBdX76VOUNC0WOCEu0vCnPq0apInEWZ9q0WK/Crl278BY9gJ8pc7i+xs033wypsxEr0dQ9fm/fIYrGeQ/Pffg5XD1m+EcNISeba8hCuaUI5606A1edfwbqVxSGjMZhkdO8Y4cSlROucTQOS5zqG25QonKkCQEhIASEwOIjIEJn8V0zmbEQEAJCQAgIASEgBISAEBACy4SAKnHUmjjR1hlZWVKPVbStrWpQUqI9t/sJ5aE7N66Fc+PmO5R9qKbWOHFRujZOl7WQ0qc8v0pJ7Sa1fBbmplfvwS6KvEmGvOF7lWs0qan7FmaVCzMqC5yXXnoJ+/fvnzUBrpdz5513giN0pC1uAlb3MJ6llGrPf74LTXs8YVOqGTQ6pTbOefW12HZ2fciUakxEonEW930hsxcCQkAIxEtAhE685OQ8ISAEhIAQEAJCQAgIASEgBIRAEgjwA/RDlEZtT/OHUReLV1NTra/aqNQUSfbD8SH7oBIhlArCR2r5JO4mDJQ3HA2mSpxoRWKwmfC9ydKG70m+N40BdZcSN/PF11N3d7eSYo3r5gQ2FjiXUwosrpkjbXET+Kh7P/74yTt478CxsCnVeJX5xhxUUDTOX11xXtiUalwbp5OiuXiLJhqn5sYbUbhli0TjLO5bSWYvBISAEJhGQITOPNwQ/Bc1aUJACAgBISAEhIAQEAJCQAgIgVAEeoY70THYis/b98DmGISb6itEagatEcU55TirajPOKFkHo84U6ZR5/ZzXNOywwuNzK3ubuo1ZMeIamre5ZBtzUWIpV/hYzHnIoS3bZKGf8+nn3HmbR6oN5PI60UvXqG+kG20DzXSNhtA70jmnafI9WV2wCiV0X1bm1y57xqFgNjc349VXX4XH45l2iF6vxzXXXINVq1bN6TrIyQtHoNc1iNc7duOF3YfRd2o8bEo1I6XALM604KyKSlxz7mqsqsyFyaANOvmRpiYM7duHgQ8+gN/pDLvA7HqKejvnHBRceCE0ZvPCwZCRIxKQdIoREckBQkAIBCEgQmcebgMV6NMAACAASURBVAsROvMAWYYQAkJACAgBISAEhIAQEAKLjAA/RGeJc7S7MeoH6fzAvK50AzZUblJkTqpJnFguAQuEnuFTKSF8LBl5CksWEdxYRnBbKtKH5Q3fb/0kb07S3u11RX3PhbqmxdnlihBT5c1ivx9juXfjPdbtduOjjz4KmmKtsLAQN1I0RXZ2drzdy3kLSODdrn145dhefPp5P7xWEyZ8mpCzydPn4MwVpbhq/RpsWlsaUuL4HQ70vv46rHv3wtHeHnZ1GpMJpSQDcxoakFFdvYAkZOhYCIjQiYWWHCsEhIBKQISO3AtCQAgIASEgBISAEBACQkAICIF5IKCms+JC8o2UUo1TlkXTuEB8bclqbFp14bIpEq9ykVo+0dwh049R0+F1U82b5p4jsI4OYGhsIPaOvjhjsn5RoVJzidOmcV0mrmfE70uLngDXy3nmmWfQRJEWMxunV+M0a1IvJ3qeqXDkiZFT+MPHb+HVvZ9j8KQmrMTJIGFcnlOAOy/fjIs2rEJVqSXoEjilGqdS45RqfR9/DC+9DtV0GRlKKrXqG25A3oYN0NJraUJACAgBIbD0CYjQWfrXWFYoBISAEBACQkAICAEhIASEwAIRUCVOY/s+fNq8E9HWIuGaI6to44fnya6Hs0BoEjLsYqjlo8qQWBasiiy1/kyoc9XjVHnDdW+ivceC9Rkob/ge5Jo3Im9iuXLBjz1x4oQic6ReztxZpkIPfz76Dv73mx/h8PHBsCnV0miyZZZ8NNTUUG2cC1C/ohBmoy7oEpx9fegiidNLEidSbRxTUREqrrgCZSQB+WdpQkAICAEhsLwIiNBZXtdbVisEhIAQEAJCQAgIASEgBIRAkgnwA/UWioxggcP7aB6w84P0Mop+EImT+IuTStKnPL9KiWxhSZKrbPlT0S+8cr5XXv/sWXxw+I0pEHz8TVvuREluBYbsA2B5wxFeVnt/VPdWKKKqvCnLq1TuPZE3ib/3uMddu3bhLXpQzxE6gc1isWD79u1Ys2ZNcgaWXhNKYH/PMTy9/z28uvMI7P3ho3Gy9Rk4a1U5bt5yLs5fX4sCS/BoNjUa58hjj8HZ2xtVNE7d3XfDXFws0TgJvbrSmRAQAkJgcREQobO4rpfMVggIASEgBISAEBACQkAICIEUJMAP4lng8Bbtg3ZV4pxLqdTWUSSOpLBamAubSsJnhOoKnexvgVFvVGD4x/1wuMcwTvvqwlXQaYN/uz8SOVXecOo+jhgSeROJ2Nw/Z4Hz0ksvBa2Xs2LFCtx5552SYm3umJPag9vvwWM7X8ULn+5Dy1FH2JRqmrR0isYpwHVb1uK2C7eETKnGE+YInP5PPsGpN98ER+aEa/mUSq3ovPNQTtE4klItqZdbOo+CwKh3DMeGTmJv3yEcs51E91gfSjOKkEVfPCg1F+FLKy5VXksTAkIguQRE6CSXr9J7d3f3PIwiQwgBISAEhIAQEAJCQAgIASEwnwR6hjupRskhHO1ujLrAvEFrRHXBKmyo3KTsjVRXQVrqExgm0dIzfAoenxvDDits6jZmxYhrKGELaO07QhJnPGh/+SRiWMZEanyPFeeU01YGizkflfm1tM+Tey0SuAR+3kcP6V977TX09/fP6rWBitZfcMEFMBgMCRxRukokgX39x/H0J7ux53APPCPhJarFbMaashLcvKkBZ51RDJNBG3QqfocDI1Q/qfPZZ+Fobw87XY3JhNxzzkHxVVcho7o6kUuTvlKMQGlpaYrNKPh0WOQ82vg0XjzxLvjncO2conW4vuYyXE9yR5oQEALJISBCJzlcp/UqQmceIMsQQkAICAEhIASEgBAQAvNOwO/2Ytzjgy5reUgJl9eJXpI4HYOtMUmcbGMu6srWk8Q5d0EfrDtG7Mo9Ys7OnPd7ZakPGEr4uL2uqGWf2+dC+0DrFCqtPx0+zWm5k2nMQqmlchrKQHlTklOBwuzSBb3Hlvp1DrW+jp4e9FgHce7adejo6MBzzz0Hj8cz7XC9Xo9t27Zh7dq1yxVTyqy7b2hSwhbl5k7Nqd8+gueOfozX9hxHb48nbDSOLl2L1ZV5uGj1Gbi2YR3ysicj6oI1ljhD+/Zh4IMP4Hc6wzLIrq9XRE7BhRdCQ6JI2iQB/ruGxhBfdGKqM1wMQue9zt148JNfRRQ5M1mz0Ll/83eScgmeeuoppS5ZqJadnY0tW7bgpptuQmFh5C9CJGWSETq99dZblSP++q//Wkm/GU27m1IujoyMTB369NNPR3NaVMe8//77yMrKAn/pQFrqExChk/rXSGYoBISAEBACQkAICAEhIARSioDP5UHbewfQ83kL/PQzt+pLzkL1xWel1DwTMRlOpcaF5hvb96GxbT+Gxgai6rY8rxrrKY3aWtrKqT7JQrZDH+3Fnh2vwTs0+a3aNJMOZ3/5cmy6+qKFnNayGztSajdOr3a0sxHFg3lY2VcB3bhGYWQ1jeJ4RTuyC3OxZfWlVO+mku6tjZSWzbzg99ayu4gzFnzi1Cn8j1//FscHvPCTgONWkeHEhTOkKT+05RRrXDdH2sIReJXqGT30/Ks4ZXXD50uDVjuBrfWFsOvTsL+pC+PO8NKgMCsbl286A/defkXYlGpcG6f344/R9vzzSnq1cE2XkYEySqfGKdWya2sXDk4Kjmxr60Hr65/C3mNVZpdTU4KVV25CZkleCs52aU7pEYrKefRQ/NJgtaUGv932ILJ0GQkF9Mtf/hIPP/xwxD5Z7DzwwAO47bbbIh473wd897vfxZNPPon169crEZ2R2v79+3H99ddPO6yzszPSaVF9rs5lx44duPjii6M6Rw5aWAIidBaWv4wuBISAEBACQkAICAEhIAQWHYED//U6hk/2YIJSQ/m9/qn5l5y5ElUXn7no1jNzwhyJ097fiuNdlE6NNje9jtQMlDqt2FJGadRW4oyytcrPqdAGuij10z//EfDRdZqg/wek81p901bUrFudCtOUORCBUdcI/vTM75Ddnk6Xii8WvZnG/09TInUuuPfLqLSsEFYpROCuf/939Npnp9jKM7nQkKlXZlpSUoKNGzdCp1uaEQYpdDnCTmV4dBQP/OkdEm/0h2pGyzV6MeQKfn04hVp9aRFuPqcBV9Dvy1Ap1bhLW9NhDOz9FL0fvg8vpVgL13LXrEHBxnNRctHFEo0TBNRQazeOv/zx1CfaLyJ0NEY9Nt37JRhyEisIFst9PJ/z3HHsJfxy/3/MeUiWOo9f/dCc+wnsQBU6LEN+9KMfzer76NGj+NOf/oTGxkaw1HnhhRewatWqhM5hrp1xRMxXv/pVpZv33nsv4vxU6bJ161Z85zuTkU+Jki8cLbRz506I0JnrVZ2/80XozB9rGUkICAEhIASEgBAQAkJACCx6Ar0HW9G44y147U64RuiB1Yx6H5YVpUjXTkYWLKbG0RHDVA/FRrVSvD6PUow+UtOkayhKwoQsYzZyMvLAr1OljdN1cdADxeMnWpDu8mNigu3A9OZPm0BmdlaqTFnmQQRGRoYxbqB0T2mn7z8WOhqvHuNpWuSY5Xot9I3imUiDjaRAo9mBPWmT0iZYy9J4MOoP/flCr2O5jZ9ndsPqCF63KD19nP5TNhlhpbayzHScqc/G1aZi5OimfxZ43ITHDfvR/XB0NFMU5OyaSYHHpusMyFqzEYaKldDnpmYaqFS5L4bbe5VUa0pLT0feytNfkig+ayXqbtiaKlNdkvPY23cI//DhL2JOsxYKxiXlm/HQhd9PGCtV6LDcCJV2jGuY3XDDDWinmlUsQ+67776EjZ+ojs4///yo57eGJDCnW3vkkUeiTtEW7TxF6ERLKnWOE6GTOtdCZiIEhIAQEAJCQAgIASEgBFKWAKc+GTzSgZPvfYbRU6EfWmWWFkCfGbqeQCotkCNxRp3DtI3EJHHMhkxkm7KRacpJCYnjdrvh9XrB+zFK9cN7FjrcRoZHoEPoh5H6LDOtIfTnqXS9lvpcnF5KX+iYTGHo1/gwQQ+ZuaX7tUinh83udD8sWTlLHUNKrU+VNzZKp2YliWPzazA2ngYv+VFfeT86faHrnBQZ7OhzS72qVLmg2SYPRpyhBZtZN44J+rNWl2XA9sxCrIyQIsrdewrOU81wtBzGuNcdcpkscfR5hTDVroOZRE6aPrhUShVOqTIP6/FTp6cyQ+hwdM6Wv7slVaa6JOfxzXfuB0udRDaO0uFonUS0aIQOj/Pggw8qAiSU+GlubsY777yDN954Q5kWR/NceeWVSr2zcLV3OP0Zn/cxpVZU27p163DZZZfFFDXz6KOPKinhqqqqsItSQoZqXDOIhRQf9+tf/xo//elPlUODySyO/OE6blzPjRvPa9OmTUElEK+D+zp48KAiizjiKScnB7fccstUmjoWY2+//TZ279491ediqFGUiPsslfsQoZPKV0fmJgSEgBAQAkJACAgBISAEFpAA560fPNaBwaMdUznsndYROAdPF2SdOb1UFzoOtx1jtLHEcXkip1Lj9XHkTU5GLiwUhaPT6BdM4rCkYXETSt4Eu1X4H+i6ieDCRiJ0FvAPV5Ch/XR9PaOh0zS5NH7kZorQSdZVC5Q3fb502EmicSTOzDaePgFbpheGrGEMhBE6BVpH2M+TtQ7pNziBHIrQGQ4RocNnXFuYiRuMFTBoZl9ztcdYonE0GST9V66TaJw4b0hrS9fpCOAZQodr6Zx111Vx9iynRSLwXudufI+icxLdEpl6LVqhc/fdd+OVV14JGqHDkoRlCv89aWZTxUlDQ8Osz9TUZ6H43Hvvvbj//vujwsdC6ZJLLlGOffHFFxFsPP4scB0sZ9RUbTNr6ISbWzCpFZj2LXDCakQTC5877rgjKCM+PlXT2UUFf5EfJEJnkV9Amb4QEAJCQAgIASEgBISAEEgkAZ/Lg87dTdMkTmD/PkqBMkKpUKYaPWjR6CZTjaVRqjWuo5NKKdd8fh8JnFEMjvZRSjUb/RxaRgWuM8OQjfysQuTRZqT6OFrN7DoZieQ+sy+/3w+Xy6VE2/DDBt5c9LPf54tpWDvVjTC6Tz+gTEs7/bNHN4GC0uKY+pODk0vA2tkLbRCJwKP6s7TIzZVi4Im4Ah4KfuqlPxdDlNGpl4IrOOLG6gn9IF8dc8RIUsBEfw4pXaGO0uJ5J4KnWeQUXkUmP0VVScq1RFyvRPRhhAfdo8Hr5BRkjuPX6y8KOsy4m34PD/TAdmA3nJ0nKQ2YK+R0NAYjDAUlKLjwKuiyLUin19LiIzDU2gXHwPDk3y3o7xnZFadT1FVfchaqLz4rvo7lrIgEWOaw1ElGe/76X6M0o2jOXUcjdNSolmDS4aWXXgKLF24sLzg1G9fYYYHxq1/9SpFAwc5Tx+XPHnrooamoFxYzv/nNb/Dkk08qfUZTE0eFoMqaUCIoUPpwv11dXUGFjrpeta6QWl+H1/q9731P+XskC6x77rlnFv9gKdc4Mof74PNuv/12/O3f/u1UnZ/APvmzhx9+eM7XVDqIjYAIndh4xXV0d3d3XOfJSUJACAgBISAEhIAQEAJCYD4IcJ760RO9GDjQCjfVxZnwhJcGHqqf4yfxw+m6WN6kadIpjYwWFZefjZzakvmYctgxOJVa20AzjvccwtHug3D7Qj+AC+yoKn8lagpWYVXJOpTklM/bOljaDA/Tt/0HBtDb24tTp04prz2eyfRb8TS9Xo+ioiIlZcjAa59D6xqnMgR0nb4QOunZRmz7n3fAnC0poeLhm6xzrF19+PDhyQdCgc1cW4Qrvn17soZd0v063T40dwyhe8Cu7AeHnbCNhk6RFQzGsGcUnc4+2H1OEtd+pJt80Ji8yHX70Ts8PWpKoxnH5asK8H/d9ZdLmutiXNwtD/0r+mzT64lpNRN48GZKk3TWmdOW5Kbfx4Mffog+Sl/kGRwMu1wzpUHKO+cc5F94IQmdgsWIJuXmzH8vOf7ke/DZp//321yej+prN0FjCC7nUm4hESZUWlqaclO+4cW/RfdY+HpQ8U76voa/wVdXb4/39KnzAsXKhg0bZvXH6ca4dk6oSJtItWtUwTFTVqjnhapjE+nzYAtX5RJLoqamplmHqGnZrr32Wjz22GMIjKoJjNCJFI3EKdtCpZ4LJnQCBdFrr702a16RPp/zRZYOwhIQoTMPN4gInXmALEMIASEgBISAEBACQkAIxESAH5Y46duvgwdOwN45GFHisLAxFeYg/8wVyKQHKnyu7cgpShHlhCk/G5b6CuXzhWoscVjgHGjfTQ9YO6OSOAatEcUkbupKN2B1CeUNN+cmffqqvOF/hNtstoTLm+LiYhTQA0XOgW4wnK7VsOfZt9DX1Kasz1JdjIbrLxGZk/SrHd8AjhE79r/4HmxtvdDQn7v8leU496bL4+tsmZ3V2TcK64hrSt6cotdujz9+CiRvetGN7olT0OY5oc11kszxktSZrG9UYy7DWusqvH+wE3YK+zGkp+FLZ9Xjr665Nv4x5cykEvjJU0/icPcgXL5xlGWb8c2rt2Fd9QplTL/DgbG2NrQ/8QTc9O10vzN0Wk6NyYRsKlJedtNNyKiuTuqcl3PnfXuOKX9H4d+FmRUFsNRVLBmZw9c11YRO91gfbnjxW0m75e5ZdyvuXX/rnPtXhU6kjljo/P3f//1UPRg+nqNwrr/+euXUzz77LGitnHCShc8PlRpNFSNqyrJI81M/DyeCZn4WSuio9YI4QoejjDjiSG0cbcNfFoo07x07dkyrAcTn8ReMAvtS+ww1j2jXLMfNjYAInbnxk7OFgBAQAkJACAgBISAEhMCiIcDp1Oy9VBfnSAd6Pm9RomzCNY1Rj8ySPBTUVaKYUqlp6XUqtU5rOw6370cjbVZ7P5ye0PVH1Hmb9GasLKnH+qqNWFfVAH6drMYp0/jLXT09PbBarTh58iSGhoaUVGrxNqPRqDwAKikpQW1tLSwWS1QPhPY1deHIiT44XF5Ul1pw5flnxDsFOS/ZBGw0wH/SdoA2C22cWehryR50cfXP9/HA0BgGbA509NjA93c/vXbS+/E2k1GHwtwMVJbkKH9GPvftxVMdz2JCMztiUa/R4Rvrb8Nf1d+EkRdb0f+fn2DkcCuy19ai7IeXw3TO3FMKxbsOOS88AevvD6J3x8dwdfYp12vln74KKxUE76Xi5l1vvQXv2FjYDvIpGqDovPNQfvnl0GZkCO5kElB/F/J3EfhnLjUivwuTSRzHbCdx52vfS9oYl5RvxkMXfn/O/atCR00vNrND/rvX7t27p1KgBaYzUyNLQkWrqH2Vl09GaoerbcOfc0o0ToP26aefgqNpOEVZrEJHXc/MiCBVPrGY2rVrlzKfUCIlUFTxcczm6quvxmWXXRZS5KhrDRahE+oi8fjM94033lBS03GbWctnzhdYOohIQIRORERygBAQAkJACAgBISAEhIAQWNwEbG09isQZONoO93D4h1W8Ui44zBKnoK4KhpzUemDV0nMErT1HFYnTaZ2MOInUWNqwwNm0aivK8qqSInEC5Q3/w54lTiLkzYoVK1BWVoaamhqoMifSemd+/q9PfKQ88A5sVfTA+sFvXRFrV3J8sgmcpAEuo433gY3rKz+Q7MFTs/9AecNS8ujJgYTJm7qaAkXi1NUUooD2ZpI6b3bswiONT+HEyKmgQG5YsU2ROUXmfLTd/Tya//cT8Hqn/17d+PMfoej756Um0GU8q6YrH0Xbm89PI2AyFcF3jgteS+j6ajoSNyxxqqnORjaJdGnzQIAFDv8u/GzGWJfS63fmYfxlOsTevkP45jv8H5zktHOK1uG3lz04586jqaHDg6jpyvhnta5NtOeqQmdm1AoLjeeeew6NjY3KFqzFKnQC6+QERg1xP1yXJ7C/cJExHFn04x//WEk3F9g4nRvXzrnrrruCRiSFEjocofPss88q8uYgiW+WVcGaCJ0539IxdyBCJ2ZkcoIQEAJCQAgIASEgBISAEEh9AvYeisQ51oHBox3gnyM1jsTJJ4mTv7pSicpJlcZRN10UiROrxCnPqyaJ04C1tOVlFiRU4gTKm8OHDysRN3NNs6xG2qjyJjc3V4m+mUvjB+HPvn0If3qjEU5KsedyTUYapGvSoNdp0LCmHH91fYPyILvAkrxIpbmsYcmey8FkA0G239B7R0Kseh29n79kiSgLGx+fgNfnVyLJeM8RN15KjeWn9+NtGkqDZqB0TQa9Bjqq+cXShvfp9H5gc1KtLa4bwfVygrUMnZmKeRciSzcpuW22o9h78P+Gd2J2ZKA2zYjcorUY18cfMRTveuW84AQ0o3qqn7M36Ifm9BI4LD2zPsvPoGicbIrGsVA0jia1vtyw5K9zC62wM8Qq/4Pe/9qSJ7AgCxwlOb3tv/86aWNz/RyuozPXFq2U4XFUMfPAAw8oUiPac4MJHTW6R50/R/lUVlYqY2zatAn/9m//hp07d8YcocP9qVKF53fbbbeBZcrFF1+sSBRVRvFx0aQ642gdjhhiEcPzURtH7QSrhxNM6PD4f/mXfzklrThKiNd6HkcofhG9xHV5uInQmesdHfv5InRiZyZnCAEhIASEgBAQAkJACAiBlCTAKdU6dzdFLXE4pVrFljUpK3E+bd5JkTj7okqlxheEU6mtoo0lTjlF4iSisaw5ceKEEnHT2tqaEHnDKdNY1qjyhl9z9E28jR9+t3fblNRTnHaqo2dYeSDOPze19GF4RlFpdRx+oL3hjJKpYfNJ6nCqKTX1VL5lUvSI8IlwZfiZfTA5E/ge11QPfB05UC7e20HOSyABH8bgoCo6LvRhFCcwglY46WcnvWdAHuzoCDlaJirDfp7AaUpXURDIQDldzVCGACDlBx/c0CEDNbgRhdiCbEg0ThRo5/+Qm2jIP8//sMthxGQLnUTX0ImUNo2vmSof1CgXVYgEpjGbeW0DI2ZUWRH4niqHZp4Xbw0d7mdmKjj19bXXXovHHntsaqhohE7gvNQoG54zt5kRR/xeMKGjRgcFq8nD58Q6j+Xw52c+1yhCZz5py1hCQAgIASEgBISAEBACQiDBBFjicBQOixynzR5VXRxOp1a+eQ2MlsyUqYvDkTicTu2Dw28oETnR1sPhFGqJkjg2m22q5g3LG06Zxu/F21jSqJE2LG/q6+uV1/HIm8C0U4O2MUXWRJN6io9xUXROqLaehA5HMETbOFUbS54lLX0iyZmZoib+WyRa7HJckgmwuGFZw9KGBY6d9l56j8UN74O1LHrsPzorN97pIyN9nuQlSfczCJhBUTiYHYWjHlaIjSjAOaR9KBqHpI60FCZwNs1tfwrPb5FPjVOuceq1ZDROt8Zp1+baoo2yCZQwjzzyCLZv365Evpx9Nt9EweUGvx9Yo0eNaIkkMAIjamJNuabyWLNmzVREzs9+9jOlRo0asaMeE2oefBxHjf/jP/4jVq1aNQvx+eefr6Rii1boRJJTKiMeSCJ05npHx36+CJ3YmckZQkAICAEhIASEgBAQAkJgQQmwxLH3WtH5SRNsbb1RSRxOo8YSx1JdnDISZ8g+qETgcCSO1d4fk8Q5d9WFWEeROFwfJ57GKdJY1qiRN/yao3HibYHyppZqLHDNm3jkzcxi70dO9E9F28RT8L2donaGhp1Bl2U06Kh2SEG8Sw56XspF+QzTNGMRNHystCVJIDDahqNsWNwMgdIRhpE24UBEEgSZpAbsYSJCliTkFF5UJqroekyvK6FOVwczaZynUnj2MrVpBL5GrzjtmrSkENhx7CX8cn/iAXO6yrdv/kNC5hyN0GGZ8+1vf1tJGcY1ZFiEFBYWKuMHRp/88Y9/nFZXhtOV3XHHHYpYCZQpgSLlxRdfRENDw9RaWOawgOF6N2r/ajqyWBb84IMPgsUTz+/hhx9W5t3U1DSti1BCRxUwt99+u3JuYOM1XX/99cpbgenb1GPUc1Xpxe+r782MEOLPeA7f+MY3pmrqiNCJ5Son5lgROonhGLaXuebTnocpyhBCQAgIASEgBISAEBACKU7AT1EWzoFhjLb2wnqkAxOeyXoooVoa1YwwFeYgp7YElroKaOjhfSq0toFmdAy24mh3I3pHQqe/CZyrQWtEdcEqnFt7EYpzymHUmaJeitvtxvDwsPKPzoGBARw/flx57fF4ou5j5oF6vR45OTmoqKhQUqdxOg9+bTAYou7TOuKClURL94Adg7Tv6p/c20bdUfcR6UCuGZJh0uPA0V6qGZIOHdXN4b3b41dOXVlhoYLwZrScmt8Qk7LCTORlG2E0aJGfY0JuNm1ZlMCKfub3Q97TjjSkD6Uj3Rr9RuEVKdkm9BMYzx3HeN44JvLpZ9rzpjmpgeHd2ffRRMYEhn47BN6nUnN7/RgYcij3bmunTbm3BkIIxGjnnWnSoYjuywLaygoykZVhQHaGPtrTSXA74Bruh5s2R287htsPw0fvuW39JG1HMeAewpAneGFnfboOBQYLsnWZEcfTGTKQub8YY45Ts47NLT4Thf94TcQ+5ID5IzAx7MXxB/6foAOuuOIuFHzr8vmbjIwUkYD+Ez2yfp4167jx7HFYn7HCuy5Ff7lHXNn0Azjlaqo1Trt24wvfAu8T2RKVbo3npAodFh4bNmyYNU3+ex6LHLUFigp+L7A+DPdx3XXXKX+X4wgXjorhFkyMqFEufA5/npWVpUSnvPzyy8rfMzk9GY8bb4SOGlHE/XN/9957L+6///5p6wsldAKlDaeT+8pXvqKcFzi/YP3xMYGC6+qrr1bqAfGzbFVKcWo7rp3DjSOWeI3qWtUxEnmvSF+RCYjQicxozkeI0JkzQulACAgBISAEhIAQEALLloC9cyBqicOQzOX5isTJXlECXVb04iNZgF1e+v77cGfMEifbmIu6svXYUHkuLOa8qCROoLzp6OjAqVOnEiJvioqKlG9vxipvnG6fIm1Y3thGXTjVNzolblSpkgjuLG5YjLAMKS/KQm051cEhWcKChPedNO7vuvbxvwAAIABJREFUn/98Shbx8ddeUIuLGiqnDc/z5GNd9FB+aMSpPKQfovcSLZp4UK0/HVlOwxebEZlOeninvDaiwGdG0Tg9LHcYlM1s18EwokW6Kz0RuBLfB01LFTJT+y9kzaz3vxA3E1mhxUzGoxnIvj97ap784HL4n4cX/AEm38/NHUOKhOQ9v2YROZemyj31vuU937PRNL/DgbG2Njjpz7qLvh3tpFQyvPcMcsGi2a3XNYBORx98E+NBPy83FaLMXIQ0+p/aNCYTDPRn31BQAD1tRvo5s65O2WvMZkz0utDz9T+hb//7U+dYKtai6oVvIq04/rpY0axfjomdgOfNLpz421/BNdavnKzVmVH+lb+A5aFLYu9Mzkg6gWC/C+3ftcN1TfzRtEmfdIwDpKLQ4SW8eOJdPLj732JcTejDSzMK8fjVD4GjdBLRAtN9heuPRcR3vvMdXHzxxbMOU6NqVBmjHsAy5Otf/zruueeeWeewNPnpT3+KnTt3TvuMx/nhD3+IY8eOKRKEZYeaqi3W9bJQUWVUsGiacKnf+LOf/OQn02QWjx9uTfx5YFQSv1ZlFnN+9NFHpyJx+DOWTcyG16kKrpnCLNY1y/GxExChEzszOUMICAEhIASEgBAQAkJACCSVgL3HisFjHUptHP45UuN0avlUFyd/dSX45/lqXOeG692sLKmfNqT6vppOLZp6ONwB9xNtPRxOj8Y1bk6ePAmr1ars+fVc06bxw5WSkhLk5eVFnTaN06S1d9swYKNIBapvM9c0aaGuH9etqaYaNpUlORRZk0F7qmdDe65pE7FREI7toAuePh8yt5Mkob5ibby+Aardw+vtoFRu3HitIDcx2OKAjqJnWMCwmMl06CeFDIsaRcxMChtlT69N7tjHj3W+cR+fS2dyJrpgW36Q9/m9ZLR3qVMLbZOp/ue18bXme5qvM1/jNvo5npR/6qTVmkt8r3Idpob6MuXejXQf+sbofuvthauvD07a+Och+mawk/Ze+iyaNuQeRttIF33b3BH08EJTLmqLV6GgogYmkrfZlDIxlx7GaTNofsWUopL20TTr7w8i+5paaMuiOz6aPuWY5BBw7u2Dt9sO80a6vnK9kgM5kb1+9kVnNV/8Tkxk39JXSAKJqqXDEuf+Ld/GJeWbE0abI1m6urrC9hdM4oQ6gUUIN464CUylFur4wPG57o2ayo0lkZoiLZbxA8cJ7DuUiIo0RuA8ol0TzyEUh1DvswgaHR0F14kMVrcnYRdcOppFQISO3BRCQAgIASEgBISAEBACQiAFCLiHx9BzoDlqiaMx6lGxZc28SxxG1UkS543PnlPq36jtvNWXoL7iTBxq36+8H43E4fo3ZXlVESUOSxqOeud6N8mQN/wPUZY44WresMRQxQ1Lm34SG0dPDij7uTzonnnrBT745no0LG7qagqjevgd8jZ+lz75G9pOBhzB6fG/FuIMdjWR6s5wEETgMSnwZyjYFLzGcXgtfoqgmUAapc7XFqfDUEYRIDNlTaCoiS5AJEVXHPu0VBmZDHlTv6IwqvtXFTejJ04o8sZ68KAibGIRNzNX7vK50TbahT7naSnuN2gwWpyB4cIM5JVX40sX3YoL129TRI40ISAEhIAQOE2AU6598+37ccwW+JeH2AixzLmv4W9w/YpLYztRjhYCQiAsARE6coMIASEgBISAEBACQkAICIEFIuBzeRSB07m7CU6bnWo/hK/rwhKngCJxyjevgdGSCS29nu/Goua3r/6CpE4bOJ2aw2WHzTEEr8+DDEMmKgpqwk5JlTjrqzZi06qt4NeBLVDe8LcvWeIkMvJm7dq1MBqNCJXmhKUNR6FwhAI/4FYfdidL3KjRNixtOFohmqiFmK45f7P5MtqClcm5mt7nEgUz5U348kwxDZ/Ig32acYya3bCbPZN7k5v2HnpNe9MXe/Vz+oyP82on6wUFaxwpwhEjqkTLt0xGO0Ud9ZTIxc1DXzPv7X1NXXMWkiq7upqCiPKRpQ1LmtHW1rijbaLBpKOImlbdKD71tmMsWw+XxQhrZTZcOQZ4KZ2bQaPHN9bfhrvqb4ymOzlGCAgBIbCsCcQbqZOMyJxlfSFk8UIggIAIHbkdhIAQEAJCQAgIASEgBITAPBJgiWPvtaLzkybY2nqjkjicRo0ljqWa0sMskMSx2gcwRNvOprfw2mfPKgLHPz77YfkZpWuh005Pp8XShtOpscDhvSpxAuVNKz3ktdlsCZE3K1asUNI/1NTUhJQ3arQNSxuWNR09w1MROIm8HTjKhtOkJSzaJtrJcQTNR7R9j7Zj0Z40j8dxOZwQac3GMjzo14xhLIPkmpYi10C1h8ZH0OkcoZR2wdNmJWPm6rVbjMInUN4cOdGXkGiymSn/QkWOBaZJ44ibkS8EzlyibYJdXxY3JkqJlkV/3jk1GqdJ+2TkKP7Q9zZaPH1Bb4mbaq/AvSRzOM2aNCEgBISAEIiOwI5jL+HRxqcpdWV0qS7PKVqH+zd/G6UZEv0YHWE5SgjERkCETmy85GghIASEgBAQAkJACAgBIRAzAVXiDB7pQM/nLVFLHI7GKT5z5bxKHI7AYXnTbaXIIYrCae05Rq+p4Di9z63H1gnrKId0BG+VFKGTZcpRpA0LnE2rLkReZgHSxtOn0qYdPnxYqXXDadTm0iwWixJpo8ob/pmjb9QW+FB7vtKkcdSHUtvmi0iPSDVC5rL+aeeeoFdco5clDu8/T1jP0XXEpZtY0ASrMRNM3Myh1FPIWj40/FxrvUS32NNHJVP68P0bzf2j3udHT/YnLBVgoLypKs1FFdVtmhk9xuKGZQ1LG65tY6f9XNOkBeOv1rUxUlo0FjcscLjOTWBtm+OUEuh3jU/hvc49QS9hQ+EaReRsKlof6yWW44WAEBACQuALAix23uvcjb19h2YxWW2pUerkXFqxGfyzNCEgBJJHQIRO8thKz0JACAgBISAEhIAQEAIxEDhBDwNffvllJUKDGxcl3b59eww9pN6htrYeRCtxePY5NSVKSrWCuioYcpJfWFuVN609RxVpM1PeBCM6MNyDPto8DqpL4ptQtjSKttCbtcjIysD1m76CS9duh9vmU9KlceRNIuQNyxoWOMHkjfpAu52ibFjccBF3fi8ZadI42kZNk8biJilp0qK5lTmVmipwWOKcjOakKI/hNGzhaswEEzSaKPuep8NY+nC6PL4PVJnH0T18T6R6lA/fvzteOTB1/25tqMbdN5+rkJsZWZaIOk7h5E1gtI2TatuwuBlqbJxTbZtgt4AabaPKG5Y2qsAJFDczz3X7PYrI+a8jzwW9s3INOUp6tVtWXTVPd54MIwSEgBBYHgQ4Wqd7rB9ZOjMy9Rm0T/7fW5cHWVmlEIhMQIROZEZzPmKu3zyc8wSkAyEgBISAEBACQkAIpDiB/fv345133lFm6fefTuNVUVGBm2++OcVnP316jm4rHF1W2E/2wTUwEnHuxoJsZNYUIbO6CPxzshrXu+kf7UbfSDeGqUh4x+AJZc/vx9J8fh+a247C7yWRkwakk81Jw+SWZbCgTrMZfs94LF1OO1av1yMnJwfZ2dkopm/j19I38fm1wWCAdcQF67AT3QN2DNK+q39ybxt1xz3ezBMNeg3yc0zIyzYilzb+ubbcgjzam6j+xoI0qmmj36OH/lPaaK/bo0P6MOcsm1tzX+CG8y4nxvPGp20Thom5dbwIzlbvJafbp9xP3Jo7JmXyqb5RuD2ha+8kenmWLAMqirJgpPvL4fLhowOnKG1hOm0aSm3oh4vmwn/W1q8sVO73ucyN728eq6wwU+mP7+lyeu13OODq74dnYADOjg6MNDXBR++56T2/M7bfEeH4aEwmZFRXw1RVBWMhjV9ZCY3ZrPzM+1jaGz278MTJlzDoGQ562o0Vl+GO6utg0pyO2oulfzlWCAgBIZBsAqHq+SV7XOlfCAiBxU1AhM48XD8ROvMAWYYQAkJACAgBISAEFi0Bt9uN3/3udxgdHcXg4CA8Hs+0tRRRmp3MzMyUXp/On4YsRxoynGkweOnJa4Tmp2fxw5njGDNOwK1L/MNzP3xwp43BBd7syt6b5gK/H2/TgIqJT2RAP5aJoeEhOCxco+L0WtMnNMgaKkNtcR202ujEhypvCulhLsub8vJy6I0ZGHONK/JmpriZy4PsmesOFDf8QJulDT/cXlBx88Uk04fSp8SNKnEQhyPzbvDCs8kD/T6SQAem1zXyXODB0O+HMJ4dR8fx3kSL7Dy+BztJ7rBQGRpxKjJliN5LtEQMxHKs3QqfL/g1KcnPUO7PaBvf42dU5irCRr2/C9LdiqRhacMCx9nePily6HdvohpLGwP9mTYUFEBPG8uazLq6uKRNsDkdGm7BjraX8bkteHGoTXnrFJGzKqsqUUuSfoSAEBACSSEgQicpWKVTIbDkCYjQWfKXWBYoBISAEBACQkAICIHUJcCpuF555RU888wzYLETrLHM4Qf9qdbS6ZmrmcrKZI1MQEOeRBPhuThLHCd9AX00Ow0+8h1UUiYhjSWNc2KUNjtpGxs8Ey44qYj8XBrLm8y0XJiQiYw0C/T0kz5t8lvuLN0G6Fv8Pp0bXoMdXq0LOp8RBmcO0v1aVNI37s1BvmnPtW1yc3NRU1ODvLw8FJdWYNSVhlGnn1JjDaGD0qXNV5o0rgXCNW5SprXSTNTaN7yPp/6Nns67gLatAfucgBX+J/18gLaTtN1I2020WVKGwKKcSLhaPvGkdnNSerhjbaHrU+VkGlFTnhuUlVrLh2s4nVGUgXwSN2nDVnCaNLXOjZPSpXGNm0S1mWnSctevV+racJ2bcGnS4h3f6h7GI5Re7Znm14N2UZlVotTJuabqoniHkPOEgBAQAkJACAgBIZDyBETopPwlkgkKASEgBISAEBACQmDpEeB6OYcPHwanWnNQWp/jx4+HXCTXTeHojVRoLHF0nglkUyY1gys6ieOhB+0scdzkQ+YqcVje2CeG4CJ5M0r7cYq5mau8MSFLkTWqvDGlZYGFTqimCh2H34RB72Rle22aF3m6YRjoITLLtwL6Vj5/6zQ3vwgafSZMWfnwjmswPOZFImp+zJwb1wAp/ELS8INt/rmupnBWEfdUuIeUOeynjcWNKnHa4phZIZ0zU+DE0Y2cklwCsdTy8Y9PoPF4DwlSD2q6DqLIehJOQxZ682vQWbQaqtBhacNCsjLXgEqKxMudoDRsp9php9+rLGySIW6yKfVhJtW1YVnD9W1MtOd6N/PVuBD3bw8+CYcvePq3u9d9RamVI00ICAEhIASEgBAQAkudgAidpX6FZX1CQAgIASEgBISAEEghAixy3n77bXBKWo7OUVtLSwulGTqdDiw9/XT4SjXVW+B6KgvV0vwTisQxDfthHJugKJTwKdLGNWkUuUICJzMdjqx0TNDreJpvwovRcfqG/fgoRmjvHnfCQ/om3qZN08EAM/TpRphJ2li0xRR5YyQZMz0VV6T++brtOjSAAc+kzOGWxnV06Jqdke/A5VdejQF7Ojy+iami7pH6jPZzVdxUluRMSRszyRyOuOF9SjYvzSow+mYnvbbFMdOVdE5g9M36OPqQU1KOwMwon/9+4nVUvPk4Rf25MT5BdapoxvzbcCy3BOVfvg3bCn0YO9qUFGmjShojiRoWNxxxk6xom2gvxM7uffgdReU0WVuCnnJV1YWKyKnKKo22SzlOCAgBISAEhIAQEAKLmoAInUV9+WTyQkAICAEhIASEgBBIfQKKANi1S4nICVVb0G63K59xejVOx2UwGJSFNTQ04JZbblmQRdraejB4pAM9n7fA75pe1yfYhHJqSlBQV0lbFQw5GTHNudPajiH7ALqtHWjuOYIueu30UD63OJtJb0ZeZiFyM/OxsqQetSV19LoA/P5c22dHunHfT5/C8MiwUuuDHzpPUGQBN50pC2evrZ3TECxtWM5UUxTCooi2mblazpgVKHD453jK1Gyk8wIFTuWcsMrJKU7AR5E1DkqJ9tYP/k80ffI5xv1+um/G6c8WbfRnzEjReCtWliGr4LRIjWdJapo0jrJRpU0y06TFM0c+55S9V0mv9krb+0G7qMtdoYici8o2xTuEnCcEhIAQEAJCQAgIgUVJQITOorxsMmkhIASEgBAQAkJACKQ+AZvNhp07dypp1QKjcWbOnGurbN26FSvoAeNbb72FoaEhpdbK2rVrFaHDn89XY4kz3NaLwaMdsPdYIw6bWZKHfJI4+asrwT9HaixprCRuVHnT2L6fXlNh8gTIm7K8SpTlVSVU3vB6uK5Ne7eNUqX1Y19TFxqbe3Di1BD8XifGKYpgYtxL0Tk6aHQmpGsNWFmZj0wzF3QJ3wLTpHEKqcqSyTRSKR1tE2xJXP+Go25UiXMw0sqDfM7+ktOnBaZQC6x/E0eXckpqEmBxo9a0YYGjpknj9yZI4gzs20d1sNIxDB2lVtQo0TlZlNIwI80HsyUH2WecEdXCOB0ap0lLpWibqCZOBz126P9TonKCNaPGoIicv6y/Idru5DghIASEgBAQAkJACCwpAiJ0ltTllMUIASEgBISAEBACQmDhCYRKqzZzZixwFkLazJyHe3gMPQeao5Y4GqMeFVvWRJQ4gfKmhaJuWnuOJUze1JasViJwEhl5o3JhgXPkRD86emyKwOHi7lysXW2dfcMYGAodPcRF27nWh9pY3HC0jZomjcVNyqdJC/fHiOvfqAKHJU689W8Co29Y5EhbMgTUaBtXXx+ctLG4GWpsjJgmTRU6oUDos7KQU18/9bEabaPKG466UQUOR90stvZG+05F5LSNdgWd+k0rr1BkToExd7EtTeYrBISAEBACQkAICIGEERChkzCUoTsKlVpkHoaWIYSAEBACQkAICAEhMC8E3G43uA7O3r170d/fH3JMvV6PIvrm+KWXXqrsF6r53V7Yjp7CUFMH3CMOTHhO1+8JNqc0vRY5tSXIP3MF9NlmaAzT67W4KFrF5rCiY7CV9oNoH5jcu32n6wTFulaD1ojinHLaymAx56Myv5b2eTBSJEwiW2ffKFo7bThF+65+u7KFayNjHpzqHZl2SHp6GnTadLC8uf6ilagqzkZtuQV5OSaYDNpETnde+0rz0rr26KD/VA/9Hr3yc/rI6fpO0U7GV+OD91wvPOd64Nnkga8+/P0Wbb9y3MIS8DsccNHvO2dHBzwDAxhpaoKP3nPTe35nfPWuRig1pd8zPcUj16fSmkwouOACFF91FUyVldCYzTAWFir7xd5a7afw+MmXsMfaGHQp63JW4Y7q67DBEl100mLnIfMXAkJg+RAoLZX6X8vnastKhUDiCIjQSRzLkD2J0JkHyDKEEBACQkAICAEhsCAERkZGFIlz6NAheGY8hAycEIucTZs2KRE52dnZCzJXljj2zkEMfn4Czv7hqCSOqTBHkTiZ5flTEifZ8qYkpwKF2aVJkTdOtw8scLoH7DjY3K9IHLeHanXE2E52D0OTlgYjyZosSq/GMkejScdFDRW46dLVMfaWOoenW9OnxI0qcTBZHiim5j2T5A2JG+/myb2/LHbGMQ0oByeVgJtkDUsaFjeKwGlvV/aewcGEjashYWMgQTNBv0cHP/2Uft8YoKEoG96naTTQ5+djw49/vCQEjgrNPe7BE20v488dbwXlmKvPVkTO1aUcziZNCAgBIbD0CIjQWXrXVFYkBOaDgAid+aAsYwgBISAEhIAQEAJCYIkR4LRqH330EXgfrj7OQqdV87k8sPda0XugBQNUF8dPr8M1TqfGtXAKqC5O8Zkr4U33ocvaTluHki4tUWnTuNYN17xZX7URRr0Z5fQ6GW1m/ZuZ6dOiHZNr3NTVFKCqNBdVJTm0t+Cx/96Dnfsn841xZM5fbFuLrQ01Sjq1RdNaaKZq7Rvex1v/Rk2fptbAWRhnuWiwp+JEA9OkjdLvNU6Txnsn7b1U9yZRbWaatNz168Hp0czFxcqeWyfVEmt+4gklXRsfz7Vw1v/934NTqy2V9ueWN/EIpVcbcA0FXdKddV/CvZRezUyRitKEgBAQAkJACAgBISAEThMQoSN3gxAQAkJACAgBISAEhEBUBFjcNFFKIRY54SKQjUYj+BuH1113nbJfiGZr68HgkQ70fN4SUeLw/HJqSpC9sgjeci16x7qnSRyuhRNvM5GsWVlSrwgbrneTTHnDc4xU/yaadQTWvNm4plyRN+EkzYDNgQLLIkn7tI8IBAqc9miIzDiGn6mr4ob3Uv8mDogLdwqLm5HWVkWW8N5O0oaFTTLEDYuYTKprw7KG69uYaB+LlOG5cluM9XBCXeH9/YeVOjl7+w4FPeSisnMUkVOfW7twN4mMLASEgBAQAkJACAiBFCYgQieFL45MTQgIASEgBISAEBACqUCARc6uXbuwc+fOsNE4LHK2bt2KhoYGWCyWeZ86S5zhtl4MUiSOvccadnz/OKXAsmjhKUrDSU0HHEY3Oq3xVLc/PUxuRgHK86um5A1H4bDQSWZr77bh6Ml+tNG+o2cY/DrWpgqc+hWFaKgvQ0EuRQsspiibUAvmYKxAebOTXg/HSoeO57IdqrjhSJx1cfQhp8wrgcBoGxY3HG0z1NiYFGmjShojRc+wuOGIm8Bom3ldeAoPZnUNKyLnv1teDzrLyqxSfINEztVVF6bwKmRqQkAICAEhIASEgBBYeAIidBb+GsgMhIAQEAJCQAgIASGQkgQ4ndphKtC9f//+lE2r5h4eQ8+B5rASh+WNw20H176xp43BUTqBU/ouuDPir2tSnleN3Mz8eZU3avq0jh4b9jV1KRLH6fLGfO+wwFlD8oYFTl1N4dIROP2EIlDg8M9x1L/BOXSemkKN9xUxI5YT5onAzDRp1oMHkxZtw+KGo2xUaTMzTdo8LXlRDvP40ReU9GoOnyvo/O9ZdytF5dy6KNcmkxYCQkAICAEhIASEwHwTEKETgvjtt98Om82Gn//85zjrrLPm+7rIeEJACAgBISAEhIAQWBACHI3D6dRefvnllE2rxnVxeimVGtfFcdrs01KqeX0eRdzw5nCPweVxwkN1cMbyPBgudcFrGMe4Nvqn/Bxhk5dZOCVv1lY10OuCpEfe8MVPZv2bBbm5Ej1oM3XI0kaVOI1xDMDlOQKjb/hnqX8TB8jknqKmSVNr23CaNI664eibRDWuVcOShtOkSbRNYqh+2L1XETlN1tagHXI0DkflcHSONCEgBISAEBACQkAICIHoCIjQCcLpF7/4BX7wgx8on3zwwQe48EIJ+47udpKjhIAQEAJCQAgIgcVKQE2rtnfvXuVLLaGamlatvr4+afVxWo40YmX9+mlTYIljo3RqnbublHRqfnrN0kYVOKq8UVKpUfOTtPFQBI6NJI4z2xuVxAmUN1z3hmvezJe84TkvRP2bRXW/cv0bTpumSpx4698ERt+cv6gILOnJLkSaNJY3HHWjCpylVKtmIW+W9tFuReS81v5h0GlwfRyuk8P1cqQJASEgBISAEBACQkAIxEZAhM4MXgcOHMDZZ5899W4ihE64osGxXS45WggIASEgBISAEBACiSXQ0dGB5uZmHDp0CB4PFx0J3ioqKnDGGWdg7dq1MBgMiZ3EF719/PqL6Pq4CWneyQgaU20+zrnwcipa3g9r8yl4nRRt43PD7hqF1+/B+MT4tHn4teNwmX2w57phy3OGlTgGrREWcz6qCmqVfWU+7/Ng1JmSsrZgnXb2jaK104ZTtO/qtytbrM2g16CiKAurKnOxrrYAeTkmmAzaWLtJuePTPGnQ7dFB/6ke+j200T5tJC3mefpW+ODd7IVnk0fZfHW+mPuQExJLwO9wwNXfDyf97vEMDGCkqQk+es9N7/npz3iimsZkQkZ1NUxVVTAWFsJUWQmN2az8zHtpySGwo+1l7Gh7JWjnJo0BX62+DjdVbEvO4NKrEBACQmCRESgtlQjFRXbJZLpCICUIiNAJuAyDg4PYsmULrFYrhoaGlE9E6KTEfSqTEAJCQAgIASEgBBJIwO12o49SFb377rvop4eooZper0cRFfq+9NJLlX0yG8uc7g8OY4Ikzfj4OCZ8foz7x+FN8yHLnDNL3gTOZSzbE1bisLwpzimnrWzB5I3T7QMLnO4BOw429ysSx+2JvYYPC5wzSN6wwKkttywZgZM+mD4lbnS7J0VOPM171hfy5lwPvOd64S+NnXE848o5swm4SdY42trgoX9jscAZPXIkKdLGQILGUFAAPW0sazLr6kTaLMAN+X7fXjx+8iV0u4L/N+Xq0q24g2ROrl5yGi7A5ZEhhYAQSFECInRS9MLItIRAihMQoRNwgb71rW/hN7/5DXbs2IGvfvWryieJEDopfg/I9ISAEBACQkAICIFlQiCV0qqpyJ0eB441f453Hv4vgKTHhH92fRuP2Y8cjWXaVXLm+CiVmodq43jhptRqauO0aWV5VbRVojyvGqW0n8+0aeo8ElH/xmTUoTA3A3U1BagqzUVVSQ7tp3NYtLeuWv9GTaEWb/0bNX0a177hn7MWLZFFOfHANGlc32aktVWpa+Ok+jbesbGErYnr25iKi2Eiscxp0nLXr1fq3ZjpPUmTljDMcXV0ZKhVSa/2QdfeoOefU7ROqZPTULg2rv7lJCEgBISAEBACQkAICIHpBETofMGDC/9u374dt912G5588kmkpU2mdBChI39khIAQEAJCQAgIgcVO4AQ9aD18+DD2798Pljqh2gqqJcEp1RoaGsC1cpLRWOAcb2tEZ2sLTh5uwninA85hOzT26enTAsd26bzINebBa/BjtMg9JXEC5Q3XvMnNpJRjtPH7890SWf+mfkUhSZxCRd6YSeosicbPern2jSpwOuJYVTGdo4ob3kv9mzggxncKixuWNSxtHCRr7LRnYZNoccPChiVNJv0u4j3Xt1FFTnwzl7OSRcDpdysi549Hng86RIEpVxE5N9Vekax/Q3kZAAAgAElEQVQpSL9CQAgIASEwzwTULywdOdmP9m4bBm0O5FvMyt9XC+hLSBc2VKPAkjHPs5LhhMDyIyBCh655K/3jZNOmTcrVP378OPLz80XoLL8/C7JiISAEhIAQEAJLigCLG67jx19aiVTPj0XOtm3bwGkfEi1yOq3tGLIPoLnpc3QfboW3YxgalwYa3+l6KD5QnZPR0LUzRi0koRpyUFRajtLiKqyv2ggjSZtyisRZqMb/iD1K/5hto31Hz7Dyj9pYG0fgVJO0YYHTUF+m/EN4UQmc/6QV/wttJ2m7lLa/pu0m2ty0qeJGlTgjsdKh41fTFihw5Av+cUCcPIWFzPEnnsBQYyO8drsS5VJ/zz1KxIvaAqNtOMqGxQ0fn2hpExhtY/wi4obFjUTbxH155/3EP7e8gd+RzBl0Bf+9d2fdlxSZY6J0l9KEgBAQAkJg8RNgkfPsO4exc/9JOJzesAuqo7/Xsti5sKFm8S9cViAEUpSACB26MNdccw1ee+21adE4EqGTonesTEsICAEhIASEgBAIS2Ah06px9I2V5E1rz1F09Z5Ef8spOE4OIsOqnyZwgi1gZMwG3bhm6qM0TTrStSR+tFqsv+tyXHLJDQt25dVvI3b02LCvqUuROE76h22sjQXOGvpHrhqBs+gETuCC/ye9+OcgBOrpvSOxkvnieP5+lZpCjfflcfYjp00jwKJm9z/9kxJhw23C74ef6milpaej9stfhp3q3CQj2obFDYsjljYsayRN2uK/Mff1H1ZEzr6+Q0EXc1HZJkXk1OWuWPyLlRUIASEgBISAQoD/7vvvf94TUeTMxLWVpM7dN5+bFIqcdeCnP/1p1H3/8Ic/VDIQPPjggzh06BBuueUWJUNTstt8jxfLen75y1/i448/RnZ2tsKykOoQLnQLxSuVOS4Us2UvdH7xi1/gBz/4Af6J/pHzk5/8ZOo6iNBZqFtSxhUCQkAICAEhIATiIRBtWjWLxYKtW7cmJK0aC5wuisBhgdPS0YSBU51IH/Ahc0gPvV0b9TL0ZhMcJreSfk2j00KjYbEzGcFTuLEWt3zz21H3lYgDpf5NCIrd9P5R2p6i7bdzJG2i8wOjb/hnqX8zR6jBT2/8l3/B8ccfh8/hmNrUI40FBUpas3gbSxuuYTNT3Ei0TbxEU/O8AeeQInKebX0z6ASrssoUkXNVFZtYaUJACAgBIbBUCHBUznNvH457OZw++AdfvyThEejvv//+VO3zaCbHtdIvvvhi3Hrrrdi5cye++93v4r777ovm1DkdM9/jRTvZ5uZm+rLcJcrhKptoz03mcaF4pSrHZLKI1PeyFjoHDhzA2WefraRb27NnzzRWInQi3TryuRAQAkJACAgBIbDQBOY7rRoLnJaeI+i2dqCxfT9GewaRPuhTInD0Y9PTqIVio0nXQKfVI7MkFxWrV2PFxg3IryiD1qhHy5FGfPbuexjpHYTWoEPNmetw0XXJj8yR+jczrhZH2LC44X3gz0NzuOO5/k1g9M15c+hLTg1JILDWTR9965Kjcvp271ZETrCWRvK0YOPGiEQD06SxvGEJpEbesNCRtnQJ/PHo80qtHKePcynObixy7l73laULQFYmBISAEFimBF7fdRw7Xj4w59Wz1HnwW4mtpxYodFhIRGpr1qxRIlDmWwxwJNHo6CjKysqwatWqSNOct89ZaHH9eI7SmY9IpWgXFur6pCrHaNeVjOOWrdAZHBzEli1b0NLSgs8++wxnnXXWNL6JFDp793IVWGlCQAgIASEgBISAEEgMAY/Hg6amJrRRqiSr1RqyU71ej8rKSqxbtw55eXkxDz4w1otRqpHQNdyG7uEODI30IcNuQM6IESannjZdxD7T0zTQa0j4mKg+TGEucspKkFVVDB3Vi1mo1mt1or3Xju5BB/qGXODXsTaDXoOSPBOqSzKxujIHOZl6qutzOmVcrP3N9/EauwbGk8bJrW36HuNzn42ryoWxs8dgP9MO+1l2uFZQHSRpCScw7nTC3dkJF/2bxn7wIHz0+8BP7wU2J302TjW1QrUM+v2gNo3JBEN5OXT04EFPdUX1tE+n93T0+4P30pYPgc/tx/GC9QN0eHqDLnpz1jpcn3cRinS5yweKrFQICAEhkGAC55xzToJ7TEx3R0704193fBRzmrVQozesKcPf3cHh2IlpgUKnk/4eFG2bb6ET7bzm+zjml5WVpWRsSKUm1yf6q7Fshc7vfvc7fPOb30Rubi42b948ixjX1OHG0Tv59I+Zr33ta7j99tujJxtwpAiduLDJSUJACAgBISAEhMAMAj09PYrE4S+ksNQJ1TLoG/Pr16/HypUrwVInmub2uTDqHiZx064InP7RHjidozC6dMhkiTNMD3U9Wmj9k6nQQjUWOEadiSJsjMgqLqRIHErpRAJHk2FAuj76NGzRzDmaY1wevyJs+oacONo+jB762U3vxdpY4NSQvGGBU1WcuWgEjr6HRFMQcaPriyzjYmXEx4+bxnHs18cwtmEsntPlnAgEWOA4KU2GgzaWOMEEzswu3PR7w0dfZlMbR+Wk6XT051EPAwmbQqqjY6TfFSJt5PZjAn1eK54ffB+f2puCAqk2luJLJHLWm1cKMCEgBISAEJgjgVQVOj/7/Xs4SlInke3Bb1+BqhJLQrpMltDhVGTvvPMO3njjDWWeXF/myiuvxLZt24LWmFFru3CNnq6uLvzhD39QzuNz7rnnnog1ezjyhMfjWjZq4y/iXXbZZUqKuJktcLyKigo8++yzU3MNd57az1zWxwLocUrhyzWI1DXedNNNYWvvxDpeKKETroZOf3//NA58zTiAgxmmUlRUQm78gE6WrdBRa+dEC/TnP/85vv/970d7uBwnBISAEBACQkAICIGEEIg1rdoFF1yAFZwOyWgMO35g/ZtmSqPGtXD4PQOlTjON6KJOo2bUk+ihCJxsUzZMWdlYsWkDSZw85NdVKmnU5rsty/o37PaCpUjj9+wJvAJc46aetjraOAA92PPe++n9BxI45jLvilOmDTU2KqnTRk+cUPaxNq3BgGF6QJGWng49fZlNQ69Z6nAatYYf/Qh5GzbE2qUcv0QJPHLoaTza+HTQ1Zm1JqVOzh111y/R1cuyhIAQEAJCgAnsa+rCvz7xUcJhJDL1WjKEzlNPPYUHHngAIyMjs9ZeVVWFX//617MiWlQBwQEAnMJMbVyv9Omnnw6b4k1NexYK9L333ov77+e/WJ9u6ng8T06XFmyuodKozWV9ocZjefLEE08EjfSZy3gzaxyFS8V2xx13BOXAc3vooYewffv2hN/LqdDhshU6keAnMuVapLHkcyEgBISAEBACQkAIzCTAImfXrl04fPgwuru5Gn3wxuKG80KzyCktLQ153Mz6N1Z7vyJw0n1pXwgcHYwOSo9mDx1Fo9a/MRuoCLopB+YsSjVWVghLdTHyV1cqIme+m1r/5siJPhw9OYD+oTE4Xd6YpmEy6lBN+b3rVxSirqYQ/A9OM72Xco2/KBlM3DQneKYV1B9LG1XeqPuqGeM8QK/5i4g22mpo+z9o+1qC57KMugtW/8Y7Fnukk6moCFznhkVNLkXqmYu5gBH5t0cfRedbbykihz+vu/tuZS9NCLza9oFSJ6fD3hMUxs0rr8Q3N9yOXEOOwBICQkAICIElTuD/JZmzn6ROMtr/+u61KLDMPe1yooXOSy+9BBYo3Fgm3HDDDUp0B0fQ/OpXv8Irr7yiROu88MIL06I+VNHA56kChqNSuG4OpzMLJSJYujz88MNKn4HSgc/9zW9+MyWH3nvvvZDjcTaGH9EXcziSh6NUfvazn4U8LxHrY6nFwQ48Hs+TxwvFZa7jRSt0zj//fLS3tyvX7K677lKihQIZMl9OU74UmwidEFdVhM5SvN1lTUJACAgBISAEUp8Ay5t9+/Yp/4BgqROqWSwW8Le/+B8LwaJxOiniZsg+gBaKvmntOYZOa5vSFQscA4kb07AWmUN6aFwaaOi9YI0FDkfgsMDJMGTCQKnU8mrLpwSO0ZKZ0CgcNbqmo8cGE0X3sGApsJinTa2920biph9ttO/oGQa/jrUFCpyG+jIUUD2flBI4LGiCiZtEZr7gcj8zhY36Wp7ZxnpLxXW8KnA4AqeXUm04e3sRq8BhOWMiYcPihuVMFkXnRZI0PK6WzpMmBJqGWhWR82FX8Jqvm4rW416KymkoXCOwhIAQEAJCYJkQ+IdfvoyBIUdSVvvV687CVeefMee+A4UO/3soXONIGbWFEiyBYuC+++6b1V1gJA6LmJn9sVxRS3cEnhxpvEceeSRoBIk6n5mfq/2xqGAGLDACW6jz5rq+UJE46nxmRhPNdbxohA7/W/n66yejhoPVUVLnsGPHjqDp6+Z8Ey5wByJ0QlwAEToLfGfK8EJACAgBISAElhmBE5RO6e2331aiccKJHE6ntnbt2mkihyNtrCRvWnuOorF931T6NBVhtGnUWOCYSdwY9VT/hiJwOJWa3mxSBE5BXVVS06gN2BzY8fJnSpoHtfnHJ/AX29Yh06xT3meJE2v0DfeVT1IoMAInJQQOB14coS2YuAldHin2PxUcNBVK3MTem5wxBwIsUqwHD2KQNpY48QqcwOgb/lnkzBwuyjI91eF14nckcp449mJQAoWmXEXk3FR7xTIlJMsWAkJACCxPAgO2MfzDw68kbfE3bluLmy5bO+f+A4VOpM4CH/YHEyyBYuCzzz4LWhNGjTiZGfERSmiocwoldPhzHpe/mBeshTovlFgKN14i1scp5QJFljqeyoWjdzizhLouVbTEyzMaocNRSWeffbYyJqeE45pFgY3XzXWGZkqvSPfLYvlchE6IK5VIoRMuTcpiuVFknkJACAgBISAEhEDiCbjdbrRQYfO9e/cqofKhmp6KlxdRGqVLL71U2bvoYVzvcCc6BltxcqBZ+dntOx3Nw1E4RqcW5lGqbWMzUF2c4OnDDFojSRuql2PMgp5+NuqMSNNrYSrMQWZ5PrJqipWf56P9x/Of48CxPrg8PjhcPoyMueH1jWOCBl9ZkUvzS49qGga9Bvk5JjrHgvKibJQVZNCei78sTNP0UgTUcQ20LVpom7/Y6GfNKQ6RSVzzV/nhW+WDbyVtAfvxovHEDSI9RU3A73DARX+m7UePYqytDQ5KB8FbrE1jMiGjuhrZlFYxh6Px6JuYGvP0qLVY+5TjlzeBV7t34om2l2HzzK4RwGRurrwCd1RfB316CqadXN6XTlYvBITAEiQQLl3yQiy3naLk7//Vm0kbumFNGf7ujgvm3H+g0OEIjHCNU4SpLZgo4VovHJWj1r0J1Vd5ebny0YsvvjglYsIJGz420ueBY3GqsK6uLnz66ad4lNLkcn2caMRGYB/JWl+oSKJAqaKKs2TwDMXxbkofzGnfuLFsu+6667B582Zs27ZtyYoc9XqL0AnxJ/XDDz9UPuGc9Pn5+XP6ZSNCZ0745GQhIASEgBAQAkuOAP8FnSXOoUOH4PGEDsdgkbNp0yasXF0Lq7sX/SP/P3vvAR7nWeV9/6XRVI00GvViFcuyLbckSmwnISGJUzakEGApKRveZYHAR7l2Kd9Slu96Idf7Ur+FDRds4A3swrdACp0UZ00gdoKdmLjIjqtcZBWr9zZVo/nOueVHHo1G0zQzGknn3uvZZzTzPHf53eMgzW/OOV1o6jqOYcdAWIGT5eY0arMFSGZGJqVMM4ElDgscPnNEDjdTYS6yywuQV78KhlwLFU1P3Qd5TvckTl4YwHd+9lcMj7sxRVE5wa3IbgEfoRoLnFUkbOoq7aitYImTA7Nx/jpASXkzkTOZETaauGFpQyInczQ6ERXNvPwm/4yw8dXNFjj8mrTFI8ACh8UNC5xRytXNj31OZ8wTMtDfHZrAsa5fLwInZoJyw3wE3hw+o0TOyZHzIS/Znr8Ff1dzD1Zbpz+wkiYEhIAQEALJJ5BuQuf0hT588z9fSdrC11M65S988OYF95/IGjpaPZtohU5gCq9Iwibc67yGP/zhDzhOUdt8hGqJEDqJWF+4tGWa6NKuScR40a47uHZQIEPez09+8pPLMt0ar1OEzoL/MyIdCAEhIASEgBAQAkIgOgKcVu21114Dn8OlVSug6JKyqmJk2fwUhXNhpv5N4CgchWMdNMA0moVsOgfXwQmsf6OlT9MEjo7q02hp1PJqSmG0pbaeBtfK4T8Y9zW24BSd+wYncL59YF6Idoq4qSrNU68vav2bIZqAliIt+JxIn1JK46ynQ0uVpj2W+vXR/UNLwVWLVf8mBUuTIZYZgT7noKqT8/vmP4dcWU1uBT5K6dVur1z4N6aXGTpZjhAQAkJgxRHg39E/8dU/JG3dd7xlLR6668oF97/UhY4WxaKBYPlQWVkJliP8Zb7vf//72LdvX0IidBIhWKIROlp6tUSMF63Q0fix2HnjjTdU+nL+W7stICp+vuiiBb8JF7kDETqLvAEyvBAQAkJACAgBIbC8CbC4OUXf2OdfLkNF7VKcBTxwwZM1Aa95AtZCE6CbawdY4BgdOphHsmAdoto247OjUELVvwkUONbSfCVxCtZVwpRnRRZJnVQ2/gORBc7exlb0DU3MqoXDtXKOn+0OOR0zRQttWFOE+++8AutripCS+jctNJVQ4uZyeZ/EoFtH3YSqb7Ow4PDEzE16mUVA6t/IG2IpEvh507P44bGn4fbNjQTNQIaqk/PhTe9ZikuTOQsBISAEhEASCCRb6CSjhk5gjZxISEJFzGhyKLAOTHA/nA7t5punI4si1eQJvDfUeIF9har9wvdHqqETLDy0MZO1PpY0999//xy8gfV5NC7J4BkpEip4YjyvL3zhCyryKVLkVaT3TLq+LkInXXdG5iUEhIAQEAJCQAgsaQLDw8Pqm1X8C2VgNA4LHKd/DBP+YYz5h+DVOZFrz1F5f/X62anOzBR9owkcnYvTqGXMMDEZzFT/hmrkmHNhpMcmvXkWLxY4tioSOPWVsJbkp1zg8GTauobReLoTh091qsfhWkvHEEbGXcjMzECOxYhcq4micbKQb7Oo1AxVZdMROglrburpNB2hxM1EwkahhM7UV2C0TaDASXFmuASuall3xfLG0dODIfojcLS5GWMUUcfnWJs+Oxu5tbXI37IFRddeC0tJCbLoOWlCINkEXu04gP9DUTlnhltCDnVXzU0qKqciuyTZU5H+hYAQEAJCYIkR+AalXGuiCPpktM/T7/T1lHZtoS2RETqBdWDmi0TRok42b96MXbt2zUw/kmgIJ1i4k1AyiufDdX8SVUMnEeubT4poXO666y78+Mc/VlwSMV40ETr8Hti9ezdycnJUDaTgFm0tn4W+FxfrfhE6i0VexhUCQkAICAEhIASWJQFOp3by5MkZkcMCZ5zEjcs/jhF/P0XjOMHPmanYOf8CarPZSGJM11nhKBzzqJ5SqPFxOY2alj6Na+Dkmm1UC8c8U/9GgxiYRi27xA4WOqlu/K0+FjdNLX1RSRxtfpxGbfvmVWjvHsHZtgFa27S44ucfuvsq3NhQHf9SeunWUOImdBmJ+MeppFtDiRt+XlpaEwhMnzZ47JiSN16SOrE2ljfm4mIlcOz0B78InFgJyvULJdA61qlEzktt+0J2tTG/Tomct5Q1LHQouV8ICAEhIASWKYE/vn4WT+08mvDVWcx6/Pu/vCMh/SZS6PCEWCA8/fTTYGHz85//HEVFl6UTfznvoYceUoIlOFJloULn+eefR0PD5f9NDq4JE43YCAQ633wWuj4eI3jtgVyCRdhCx4tm3dp7gL8U+eSTT87iyPP98Ic/jBdffBEPPPAAvv3tbyfkfZdOnYjQSafdkLkIASEgBISAEBACySHAwSEJDvAInGhgWrXmrrPw+J0YJXnjJInjxNjMpSxujEYjSuib+nyeL41auPo3WmcscBY7jRrPRZM4h091KIkzMOyIag854ubqDeVoqC+fFX3DfXj6fMirNKnnLSR1ompn6apQ4qY/qruju4gjakKlSGORw5E40pYEAal/syS2SSYZAwG/34//c+IZ/MeJX4e8K5u+BMAi58F198bQq1wqBISAEBACK5EA/27/z9/ZCYfTm9DlJyrdGk8q0UKHRcrDDz+sUnSxILj77rtVPRv+kh5LAW6hxEA8Qof7uv7661WdFx6L++Uv+XG0zs6dO5U4YrHEc4lGbARu0nzzWej6tDE4Emfjxo1qrizAuH3kIx/Bl7/85VnvlYWOF+26NWmj7Q/vGTeOotL28rnnnkNdXV1C38vp0JkInXTYBZmDEBACQkAICAEhkBwCR6jbf6CjhQ6WOu+k49/oqEnMcEOjg3h575+w542X0OfuoEo44yr6JrixyMnPz1e/tFs9lEpMReFQHZyJ6TRq4erfBPaVDmnUeD78h95pSsWgSRwn/RypcbRNNQkaTrMQLHFm7t1Djz4dsF+furRf2gXsxgJTpAU+nlsiItKU5n+da9iEEjdc80bakiMg9W+W3JbJhGMg8N+tf1FRORfHQ9che0/dnapWjt0o1jkGrHKpEBACQmBFE9hLdS//47cHE8ag0G7Box+/I/ovakUYOdFCh4fTomM0qaJNgWvrfPCDH8QjjzwyZ1bxCh2Obvn617+u0nMHNk5t9sUvfhFnzpxRacQSkeJN638h62Npw+2JJ56YmW44LonmGU5UPf7440ousQgLbCyfuI7OcpQ5vE4ROgn7z9P8HYUqgJyCYWUIISAEhIAQEAIrmoCuXYfCOwqROTqdzkxr/hw/Bp8ahK/cFzMfl9eF/rEunGg+iqb2E+gavAivf36TwFE4OUYrCvx5sI2ZYHRlweCkQ2ektGlGVfdGn0XPZxlDziVDr0N2qR2mAhJBlYXqvFjN5Z7E0bO9ON0ygK7+cXi8UxGnYtBnoqzQivqaAqyvzkdejmneeyxPWmD9V+uc16fyp+Dd4kXWuSzoOnQRx4zlAl816be6SUyuoSPgPFUUeW2xjCPXpo6Az+GAi75lOd7UhInWVjjo2498xNp0lBIxu7oauRs2wEapMEyUekNnscTajVwvBJJG4OxYK55s3YlDgydDjnFF3jo8VH03NtrWJG0O0rEQEAJCQAgsjEBZWdnCOkji3YmqpcOp1j70rm0qMj9RjeXEqVOnVHdcbybaxiJlbGwM5eXlYT/oZ2HEjSNnAlOiBY8Tqb9Ir587dw6dnZ2q2w30O6eW6m2+9UXqL9Lr2vyjXV+wSNHmFYlLMKdox5tv/tGsS7smmGW0742ldp0InRTsmAidFECWIYSAEBACQkAIBBDQXdTB/ogd+qNRpusSesuWgN/snxY2l6SNr+6yxPGb/Mt23StlYSxwWNywwBmlP+z5sc/pjHn5Fvr2pbGwUAkc6/r1SuZIEwLpSMAx6VIi59mO3SGnV2DMw9/V3IPbS65Lx+nLnISAEBACQiCAQDoLHY7I/+Z/vqLqY8bbWOY8eNeVVA+zJt4u5L5FJBApAmkRp7bihxahs+LfAgJACAgBISAEhMAyIPAmreG1SwdHrjcvgzXJEmIjUEqXh0qTtjq2buTq9CYg9W/Se39kdskl8Otzu/AEpVcbcs9OK6KN+j/q36lq5Rh08mWG5O6E9C4EhIAQWDkE4o3USUZkzsqhnh4rFaGTHvsQahYidNJ3b2RmQkAICAEhIASEQCgCnA2L5Q2LG+08IKhWDIH184ib/BVDYEUt1Nnbi7HmZgwcO4YhKg7r7OmBd2IiJgb67Gzk1tYif8sW2KnILD/OouekCYF0JTDmmcBTZ57HKx0HUJ5djMqcMhzrb8KR/tMhp3zLqu2qTs5am0SWpeueyryEgBAQAkuZwB9fP4s/7D4JhzNy3Uxe53qqmfnhv92Kwjz5fWsp77sInfTdPRE66bs3MjMhIASEgBAQAkKACQwFiBstCieKvyV8mZPQTWWFZOg1euG0TMBP/xfc/H4/pnxTs1+jyzKRQcUHM6Dz86NM9XNmJv1/OsK1jAy6j67J1NGRpaPHGVTFkI5FbLxGn88Pt3cS3klaK/0cTcvKyoRep6O6P5nQ0XoS2rie93xljT5Pr72fDo7ASWwZnYQuQTpbGAGOvnGQsGFxM0oSZ+zCBXWOtbHAYXnD4qbo2mthKSkRgRMrRLl+0QicGWrB/7X7yxjzRhaXq3NXKZFze+X1izZfGVgICAEhIARWDgEWO4dPdaLpQt+cRVeV5aGB6uRwrZyq0ryVA2UZr1SETvpurgid9N0bmZkQEAJCQAgIgZVJoJWWHRh9cyQODORxdt7za+z477thds8uZD5hGsM//T/vR16FfabjqakpDA0NYXh4GJOTk+p5q8eEfHcuip1UV8NjgWnKRDLDgIL8AlitVhiNxnknpjMZkFddgsL1VShYX4ks+nmxG+fB5j/A9jW2oJVyYTvp50jNbNKjmv444z/M1tcUgf9QS1rbQz3vCNH7B+i5nyRtVOl4EQkEpk8bpAgcljexRt/w9FncmIuLZ0XgLOKyZGghEBMBronTPdGPXmc/uh39+M+Tv0HXxNwPyrhTVu/8dQD+QgGLnA9tek9MY8nFQkAICAEhIAQSRYD/tugfnoCF/l6w0N86fJa2vAg0NjZibGwM5eXlqKurW16LW+KrEaGzxDdQpi8EhIAQEAJCYMkT4Po3msDhCJzYv5APcLqtG+h4y/T5fO1pfOsP/4IREhcP/PnDuOLCNQrT6xv24PfXPwmXxYH1FZvhoILq4+PjGBkZQeZkBnK92ShyFaDEmY8cr0WLw4HZbEZOTg5sNpuKygluLHCspflK4hSsq1SP06FxEdOmlj7sbWxF39BETBLnBipeyiInpX+csbx7lA4+19DxDjo+QEcSPVI67NNKmYPUv1kpOy3rDCTQ6xxEDwmaHueAEjYsb7odferMzw0H1sPRjE0YhHfX3Kzq5HAqNmlCQAgIASEgBISAEBACK4+ACJ2Vt6Dhs80AACAASURBVOeyYiEgBISAEBACi0eA698ERt+wwImn/g0XutcEDkucKwGnx4G9J1/C8bZGdAy2oqnjOHxTPuSOZ8M2blVrnjC5MJg3rL7mnDOZD9O4HiXuYhQ5bLD4LNBPTadT0xqLnMLCQphMpjkih6UNR9+wwDHlWdMiCofnfZpSILDE4WgcFjrRNI7EYXlzI0kcjsJJqcSJZoJyTVoS4IgaTo/GadI4rVn1fffNmie/7qIaOFL/Ji23TyaVAAIcXdOjJM0lYaPJmkvihoXN5NR01GdULYLQuaJgPf7j9q9G1ZVcJASEgBAQAkJACAgBIbA8CYjQScG+dnV1pWAUGUIICAEhIASEQPoRyByhmitv6GE4aIDhAB10RgyfbWkr8m7ywrvNC882DzxbPfBVThdbcXmd6BnpwIHmv6C1/xzc9OGa1nr6OlDWmofysUL1lPqcjP5fl4W+EW114JqhK2EIUWOHa97k5ZHUsFhmpVXLMGTBWlEAW20ZclaXQGdMj7QCTvckOnrH0NwxjGPn+tDZNx7VG6G8yIo1q/KwbWMZ8m1mmI2h6w1F1ZlctOII9Pzxj7j429/C53RO//vy+VStqJI774SPIt8cbW3qiLXpSKLmbtiA7Opq2BoaYCoqgo7+LUoTAotBYNAzgj7XEPrcg3TQOejx2GTkOjeJnPeD1Xfhweq7E9ml9CUEhIAQEAKLSKCsrGwRR5ehhYAQWKoEROikYOdE6KQAsgwhBISAEBACaUFA166bkTf6A3roT8QhPcgraOKG5Y13uxdTNg7tudxGHEM41n4ATV3H0TPaEXLt5jezUDBA45PE4ZoDqrHVoZ+80KEwa3ZaNJ1Op0QO18fhxyxwzEU2JXFyakrU43RpmsQ5cLJLSRy3Z1pwRWoscOoq7dhUW4iK4pxIl8vrQkARYEHDzdXXB09/P7yUovDc974Hn9utjimSOpN0+KkWlc5gQO7GjVGTs1RVwUhRcCxxrOvXK5EjTQikgoDL574kaS7JGhI2/e7hWfLG54/uv60Lma8uU4diYz4KjXkoMtrh9nmxr79xTpfFpgJ89+rPIzvLvJDh5F4hIASEgBBIIwIidNJoM2QqQmAJERChs4Q2S6YqBISAEBACQiDtCBylGXHaNC2N2oU4ZlhA91yqfTNznlumRqVU6xxsw7NvPI3B8T71c3AzTuhgHKFjLAu6U0CWPxNegxv+DIoe4P+jlGpZXiP8/gxYc6eFRmBatdzyQtiqqA5OPdXBKclPmzRqPE8uPMrp1PY1tuAUnZ30c6TGqdSqKYVa/eoiNNSXq3Rq0oQA17LhNGncOCWal37WnuOz9pyX6kvxz/x6YHPSveNhom/smzYhK0RUjT47G2ZKzWbfvBm5tbUU6bZanaUJgWQQ6KPaNdM1a6heDZ/pUOnRLqVDG/GMJWPYOX3mGXNRailEiaVAnUstRSjN5p+nHxeZ7XPuee7Cbjx95gWcGW5Bjj4b6+w1+J/bPyF1c1KyYzKIEBACQkAICAEhIATSm4AInfTeH5mdEBACQkAICIH0IcBfVA6UNyxxBuOYHn9+ywJHkzhXhO+jgyTOwXN7cby1EUNUn0BrmZMZMDpI3kxkwUKROJkjfui9Wcjw6Ujk6DExOgEdiRut+SnfWsaln330uHxVBQpKi1FWX4PC9VXILrGD6+KkU+sfdqDxVAf2Nraib2giJolzA9XD4bo4Ug8nnXY08XPRhAvLl2A5w6ONX5i2rCxlWMRojxcyE5Y5Wl+h+rHV1cFgt4MFDgub/C1bZiROFj0nTQgslICD021SfZpZwob+96HHeVnYpCK6Jouia5SgYTnDksbMkobO9Hj6uSKYdcYFLXfMM4Ecg/y7WRBEuVkICAEhIASEgBAQAsuIgAidZbSZshQhIASEgBAQAgklwLImWODEk33mKurnBjo0gRNFRiWOvjnffRovHXkWHYOtalmawDGPUC2bIQMyOEDH7Ydv0kfihtK7wUiJ1C7XgRkdHYWeInRmNfI7mZROzVCYg4f+1z/BlGdNqygcnmtb1zAaT3fi8KlO9TiaxpE4GygKhyUOR+OIxImGWvpdEyxneIZOiqDh5z2XhE3gNaGiZ1KxKs/QEEbOnZszVAb929Ln5OCKT38aFXfcAQtF44jAScWOLL8xeh0D08ImILqmO0DYjLhTFV2TM1fYRIiuWX67ISsSAkJACAgBISAEhIAQSCcCInTSaTdkLkJACAgBISAEFpNACw2upU7jM6dTi7VxyZzA9Gn8eG42mXl7ZYlzvO0wReTsg9vhhHmUNM1EphI4OpeOBM4UpqZ8mJycpPRprG8MMGQYKZna3BxtE/QN7gwHGSglcSjVmoGieOgD50wq3N7w/rdh651vjXV1SbmeU6mxuGlq6YtJ4hTkWVQEzo0kcQrt2SJxkrI78XfKsoUbpzbjx3ywnAl8LlJqs/hHT+ydHGnDjdOlcTNSran2XbtU3Rydkf790b8rTrHGR8l116HhS19K7ASkt2VFgKNrVPqzOcJmOjUaP++j/84nu2VlUHQNRdBo0TUqsoYibGaiayjyxpy1sOiaZK9B+hcCQkAICAEhIASEgBBYeQRE6Ky8PZcVCwEhIASEgBCYJsDCJlDgtMQBhuvfBEbfsMAJUf8mXM8cjXOirRGv7f8jRtt7YaA6OCZKpWYY52gbisDxXZY4/ilKq0aROPoM06xoHK1/H43tMdAHz6V5KN1UC1//OHr3NyEj41LqNb0OtTsacNv/eFcci03cLZrEOXwpnVo09XB4dK6BwxJH6uEkbi+i6SlQzvD18dSdiWacVF3DgoYjZ/RWK8zFxeoxHxxRw41r22iRNfNF2Yw2N+P4d78LPmutgFKrscyRqJxU7WR6jsPRNdM1a/qoZo32+HItm1HPeEomnmecHV3DqdGKzVTH5lI6tCJzeqXYTAkUGUQICAEhIASEgBAQAkJgyRMQobPkt1AWIASEgBAQAkIgCgKTdA2nTwtMoRZv/RtN4LC8iVD/Zr6ZTbo8OHXiEM6efhMdx84gc9QPHdXEmW7TEsfnm4TXyxOn10jjhIrGYYHjNk1LnIJ1laipr8OGLZtQVlY2a+iDu/4Cc44F1RvXwpqXGwWwxF/CEuf0BY7C6VCRONFIHE6lVk0Sh9OorSSJw5KAa68kq0VTd4ZrznBLVN2ZZK0lkpwJJWwSKVzaD7+BsZEBrKpen9Q9Sxa/ldYv12PhFm9NFsckRddQ6rM5wiYgNdqUfyrpWPWZWSixkJwJrF9Dj0tmhI1E1yR9E2QAISAEhIAQEAJCQAgIgUUhIEInBdi7urpSMIoMIQSEgBAQAkLgMoHM4UwYDhigP6BXZ8NBMh5xZLDxbvbCu80LzzYPPFs98K2KoxOals/thbN/BCNt3Th/9AhGBwfhdbpmJuz3+2dSqbHMYYnDadQM4Egc/Uw0jlvvh9PgVwJnypKFvFXFqKqqQi19+F9MkQbp1pzuSRw82YU3TnRhYMQJtycyP6NBh1XFOdhSV4StG8tgNl6uC5Ru60vkfHwOB/r37sXF3/4WPkrlxc1+9dWo+ru/g7GwcN6h+L5JPrjOTH+/us4zMABXX9/0Y3ou8Bp+rPWfyPknoi+d2Qwdpy6jaBltzYZLazcVFanXDAUFM9dwijN+bjHaBH2w/+Pm32J/31FM+Kb368Hqu+i4ezGmI2NGIHBs+Cx+fP43uDDRoa4sNhXgw7V/i+sKZ1v5Ac8w+lxD6HPT4RqcPgc8Hp/k4mXJbza9FYVGO4ouHYUmfpxPz+XR3PORb7AlfxIyghAQAkJACAiBJBMI/hJakoeT7oWAEFgmBETopGAjReikALIMIQSEgBBY4QR0bZSijKSNJnH0J7mYTYyNbtHEDcsb73YvpnLj+6Y1C5zxjgG4B0YxdO6iEjij9C3+cdcYtG9vs8ThKByuhzNFqdQ0iZNJ+oZFDugb2B59BjxZfkxY/HDTOctkUOJm8+bNWLNmDYxUvyPdWkfvGE409+PYub6YJM7aSjs219Ha1hSuGIkTuHedv/89Lv7ud/D7fCQA3ZjyeNTLWSYTVn/oQ0rQsIxhQaMJnHSXMzx/I4kYdSYxk65yJtZ/QyxzvnbyR2BJENxuLLoG91XcHGuXcn0SCQx6RvDdpp/D6XPPGaXBvgFe/+SMvElFdA3XrlGihsQMnzVZM/0c/WzIg0mXfv9tT+IWSddCQAgIASGwQgmI0FmhGy/LFgILJCBCZ4EA5XYhIASEgBAQAotC4AiNGpg+rSWOWXDQA6dNC6yBo2U9i7G78e5Bir7pAZ8neobUmYtaD473Ycw5Cpdn+hv8U1PTqdSmJc5lWZThz0QmfYA3ZTTAR2nGnJYMTFJgyhSlVDPxB/pU0+NqitbgM/+cbo1TqTW1cDq1TrR1DUc1PU6ndmNDNR01KLRT/RL6eSU2jqwZOnECr33qU3CStGFZw1InsFkpCst8qb7LYjHi1GbaHOKtO7NYc0/0uHsuvoF/3vetebtlPRvnf0oSPVXpbxEI2I25l+rUTKdAK1E1a4rooDM9ZoEjTQgIASEgBISAEBACQkAICIH4CIjQiY+b3CUEhIAQEAJCIHUEuIzMPjoCa+AMxTH8GronUOBsiaMPuoXr34z3TIub/qb2aXlDz3FjieP2OtE32qMkjm9qUtXDmaLngyXOZCZF3hi90FvyMUkyw5+VpQQOt7y8PGzYsEFJHLvdnnYSh+vhsLjR6uEMDEeXhqiK6uFcvaF8RdXDCX6XscAZPHYMYxcuoGf/flWjxtHdjeHTp+d9Qxrp/ZC7dm18b9gQdy123ZmELSTFHfVTKq6dLa/gqabn0e8KIy7F6KR4ZxY4XAz7xbVrpsXMtKApDqhZw7KGn5PomgXuh9wuBISAEBACQkAICAEhIATCEBChI28PISAEhIAQEALpRmCAJhQYfcMyJ57MZw10X2D0TVV8C9UEzkhrDwZI4DiHx2cEjtajd9KDYccghieG4J10K4mjReJwajVu4wYXhg3j8BooqZoxh9Kl5cOQcTnahlMObNy4EfX19UjH9AMscTgSR5M4Tvo5mla/ugh8NNSXg4XOSmujzc1w9fYqecMSh38ObhyR03/48LxoODKGo3RCtWA5w9eYLtVTstB9XI9Gi6jRW63Qrl9p+7CQ9e7tPISdra/gpTb+DxO3CAYgBkGwkHnJvYknoKJrLgmbEjqXWAokuibxmKVHISAEhIAQEAJCQAgIASEQNwEROnGjkxuFgBAQAkJACCSIAH++HRh982Yc/RronsDoG34cpztggTNM8maConDmEzg8Qy0ap3u4k6JxqNA8fSjPUTiTkz54MyeVwJnIcqI/exROvZe+tW1DSeZqmGFVC+TUaSxuamtr01ricBq1fY0taKWInGgkDqdSq9YicTZUoDBvcYrWx/EuWvAtHH3DwobFTS8JHH7speeiaQNHj87UzcnQ6ZBlsYDPOqqTVPOud6GIorVEzkRDMjHXXBzvpmicV1VETsdEz+xOwwgbfaYea21V0GXqEjMR6WXBBHoc/eh1DobsZ33eanzyyodn0qFJdM2CcUsHQkAICAEhIASEgBAQAkIgqQRE6CQVr3QuBISAEBACQiAEAa5/o6VQ43NrHJS4zjpLm0CJE2fRilD1b8LNyOEex6hzBMPjg3B73CRwvPBkTGJM78SwcRwDZqqZk+XFZKYP2WSVbBlFyM8sA31EPyNxOBKnoaEh7VKp8bo5lVrj6U5VD6dvaCJqibOBo3BI4HBKtZVSD0cTOEPHj8+kT4tW4AS+x3JJ6ulI8HW9+qoSOXxorfq++7DhkUfi+Ecit8RD4E/trymJ8xeKygnf5lqdHH02/uf2T+CWVdvjGVruSSKBv9v1f+PMcMusEdbl1eCHOx5FjiE7iSNL10JACAgBISAEhIAQEAJCQAgkkoAInUTSlL6EgBAQAkJACAQT4KxcgenT+HG89W+09GkscZJQ/ybc5nE0zjhJnN5hqndCQsc55cGQYUwJHD40gcN9sLhhiVOYWamicTgSZ/Xq1SqdGtfF4Z/TrXEqtaYWTqfWqYRONI0jcW5sqCaBU6FSqa0EiROq/k2sAodTnrHAsdJ7ouS669Rjjrzhxv23PvusqrHDzxXT6xW33RbNdsg1CyBwfqRtOhqH0qr1O8P/B4olwN01N6ujj9IsPnX2BXRN9GIdRXrcW3ML1tlrFjATuTWZBLj20SudB9QQVxdtxIPr7hWZk0zg0rcQEAJCQAgIASEgBISAEEgCARE6SYAa3GVXV1cKRpEhhIAQEAJCIFUEDK8ZYNplgq5dh8lNk5h4ZAJTudNFbjKHMmE4YID+gF6dDQcpF1oc9W+8WyjqZasH3u3TZ1+FL67l+dxeOPtH4OgcpPRX3XCPOuD3TEbdl8NDBewpVU+vtxe9mYMYyRxXkTjjBuecPix+G3JRCJu/GGaDBZs2bVKHzWajejnGqMdM5IVO9yQOnuzCufYhmIxZqKvMx7aNpeDnO3rH0NwxjGPn+tDZNx7VsOVFVmypK8Km2kLk28wwU5/LuU20tsLT348hqm/jaGtTR6xNZzYju7oauSTzbByVVVQEXUAETqz9yfWJIeCnOjh/7v4r9vQewJvDZ8J2mpWhw46S7dhRvA2b89YmZgLSixAQAkJACAgBISAEVjiBdKwbusK3RJYvBJYEARE6KdgmETopgCxDCAEhIARSRCDn2zmwfnu6BozW/GY/3Le5oTuvg/6UPuaZ+PX+GXHj2eZRAsefy+mMYm8scMY7BuCgY6JzIGaBwyNOZvrRM9WLZk8L2vwXKaBoTKVPC9U4GqfAX0FxOAWoLKzB2rVrVU2cxZQ42jxZ2vzk2Tdx/uJ0xI3PN0W1fiZVOfcCkjFuT3SSbM2qPBJBdiVxKopzYt+UJXKHz+EACxxnezuGDh1Sj33OueIu0nJY4LC8YYkjAicSrdS/fma0Fbt731AiZ2Iy/P7W567GLSRxWOaYdYsjZVNPSEYUAkJACAgBISAEhEBqCCw5ocN/VnH68FcunVvoXEMH127l899fOqcGn4wiBFYsARE6K3brZeFCQAgIASEQM4Hf0x3vivmuuTdo9W+0FGp8jrPFWv8m1DA6E0UcFeaiy9eHI6PH8Wb/YTj983/Qq2rhsMLJLMeWmmuwvq4e9fX1SLc/SP6w+yR+86cTGHe40U+1cBwuL6ampkVZod1CcsYWkjqnUqumFGpcC2d9TZFKp7YcWyLr39g3b1ap03IojRqfpaUXAcekS9XF2dn6Ko71N4WdHNdTubuaU6rdhI35dem1EJmNEBACQkAICAEhIASEQOoJsMh5lI6f0hEpO/UtdA2LnQ+kfpoyohBYKQRE6KyUnZZ1CgEhIASEwMII9NDt76XjL3F0w5+Jct0bTeBsjqMPumXS5cF4zyAmeobQ39QOljk+ei7WZrRlw1qaD0t5Pi46+vHHY8/j/NAZjPnC185gkVNuqMXass247sobVD2cvLz0kx39ww40nurA1//jFYyOu2YkTiCnzMwMbFlbOvOUJnFuaKhRImc51sNJdv2bWN+Hcn3yCRzuO6lEzgsX9mDSHz4ibVvJlunaOCRzMjMykj85GUEICAEhIASEgBAQAkIg/Qnwlxr/gY5IIid4JR+gJ36S/OU1NjZi9+7d2L9//8xgnPZ769atuOeee8JO4JlnnsFvfvMb3HHHHXjnO9+JIkoN/aMf/QgvvfQSfvnLXyZ98tr44QaqrKzE9u3bceutt6r5LWZ79NFHceLECbz73e/G/fffv5hTWfFji9BZ8W8BASAEhIAQEAJhCbxAr/6Mjmdi4HQNXcsCR5M4lTHcG3CpJnBGWnswQALHOTwes8Dh6BtznhW2qhIlcSYyvDjb24KDx/fj7OAxDHv74MP8NXVY4liz8rCdPujdfsVbcNUWqoFiMsW3oCTedfpCH5pa+nD4VCfauqb/2jh2tjukzOHXWOhs31Kp5M2NJHE4Cme5SZzR5ma4envRQ3/cjF24QDWUmmPeAX12toq4yd+yBUXXXgtLSQmy6Dlp6Utg0DVCkTgUjdPyKs4Ot4SdaKHJriJxWOSssVWl76JkZkJACAgBISAEhIAQEAKpJ8BROV9ZwLBX0b276UjCdwD7+vrwiU98Avv27Zt3glVVVXj88cfRQHU8gxuLm6985fLicnNzcffdd2Pnzp3g+3bt2rWAhUd363e+8x18+9vfjupint+TTz4Zci1RdZCAi973vvcp3p/97Gfxmc98JgE9ShfxEhChEy85uU8ICAEhIASWL4ELtDSWOHyci3KZ7Dh+QAenZAudyStiRyxwhknejLR0Y6StJ26Bw+Imr7oENjqsJflo7+pAS0sLDh87iNPdRzAw1QVvhivsfEyZ2biqejvuvfE9WF+7Ie0kDqdPY3ETLHECF3W+fYDSrc2OYDIb9ci2GLBtUwW+9JFbl43E0dKnsbjpJYHD8sY7MRHxPRd8AQscljcscUTgxIxvUW94ratRRePsatsbcR5vLd+qJM7tlddHvFYuEAJCQAgIASEgBISAEFiBBB6jNX86AetmqdOYgH6Curjzzjtx/PhxsOh44IEHsGPHjpkrDh48iF/96ldoa2tTrz/33HOoq5udSpjlRDvVDn322Wfx8ssv47HHHlPXc3viiSciRvckYkWBQuepp54K2WVTUxP4utHRUbWWV199ddEidUToJGLXE9OHCJ3EcJRehIAQEAJCYDkQ+DUtgiXOs3Es5st0z1diuy9R9W80gVOwrhImisaZxBS6urqUxHnzxFFc6DqLzqlz8MAZNhon22RFTWkd7r/5g9hQszltJc5hSqe2t7EVTpI64RrLHJY6VhI4LHFsVhNY6HB6tX986C2oX724IeuxvVtmXy31bxZCb/nc2+Xom66NQ9E4bWOdYRe2ylo6E41TkV2yfCDISoSAEBACQkAICAEhIAQSS2APdcdfVIw1zdp8s3gnvfC7xE3xhRdewEc+8hElOOaLWuEInocfflhJHxY+wZEwnKqNW2D0DsuS8vLyOfIncTOf3VOg0Ono6Jh3GJ7rvffeq17nqKJHHnkkWVMK268InUXBHnJQETrpsxcyEyEgBISAEFgMAidp0P+ig0VO+M9DgSvomtvoeImO45cmy+HjLHM+QEeYUPLA9GkchbPQ+jd5NaUqjRoLnCxKq+ZyuZTEOXz4ME6dOoV+ZxdG/H0Y8neHlThmsxm1Jevxls234I5t98JssCzGLsw7JkficDq1fY0tOEXnSBKHO9Lq4bCwyc024VcvHZu5j1/78N9uU6nWllKT+jdLabeSP9eX2/ertGqvdByIONjtlW9R0ThvLedckNKEgBAQAkJACAgBISAEhEAEAhzssifBlNifcLROApomQm644YawtW64Rg2nBmPxw38jB7f56u9wtM9NN90070zPnTun6vZwrR1u3D/X4Ym1zk20QofH0GRKqDXHuo5ItXDmez2S0EkUlwS8RZZ9FyJ0UrDF/AGbNCEgBISAEEgjAn760P/XZnUY/2IMPzE94PhbB5zvccJzw+X0Xe7mMWS2ZsB4TS6mcqfm9OFze+HsH4Gjc5DSX3XDPeqA3zN/rZpQk8gwZMGYa0F2eQHMRTYYC3LUWWtut1uFibPE6aVaKU6PA+MZgxhAB1wZ4yHXlUHFzo1GI4kOG66o2YpbrrgLpbaKNNocwOmexMGTXXjjRBcGRpxwe8IXc+fJGw06rCrOwZa6ImzdWEaROFmz1jQ46lJSp4KuWQptopUikGhvR+kPDweF/vMRa9ORrMuurkbuhg2wUd5oExXR1FnSS9jFuqaVfH27oxu7ew5gd+8bGHCH/7pkjbUctxRtwy3F25BvjDMH5EqGLWsXAkJACAgBISAEhEAKCJSVlaVglBiH+D1dz9E5iW4JTL2m1b/hWjevv/76vDPlKB0WOaGibrgOzNNPPz3vvRwB9OUv8zc3ZzeWRBwlwynQglu4mj2hBkqE0IlnHZHEzHyvh7svkVwS/dZbjv2J0EnBrorQSQFkGUIICAEhEAUB/VFKt3VJ5GSOZIa9w3uNF453k8h5txP+HDJAl5qzbwQdLx+Fq//yL3AFV6xG8fZ1GO8YgIOOic6BuAUOCxtrRQEs5fkwF9qgoxRhgY1/cTx//rwKHR8ZGYHH44EjYwSj6MdIRm/IaBxN4uTk5KC+cgs2rroKWyq3wqQ3R0EtNZd09I7hRHM/jp3rQ2dfaBkVPBOWOGsr7Urg1NE5WOKkZuYLH8XncEATOEOHDqnHPqcz5o5Z4LC8YYkjAidmfGl7w55ekjg9b6Bx6HTYOWZmZGJHyXbsIIlzRd66tF2PTEwICAEhIASEgBAQAkJgmkBaCh2WOSx1ktG4Vm3NwjvmSJC3v/3tSqpwxMrf//3fx1TzRhMpHFnzr//6rzP3cr8/+MEPZkTPK6+8Miv9mpbqjVfAIuW+++5Tr3OEzL//+7/jxRdfnLdmT6hVxyJ0rr/+elXjJ1A0xbuORAudRHNZ+Dtk+fcgQmf577GsUAgIASGwsgk4aPmcTo3Tqr0WAUUuvf7+S8e1c6/ltGl//d5vMelwwef1YdLpxqTbA47G0ZuNsBSFybkWYmgdpUoLrn/D6dOC2wUqdM/1cE6ePKnSqnGj0TE41aVSqjkxNueezMxMWCgaw263Iy/Hjh1b7sLGqgZU5FelxfuBU6m1dQ2jqaUPh091qsfRNE6ZdmNDNR01KLRnw0I/L7Um9W+W2o6lfr6nh5oppdqreOHCHox6wgvOTfl1KqUaH1a9RGClfrdkRCEgBISAEBACQkAILCMCq2ktLUlaz79Rv59KTN+hIkJY7lx33XXYunVr2JRpmhx54oknQoqg+V7XnmeZw6ncgpsmSkLV7Am16miEDkcZfeMb35iRTM8///xM3Z9415FooZNoLol5hyzvXkToLO/9ldUJASEgBFYugVdpj+x0NQAAIABJREFU6Sxy+HBHwMA5gjWRMztTl7pRq39z4eXD6Nh/iiSOF5iam2bNXluODN38kT8sb4y2bATXvwmenVYPJ1ji8HXj/qF5a+NkZWWBo3BsNhv0ej3Wlm/E5qqrsbXuhrSojaNJnMOnOpTEGRhm2xa5VZXlqZo3DfXl4MdLrUn9m6W2Y4szX7fPg50tr6jjSH/4aBwLRdfdXX2TOrYUrl+cCcuoQkAICAEhIASEgBAQAsuLQAsth4VOstpXqOO5WcziHk2LqHnttddU9EpwY7Hy8MMPzwiQwNc5qqaB0lKHaqGEB19/7733qsuPHDmCIkpnHdy0SJX5avYEXx8odFhGBTfOyMGZObQWKg1crOvgvhIpdJLBJe43xAq6UYTOCtpsWaoQEAJCYNkT6KcVahKHiy6Ga6X0Ikuch+m4YvaFmsAZae3BQFM7nMPj8FF0zlhnP7wTrnl7zVlVpCJ1uHH0jTnPCltViYrCyS6xq/N8TZM4HIXDvxTxz1rjaJz+qXYSOf1zonHMXCclOxtWq1XVxjEbLLhp49+kTTQOS5zTFzgKZ1ricB2bSI2jcKpJ3NSvLlqSEme0uRlD9Is3n8couorPsTY97WlubS3yt2xB0bXXwlJSgix6TtryI8DyRhM5LHXCtWuKN6lInLtI5OgzQ9jn5YdHViQEhIAQEAJCQAgIASGQKgJHaKDQjiMxM3gndfO7xHQV3Av/DX3w4EGcPn0awYKHxcn9998fdmCWQ52dnaoPrtHD6dwCI3E4Ioijcli8/PKXv5y3r4qK6fq0gZE0810cKHTCTW7z5s344Ac/GHEN3EekdfA1iRQ6yeCSnHfI8upVhM7y2k9ZjRAQAkJgZRLYRctmkfOLKJZ/D13DIifg9zkWOMMkb0ZaujHS1jMjcIJ7c/QNw0VyJ2SjFGdVN25BwbpVsFWTxCnJR6j0aYH3srThdGqHDx9W52CJ4/SPod9/UUXlsNThxqnUWNwES5xySqX21o13YE1p/aJH47DE2dfYgr2NregbmohJ4qhInA0VKMxbGqmjtPRpLG569+9X8sY7MRHFG3H2JSxwWN6wxBGBEzO+JXcDp1FTEofSqp0aPB92/najDfeolGo3YW1ezZJbq0xYCAgBISAEhIAQEAJCYIkQ2EPz5OwVyWq3UMe7k9X57H5fffVVfPWrX1URLhwx89xzz82qh8Ov/+EPf1CvB0bBBPYSKHQ0+RKt0HnqqafCpn3jcQKFDl8fqm2gGqmhooG0a2NdB9+XSKGTDC6peYcs7VFE6KRg/7R6BykYSoYQAkJACKwYArpOHcy/MsP8azOyzof/prqvygfne5zqcJc54Rl1wNE1CGffCFz9o+qIpvk8Xkx0DqpLMzIykGnUk7Shg6JyrNXFWPPuuWHSwf263W5VC4d/aeQQao9n9jfyvZQfbiSjB6MYgCtjWh7xWIESR6fTqedzTXZcVb0dWyq3wWaxR7OEpF3T0TuGE839OHauDwMjxNnjiziW0aDD2ko7NtcVY/OaQpiN6R9x4HM4MNHaivGmJgweOgQ35TT2OZ0R1xp8gaWqCjn19ciuroa5slKdpS1/Ao1Dp7G75w3s6T0QcbHX5G/EjpLtuKnomojXygVCQAgIASEgBISAEBACS49AWVlZek2ay5om889Krp/DdXQW0LQ0a+3t7WEjZXgIrj9z3333qXRsX/nKV/DII4+okbWoEm0aLGkq6W8yjq7h+jvf//73sW/fvlkROskQF9HU0AmHKp51cH8idBbwBkyTW0XopGAjROikALIMIQSEwIohYHrRpCQOnyM1170uTLxjDINXdcNBIma8Y0BJHL9nOtollmYqzIU+x4xJpxvjrX3IzNLN1MvJMGSh9p3Xw1xkC9llb28vmily4+zZs+qXyuDG0TfujAl0g6I7MlwqGoclDqdT45o4JpMJmsQxZplQYqvA7ZvfgTxLPkxUS2Ox2rn2ITR3DCuJ09kXvnC7NkeWONs3lWHbxjLk20jIpbnEYYEzeuoUnPQHQ7wCR8dp8VjckMSxX321eqyzLI0IpMV6by2ncQfcw9jd+waJnANod3SHXVqJqYAkzjbcUrwN5ebi5YRB1iIEhIAQEAJCQAgIASEQRGDFCZ2vEIAE1NDR0po98cQTuOceTsExfwuWFyyEbr75ZnVDoOQJ7CGU8OBImAcffBBV9Dfd66+/HnLAwL47Ojoivt8XInTiXQdPKpFCJxlcIoKTCyBCR94EQkAICAEhkP4EmmiKWm2cubUOZ83fv9EP19vHMbC9Hb0DzfOmTwu36Ej1b8a7BzFwph185ro4Fds3zEmvxinUWlpaVDTOfGLfiXGMTlFEy1SXEjmcTs1ms6lDr9ern7XGqdQ2V12NrXU3LFpKNU6l1tY1rOrhNLX0q8fRtCqqh6NSqdWXo9CeDQtFNaVrk/o36bozS29er3QcoJRqr+Dl9v0RJ3/rqutUbZybK7ZFvFYuEAJCQAgIASEgBISAEBACSSPAKdf2JKl3Trd2y8L71oREpPRn/GXKm266SdXD0eSPJiB4FqGkS+A9gSnX+PmrrrpKTX6+dGqaoOGaN7t2cV748G0hQifedfCMwgmdwHUGrn+++5LBJRI3eZ2yuPipCQghIASEgBAQAmlJ4Ema1X/REel3oQxg7LZ+dG85h96yFvioJk4sjQUOi5k8qn0TTf0bLrjIdW+45k1paSluu+02FUXD4oYFzimK6BgeDi07OPqGa+L0TLXAiTGVSo2jcKxWq3oc2MwGi5I4N1JtnAqqkbMYTZM4e6kmzuFTnVHVw+F51q8uUgdLHBY6i9W4xk3rs8+ih+rbmIuLYaJjw6VQe6l/s1i7snzHbR/vUrVxXrjwCrocc6PxAle+OneVqovDIqfYXLB8ocjKhIAQEAJCQAgIASEgBJYOgcdoqp9OwnT5T8KhxPQbKDNY6nzyk5+cU6+G/2b/whe+oFKdB0bVBN77/PPPo6GhYWZSLCe+8Y1v4Omnn1bPBQsN/plfY2Hz85//fFZtGx7voYceUvKIRc399wcU7Z1n2YkSOrGu40c/+pGKTmIuz9LfyoE1erQ1hlr/fCIo0VwS8y5Z3r2I0Fne+yurEwJCQAgsPQKNNGUtGqc//PQd1cPo2nQWPVeex6Q5eonDAoflDUucgnWVMOVZ50TYzDfyL37xCyVsuE1NTcFBKbnGxsZQTKJAS4sW6l6WOCP+Poxm9kFnyER2dnZIicP3LnY0Dkscljf7SOK0UhSOk36O1MwUdVN9KRJnfU3Rokocba4sbPb94z/CSSnvuPl9pNNov7IoBZpt3To4e3rgpWtibbm1tbDTL/F8zlm9Wp2lrWwCu1r3qmic17r4P2Dh213V0xLnutIrI10qrwsBISAEhIAQEAJCQAgIgdQS4O8lrqYjumQM0c/tK3RpAtKtaQMG14/Jzc3Fli1b1MtcX4fr5nDj55988slZ4ub6669Xr/NrDzzwgPqCJUfr7Ny5UwkZFjYsgoKFDgufhx9+WL3G9959992q7g5/qfPFF19U43F/3/72t6PishChwwPEuw5O1/b2t79drZWlznvf+14131/96leKC0uy4BpC/Pp8QifRXKKCt8IvEqGzwt8AsnwhIASEQFoQcNMsNInzavgZ+QyT6L2ymSROM0arpj+oj9RY3Bht2cirKYWtalrkxNNY5PzsZz9TEmdwcBBut1tJHW6cHm3t2rWzuuVonFF/P4YyujBpcM1E4nA6teDG0TicTm1r3Y2LEo3D6dMaT3cqkdM3NBG1xNnAUTgbKlRKtXRLpXaCilmeo29QcR0cN0VM+Wi/WOpwMxUWKhkTqelJvLGwsdK1Jdddpx5n0XPShMDZ4RaKxnlViZxB10hYIBvya3F39c1gmWMz5gg8ISAEhIAQEAJCQAgIASGQvgR+SlP7hwROr4b64u89JThxA0fFcKSMFlETOGNNuHCUTmAECl/D9339619X0iKwscj44he/iDNnzuAzn/mMEjvBqdO0KB5N/mj3sxj54Ac/iEcuZYOIht5Chc5C1sH3fvzjH58RXzxfXsM3v/lNHDx4UEmpaFKuaetMJJdo2K30a0TorPR3gKxfCAgBIbCYBF6jwVnkcFo1R/iJjNT0KInDMmcqa/pD+VAtUv2beJbLqdU4ndpPfvITNDU1zUic4L5q6cN+ljUcjePIGobLNAKjxaBETmA9nMD7FjMa5/SFPqqF06ckTrT1cDgSh+XNjQ01KgonnSROcP2bC7/7HaY8oSO3MnQ6FF599Zy3gyZw8unbXUXXXgtLSYkInHj+0SzTeyanfErgcFq1Q70nwq7SqDOoSBw+riqsX6ZEZFlCQAgIASEgBISAEBACy5JAomrpsMT5CR3vTC4lFhScOYMb//0dmEptvpE5UqWzs1O9vGHDhhnxw3JCy8rBNXjma5y+LZbxgvsJHD/cOJHILWQd2r2BzLTnysvLUVdXNzO8xjj4+eD5LZRLpPXK61JDR94DQkAICAEhkGoCHLrNAodFzsHwg3stbvRedV6JnPGywZAXx1r/JpblXrhwQYVP8y8uLHV6KEUX18bxGhwUceOET+eFzmuE2WGHH1PIraR6ODUGeLOcqqbOfBKHo3Fu2vg32FjVkNJoHK0eTqwSh8UNSxyuh1Noz04LiRNN/Zt+qnOkReQE77smdFjgsLzhyBsROLH861hZ1x7rbyKRQ9E4JHIck66wi2d5o4kcljrShIAQEAJCQAgIASEgBITAkiPAf7ez1DmygJmzzPk3Oj6wgD7kViEgBOYQkAidFLwp+Fvd0oSAEBACK51A1ss6mJ4h4fG8jYqZhKcxsKYdXZvPqSO4ZRiyYK0ogLnIRvKkBIZcC3TGuSnM4uXN+XY5f+7Zs2fB38wJbJxj9qLzHJw5A5jKmI4SysgEsqZMyHYUorQhB3qaX6hmzDKhxFaBbbVvRXVhHUx6c7xTjOk+p3sSHb1jOHCyC8fO9cHtmT+6KbDjNavyUFdpx6baQlQUL36KKE6bNtHainGKkBo8dAhu2huf0xmWxQQJOc/I7FRYOqqfwynT7Fdeibp/+idkV1fHxFMuXjkEJiad2NN7ALt73sCZsdawC8/RZ2NH8XbcUrwVdTlVKweSrFQICAEhIASEgBAQAkIgbgJlZWVx35uyG+ON1ElRZE7KOMhAQiCNCIjQScFmiNBJAWQZQggIgbQj4HN74T3lgOlpA2wvFcLSlRt2jq7ccXRtOauOiYLLH8KbCnOhzzHDuor6KMtXIifRjUUNR+KEkjiBYzkyRtDkPECVcSaRqcsgL0X/55+uoWO1WrG6as2cqeWa7LiqejvqSjehlIROKhpLnHPtQ/hLYzsuksyJRuIYDTqsInGTLhKHBc4o1SxykmCLVuAEs82gukZjJIAySeLobTZkWSzgyByWOvWUG1lkTirejUtvjKPDZ5TIebn7r+rfeLjWYK/HjhIWOduW3kJlxkJACAgBISAEhIAQEAKLSmBJCB0m9Bgdj9LBUTvRtFvoIk6zVhPNxXKNEBACsRIQoRMrMbleCAgBISAEQhKYdHkw3NqDiZ5BTP7Sg7xXS1FwrDIirf4NbZRWrRl8Tkb9m/kmwCnUOJXaYUrLFU68+0jecE0cX5YbY+YeDLh74HZ44XNPf9CbkQHoLTpkmXRYW7YR+iw9OKVaeX4V7tv+IPKthernZLf+YQcaT3Vgb2Mr+oYm4HR5Iw7J9XCqKZ3aDVQPh1OqLWY9nOD6N/xzrC1U/RsHpck7/t3vgvvTXl//4Q+rFGvShIBGYMA1jBcu7FFp1c6PtIUFU2wuuJRS7Saszl0lEIWAEBACQkAICAEhIASEwMogwGLnD3TsCbHcq+g5rpPzDjr4sTQhIASSRkCETtLQSsdCQAgIgeVNYLx7EK6RCYy0dGOkrQe+k14UH1mDkqO1MA1Zwy7eWThKdXHOo//adujrTcirLoGNDmtJPomR5NWcYInDdXFefvllDA0Nqbo4wc2JcYxP0Wt09ma64Dd7YbfbVU2c3tEuDI71X77FT1KHjc6ltn3tW3HbFfdic9XVsFsLkv4GOH2hD7HWw2GJs2F1Ee64fi24Ns5iSJxo6t9EAy/W+jc8LqdbkyYENAJ/6Tyk6uL8qf21iFBuWbUdd1XdhFsrr4t4rVwgBISAEBACQkAICAEhIASWNQGO1mmhg1OraceyXrAsTgikDwEROumzFzITISAEhEDaEuDoG9fwuBI3LHImeobUmVvR8RqUHKlF/pnI31Tva2iF4230m9/bgIJ1lTDlWZMqcHh+LG04AocjcU5RCq9AicPRN07/GB20Nn+fkjj+zCkYjUbYKEVXTk4OMiltl9b6R7pJ6vTM2iddpg4WoxVFthL8rwf/Pakix0FRN21dwzFLnII8i4rAuZEicQrt2SmXOJrAGTp+HD3798NJUTNekiuxNo6qsW/erKJrclavliibWAHK9YpAx3gPReK8QiLnVVwc7w5LpSqnnKJxbsJd1TehPLtYCAoBISAEhIAQEAJCQAgIASEgBISAEFhUAiJ0FhW/DC4EhIAQSE8CLHDGKXXaCKVQ4zRqLG989JzWsnvsSuIUH10Dw7gp7CJcNeNwv5MiIx4xIHujPWUL5kgcrovDadU0iaMJnAn/MAmcfnjgBD/HzUx1VVjgsMgJlDiBE/ZN+XCu6xSlVTOQxMmGSU/3mG1gqfPWjXfgHdsfSvj6NIlz+FI6tWhSqfEk6ikKh4+G+nIViZPKxgJn8NgxjNEexCtwtPRoVhI3Jdddp+SNRNekcheX31h/an8dL7TswV6KyonU7qy6UaVVe0tZQ6RL5XUhIASEgBAQAkJACAgBISAEhIAQEAIpIyBCJ2WoZSAhIASEQPoSCKx/M9DUDidF4wQKHJ55xlQGpVNbQ2nVapF3oTTsYvwGP6Ye8EH3oSzgptStmyVOS0uLEjkclaPVv3GpCJzZAodnxRInm1JwWa1WFZUTqmn1cMrzK1UqNU6x9vSrP8bQxOXUa9vqblT1chJVK4clDqdTY4lz+FRnTPVwFkPiJKv+jQic1P3bWa4jcT0cjsThtGr9rqGwy1ybV6Oice6uvhn5JttyRSLrEgJCQAgIASEgBISAEBACQkAICIElTECEzhLePJm6EBACQiBeAsH1b7T0aaH6y7lYqEQOR+To3PrwQ95ALz9Mx/vpSFGpkuHhYRWFwxKnuevsTP0bTqPmxNic+WZlZSEvL29eiaMJnLrSemysakC+tTCkqDnedlg9b6KjIr8q3q2YuY8lzr7GFuxtbEXf0ERMEofTqd1A6dRSUQ9nserfLBiwdLBiCExRbavplGqv4EDPsbDr1mdmqUgcTql2TfGmFcNIFioEhIAQEAJCQAgIASEgBISAEBACS5OACJ0U7Bt/S1yaEBACQmCxCPjcXnhGHXB0DcLZNwJX/6g6wrUsjx5lx9aqw9YRvm7ElG0Kzvc41eG90puSZbrdbhw51oiDx/eja+giRtEPd8bETPq04ElkUFQNp1PjIzgSx5hlQnVhnToqCyj6yJKvUqmlonX0juFEcz+OnetDZ994VEMaDTqsrbRjc10xNq8h2WSkKKgkNp/DgYnWVow3NWHw0CG4+/rgczpjHtFSVYWc+npkV1fDXFmpztKEQCIJnB1rxe6eA9jd+wYmJsO/R9fn1GBHyXbcSodJFzo6L5Fzk76EgBAQAkJACAgBISAEhEAwgbKyMoEiBISAEIiZgAidmJHFfoMIndiZyR1CQAjET4AFjrN/BI7OQYx3DCiJ4/dM14mJ1PJbyy+JnDpKsZYZ9nL3W90zIgcZkXpe+Osj48M4drYRfzn0Mrod7XBNzS9weDSWOJxSjWviGAwG6HQ6NYmS3ApUFdai1LYKRblldK5Y+ORi6OFc+xCaO2gtMUqc7ZvKsG1jGfJt5qRKHBY4o6dOwdneHrfA0XEqOxY3JHHsV1+tHusslhgoyaVCIDoCLp8HL/f8lUTOG2gaawl7U3aWGbcUb1MiZ12OCMXoCMtVQkAICAEhIASEgBAQAskiIEInWWSlXyGwvAmI0Fne+yurEwJCYAUQiKb+TTgMhnETSk+so7RqtTBfzA1PrJxe5nRqfCQ5O5HT48Cptjeplsxx7Du2B92DHfD43GHnl5mZqSJwWOJwNE62yYpySoem1b/hx4mqcxPtW4tTqbV1Dc/UwxkYdkR1a1VZHjiVWkN9OfhxsprUv0kWWek3mQQO956gtGrTtXG8U+GF9baSLVQXh2rjUGq1zIzwojqZc5a+hYAQEAJCQAgIASEgBISAEBACQkAILJSACJ2FEpT7hYAQEAIpJhBL/Zv5pqYzGVDesw7FVBcn+89RyIL7qCeWOO9J3mI7BtvQ3N2E1t7zOH/xDM53NmFkZARTU1MRB+VIHBY4JYWlqCxajUj1byJ2uMALWOKcvtA3I3Gc9HM0rX51EfhIlsRJdP2b/C1bYN+8GZaSEmRlp6hoUjQg5ZplSWDIPaoEDtfHOTPUEnaNhWY7SRyujfNW1OVJNM6yfEPIooSAEBACQkAICAEhIASEgBAQAiuQgAidFbjpsmQhIATSj8Bwazea/3gQzuFxWEvzUbi+EhXbN4Cjb1z03EhbD1jkTPQMqXOsjQVOXnUJ8lCKooM10P/WhIzzEfKk1dEoWjTO6lhHDH89R990ksDpHGzH8bbD6vHAcD+cVJtlbGwMXCMnUmOJY8/Nx+bVDbhq7TbUlq5HvpVqyhiSm9qLZc3vXz6BppZ+9A1NYAMJmHfs2IhCezb2NbaQxOlEK0XkRCNxzCY9qrVInA0VKMxL7Nw1gTN0/Dh69u+Hs6cH3omJSGjnvJ5bW6vEDZ9zVq9W56XSxjwT+M6Rn5IAuIAxr0MVvn9k03tRnh2+NtRSWd9ym+chirz5TuNP0DXRh7LsItxcsQ1bCtfjhQt7sKttb8Tl3lh+De6hSJzbK98S8Vq5QAgIASEgBISAEBACQkAICAEhIASEwFIjIEJnqe2YzFcICIFlR6DjjVM4v+uAWpefolEmqQbOpNONLLMRJnsOfCR1Ym0shYy2bOTVlMJWVQLr3nzgZ9TLs1H0dD9dwyLnniiujfISTeBwBM7xtkYMjveBn/N6vRgdHY1a4uQZC7FlDQmc9Vuxqe5KVFAKtVS37z35mpI23Jy0VyPjLoyOuVFVngeTISvidFjisARqIIHDKdUs9HOiGgucwWPHMHbhQtwCR0+RNixsrCRuSq67Tj1eqtE3nRO9eHjXP5PImS2xcvTZ+K+/+ZZInUS98RLUz/MXduOxI//fnP2K1P0qaylF4nBKtZvAj6UJASEgBISAEBACQkAICAEhIASEgBBYrgRE6ATsbHNzMzo7pz+ku/HGG5frnsu6hIAQSCMCHIGz/7FfwzU0BufgKHxeHyjH2MwMc0nGZBnDf+DP0TfmPKsSNwX1lbCW5COLnsNJ6oYlDh8dERZ9Bb3+MB0schLweSjLmvPdp9GlInAuCxyeBadQ41RqfISLxNEhCyZYkWuw4/pNN+OW627H6qrFiQzR6uDseu0sXnj1NFwkcnw+vxI6WsvMzMCWtaHhscS5saGaBE6FqoeTKIkj9W/mf197fF58dt83sb/rSBr9i5epxEvATzcGxxTeUfUW3FV1E95asTXebuU+ISAEhIAQEAJCQAgIASEgBISAEBACS4qACB3arr179+IDH/gAzp8/P7N5drsdX/jCF/C5z31uSW2oTFYICIGlQYBFznjPIJpfOoS2vcdmSZzAFViKKOqDZE1gY4HDETicQs1Gx4zA0S5igfNfdPwpAgsOJtFSqu1YGDet/o2WRq1jsHVWhyxxHA4H+vv7VVROqLo4msDJybCjyLwK62rqceftbwP/99hkMi1sglHczdKmn1Ko9Q87KP3bhEqnpqVV09KntXUPY2jEOW9v66op5duliBsWNxyBw/VwOB3bQiWO1L8Jv4lcX+Vo/2m82d80c45i2+WSdCEQytiEmNsaW5WKxLmb0qoVmuzpMnuZhxAQAkJACAgBISAEhIAQEAJCQAgIgZQQWPFCZ+fOnbjnnum8QnfeeSduvfVW9a3xH/zgBxgaGsLHPvYxPP744wvajK6urgXdLzcLASGwPAj4KJrD2T+CseYeDJ5uh98zCa/DDWfv8LwLNORYYC6zw1pRAHORDTk1JTDkWqALitrRH9XD/GuzOjJHMsMC817thePdDjjf44Q/hz9Fja25vE70jHSgd7QLTV3H1GP3pGtOJz6fDx6PR6VTm6BUYH7/7LFY4Fj8NlBiOFhAZ30OyorLsZlqtaxZswZGozG2iUV5tdM9iUGSMp39ExgadeJc+xBF2kxigJ5zeyhCKkzrHhine+euVbvl9mtrsKWuCJtqC1FRnBPljEJf5iMBNtHaivGmJgweOgR3Xx98VGMolqajOkPGoiLk1Ncju7oa5spKdV4OrcvVj5PD53F67AJOjTSjzSH/W7uk9zWC0Km0lOGjde/BFXnrlvQyZfJCQAgIASEgBISAEBACQkAjUFZWJjCEgBAQAjETWPFCp66uTkXm/PCHP8RHP/rRGYBHjx7Fjh07lNR56qmn8MADD8QMV7tBhE7c6ORGIbAsCIx39MPROYjR5m64+kdnrYlr5oy19c16Tkd1WDJ0pDvMBlS/fTsKNteE5JDhzJiROIYDlGItTGNx43y3U4kc7zWX04RFA1gTOO0DzSRwjmPYMRBS4HBfmsRhgcMiR5M4LG/0fhOJm1yYkQMjaRyTP1sNv2rVKqxduxYbN25MqMQZHHWho3cMw2MuJWs6+8bVeZjq3cTb+N7OvrGZ2znNGtfNyck2wJ5rwr995rZ4uwYLnNFTp+Bsb1+QwGFhk7thA6zr1yt5o7NY4p5TOt14brwdp0cv4OQISRw697uHFjQ9Tt+VkRGcxGtBXcrNCyFAQmcK8wvmf9n4CK4r5NyQ0oRkNEDgAAAgAElEQVSAEBACQkAICAEhIASEwPIgIEJneeyjrEIIpJrAihY6WnQOfxP83Llzc9h/6Utfwte+9rWEROmkemNlPCEgBBaXwHj3IAbOtGOgqR38OFxzj1K0zMAIjLZs6LPNMzVzKrZvwJo7t8299S/0lJZWLZKb4FRqnFaN6+OEL8UzM45W/4Zr4DR3n8HgeB/4uXCN06k5KXqEJQ7XxQlMn5adkQdzRo56TmurV69GbW0t6ilyZCG/xAamSWundGhtXcMqZRqnS9PSpCXincBp1IoobVphngVvHL9INXQmodNlwKDPgo6kDrcP/e02VScn2ib1b+Yn5Zny4mgfpU8boPRpl84TFBkWa1tlLcXF8e45t+Xos/HDHY9inb0m1i7l+iQS2HPxDfzzvm/NGeGa4k1qv6QJASEgBISAEBACQkAICAEhIASEgBBY6QRWtNDh2jkvvvgibDZbyFo53/rWt/D5z38e999/P55++umV/l6R9QsBIRCBANfF6XnzPHqOno8ocbgrroVTesUalFy5BhM9Q+ime1n+mKlmDj9XQq9l0TWqDdDBdXFY5DRGmEgJva7VxoniC+2R6t/MNxqLm/HxcSVxJt0+mGAF17/JzSyCgX4KFDjcR15eHq655pq4JA6LG03WtHUNob17BPxcMsRNNdW+qSy1KYFTWZqn6t+wyAlsT+48gsOnOtUc+Po7rl+r6uXM16T+Tfj37JB7BEcuiRuugcNHPG1jfh2uKFyPKwrW46qieqrFlI8xzwS+c+SneIVkATeWOP9z+ydQnl0czxByT5IJnBlqof36CQ71nsC6vBrcW3ML7l29AzmG6Yg+aUJACAgBISAEhIAQEAJCQAgIASEgBFYygRUtdMJt/MDAAK699lqVjm2hKdeW1RushVbzezq45Mctl45ltcBltpg9tJ4jl9b0TjrXLLP1pcFyWOIMt/ag7dWjcA6Pw0c/h2sscfKqS1B905UwkbiZETb8b4r3i/+N8T7xfnHbRQdLnF9Esdi76RoWOWEyRHKkTedgGx3tON52WD2OFH0TOPIUpYjjOmPusUnApVP1b6yZ9pACh+8zmUxoaGjA1VdfHTESJzDaZmB4Qsmappb+pEgbLdqmgEQNP15fU6TEjYUicaJpzt5eqoXUjLELF2Cnmj/5W7bMuk0TOEPHj6Nn/344e3rgpTR0sTR9djbMJSWq/1yKZsqhqCY+L4fWPtaFowHRN80j7TEvy6gzKHlzZWG9Ol9FZ3OWKeZ+5AYhIASEgBAQAkJACAgBISAEhIAQEAJCQAgsFQIidAJ2iiXOKapfwFE7P/jBD1T9nI997GN4/PHHl8p+Jneej1H3nPEksH77LfTz7uQOK73HQYD36NN0/DTo3i/Tz1+Joz+5ZRYBljjjPYMqEqefUqpFI3GspfkqGqdgfeVliaP1ytLtH+jQ5Bs/z59LcwBBWwT4q+l1LaXa2rnXagKnubuJBE5jVOnTgnsx6IzQ+QwY63Eiw6VHptdAdXCs806MJQ6nVLv11ltht9uV1AlswWnSTl/oS1q0zXSUzXS0DUsbFjaxiJtQi+z4859x+kc/miVorJWVWPPe98LR3b0ggcPChuWQJnGySOosh3Zq8PxlgUPRN71ODjmLrRWY8mYJnC0F62LrQK4WAkJACAgBISAEhIAQEAJCQAgIASEgBITAEicgQidgA7UUa9pTW7duxTPPPKPqPKz4tocIvIuOQJmjQdlID+5Y8YTSC8B+ms5f55nSvfT8mvSa7lKYzZTPB6/DDdfgGCb6R+CnnyM1Y262isKxFNmQqdOFvpxr4DxPx8VIvQW9/h76mUXOfbOfj6f+TfDIZoMFxbnlKDCWkMRxoYuEC6dUC9dY2nAtHI7E2bBhg5I4Wpo0rm3D0TacJo3PA1TjJlGNa9uwpOG0Z/FG28QyF657s/8zn4Gzvx9THg8mqXaQdhhycmCjmkDRNo7A0QROEUWEWigaZzkIHI/Pq2rfaCnUuAaOYzL2+jfV9B7k1GlaFM7q3FXRopXrhIAQEAJCQAgIASEgBISAEBACQkAICAEhsCwJiNAJ2Fauk9PWNv11+CeeeEKlW+Nvl3OEzgMPhMlhtCzfGkGL4uiBn66EhcoahUAaE2B5qtXGqZieZ7z1bwJXyQKnPL8K1QVrkG8oQxelkDvx5km4XK6IMCoqa1BeSfV+KlZjzDFd0ybZadKqVI0bqm1D6dIWGm0z3wI5ZZqD0qS5OLUapVVjkcNp1voPH8bI2bPzcsm/4grojMaQr5uLi2cEDkfgLBeBM+gavixwKPrm2MCZiO+bUBdw/RstfRqLnGJLflz9yE1CQAgIASEgBISAEBACQkAICAEhkHgCWmrxwWPH1N/J/Dcy/53LX0zkc8Xtt6uzNCEgBJJLQIROGL4f//jHVeo1ljoHDx6MO1Ln0KFDyd3FFPS+4aENsJyZXRQ8BcPKEEJACBCBgbsHMHjPIPqu6cXARA8dvbhAERD82D0ZWboEQ7QaKAVZTinKbdUos1XBMezCUP8wzpw5g4l56rxMTmXA49NhwpsFs9UON6VcM5qtcE1mwu2JHK0U7UYaDTqU5ptRbDfBnmOksxkmes5mNahzotuU0wl3Rwc8nZ3wUNpNL5199Nzk4KA6Bzd3ezsmR0fnnYappgY6+mVWZzYjKz8fpjVrYKyomDkSPf/F6K/XO4jzzos47+5Q5y5Pf8zTMGTqUWuswBrzKqwxrUKtqQKmTEPM/cgNQkAICAEhIASEgBAQAkJACAiBpUrgmmuuWRJTZ5Fz7sknwenHI9WG5RTiFbfdpg5pQkAIJIeACJ0IXPPpAzmupfPDH/4QH/3oR+PaheUgdCq/U4niJ8Wyx/UGkJuEwAIIHPvHI3j9lj0kcM5gzD0cs8AxUpH4HGMeiZtKFGaXosBaQucSDJKwaCc50draqh5rzc3SxqMjeZOpZM2Yx6DOyMiC1WpVqdQMhoV98M7SJo8EDR+52XolbqpKrEmVNl5aI0uaSfrvOYsbF0Vgzidtwm2Xt68PHvoWUnDLoJR6mcSm9P3vRzZF6bDEySSpsxxaq6sL510kcFwkcOg8PDkW87JyddlK3GgCZ7WpPOY+5AYhIASEgBAQAkJACAgBISAEhMByIrAUhE7v/v049thjEUVO8L6w0NnyqU8lfbsaGxuxe/du7Kd5am3Tpk3gMhr33HNPQsd/9NFHceLECbz73e/G/fffn9C+F9KZNq8vfvGLaGhoWEhXcu8SIbDihU4zpdHhNl+dnLe97W3YtWsXvvnNb+Jzn/vcEtnWxE9z8E0n8q8M/eHkuYYBlL0vRw2qz9LBoE/8t+gTv6Jl3uN/0/r4CNU+SU/WLfP1R7m8Ka8PzqExDJ3vgNfpBv8crmXSe9tsz4F9TQX0ZiP450S0wW/2Ib+raE5XvfYufO9//284LdHXnNHSp9WV1qO2dL1KpcbPceMUavzLzl8PHEZLew+c3gyMu/nIVI/58FEkjtYyMzNhs9nUYZwnjVi49XN9myJ7tkqNxmnS1tcUqXo3qUqTxmHg/O0hJ6VOi/Qtomj3kWsnDRw9iiyLRaVW47Oeaufw41V/8zcp+YU12rnGc53b58GblDbtaP9pOprU47jq3+SU48qi+pkaOFL/Jp7dkHuEgBAQAkJACAgBISAEhIAQEAKLR4Cjcs499VTcE+Casdu/9rWk1Irtoy9bfuITn8C+ffvmnV9VVZUqo5EoyfG+971PjffZz34Wn6HauunStHk9RXt10003pcu0ZB5JJLCihQ7XxXnmmWfwL//yL/jqV78aEvO2bdtUurWFROgkcf9S1vWTO4/A+cNJfOi5rbPGfLbmFP7t6r2o2WifMxf+MJcbf4CbbZ7+Rj8/5oPbfK+bTXOv1e6xUD8zjy/1kzIIS22gT9OEHwuYdB49/jIdyf+CRFqTmnR5MN4ziJ6j59Hf1A4f/Ryu6ej9aC3NR+kVa1CwvhJZl96fsSzS6XFgcLwfLjoPjQ9g+uc+dA62o3+0Fy1vnMWXfvH/orZ7/Uy3zaVN+MWOJ3Dh+jPIzymcd7hAgbOxqgH51sIZgeNweXG2pQeHj53Fa28cQc+gk+ZAEitI3AR2zhLHQpKisLAQer0e/HOkVkDChsVNZSmlclNnqm9zSeREujee17W8vZyzl+vcjF86c/7eRDU95wAuKVH5f010cL0bre4N19NppP/NCJREBRRW3vClLyXlF9VErSlUP4OuESVvWNwcofPxOOvfbKL6N1cUrp+ROEVmqX+TzH2TvoWAEBACQkAICAEhIASEgBAQAskk0Prsszj1ox8teAiWOm/57ncX3E9wB3feeSeOHz+O3NxcVfd8x44dM5fw57i/+tWvVJ10fv25555DXd3Cv9ksQifh2ygdxklgRQudp59+Gg8++KCqkXOWilwXFBTMwrhz586Z8LzzlJ5nviieONkvqdu+9+RrOHyqU8356qZy+C8Ar9vb0JTXp57bUFu8aJE5LIY0ycPiKFAa8dy01zWpxM/xNfOJI5ZG2jVav0tqswInewTwHPDBUESRJFfRCzVLdiULmrgmcQZOt6P7zfNRS5xCEjglJHIiSRxN2AyRtGFho8kal8epHvPr87WRiSF0DLapl68/tQNWVw568jpx/v9n716gLKsKO+Hv6nr3+0V3F82zW54iTURaXWKMMRMYUGa+L7oAZSb5gjpiXE5eagLJTGYUVD6dyTg+EiJrJetTATVxJIqiM+MYNCpgAr54NW+aopt+v6u6qvs7+1Sf4vbtW1Xn3qo6nHvv77CKW111ztn7/Pa55946/7v3Hngo7O3bHVYsTIZIW7RqfPMl85aH1ctOCmuP9MDp61qUzHtzOGzZsS9s3bE3PL99b/jFo5vC04Nbw6bNW8OePXvCoUOHJvWLoU1vX29YtHBRWJD0NqkV4lT2tokBzkkDS8JJSYBTRG+bGNTE4GZ78mZtJnvbRJTK4Ca+0YyhTZzQMQY48XGyJXY9j3WL28Rtm2F5avez4wFO7IHz+K5n6q52X2fveHCT9cLp7+qtez82IECAAAECBAgQIECAAIHyCcTRLqo/xDidWq581avSD0DO1PL1r389vPOd70zDmi8kvYhq9cCJPXiuuuqqNPSJgc/HP/7xaRcv0Jk2oR3MkEBbBzrRMOuBE8dW/K//9b+GCy+8MGxN5lf48pe/HOLYg3H+nMl68MxQO5R+N7GHzrd/sGG8nr94bHM4WDE81TmnrQqdc14Yqqn0B1RnBWeyt1EsOg2dZrm30YOPPx9u+cb96Q3+/UlPjZefdXy48pLz0uGv2mXZ8eRzYeeTm8Jz920IQzv3TnnYi05ZFRafvDIsO/3EtFdOXCrDmhjQVPauyRPYTFXo7v07w9Nbngi7tx4fdu9YGQ4emB865oyE+Ys3heNWPxnOOfHl4VVnvi6Z++bE0NuxLCSzz4Snn9sRYvvGHjhZ+8bQJg6pFgOcnTt35g5xFsxfkA6ploU48Vw/ORkeLet1U9QwabG3zYEkHJmNYdJiG8TgJoYu8089NQ1rFiSPWQ+cqdqomX//i20bjhpC7fn9L8yXlPe4lvctGQtwkh445y47I5yz7LS8m1qPAAECBAgQIECAAAECBJpM4O5kJKP4t/lMLq9JeuksmKEPQv6X//Jf0oDmNa95TfjiF784YTXjqExxaLQY/DzwwAPHrDfR/Duxt0+toctqBTpx+LU4P/Fv/uZvTjhnT7bOe97znnS/9ZabVfwf/uEf0vmC4jw+8Zj+xb/4F+lcPlMNubZhw4Z0u29/+9vprrJtf/VXfzUcd9yxw/9Xzsnz7LPPhr/5m79Jt4vlveMd75jJ08K+GhRo+0AnhjdxnpzYHa/WIswZU4m9c2IvnWzZuHlXODB0MP3n0kVzw0tOGuvdFG8wx/DA0pjATPU2enzj9nDbN38SDo4cPSdMX3Kz/s+ueUPo7x0b9q4Vl72bd6Rz4mx79Nmwd/P2KQ+xb9mC0LV6fji8ojvs6xsKO/ZuDc9t3xiGDh4I25PvY2gzm8voodHw0wd3he2bV4eOjjlhTvLVEeIwZ3PCgvkHw6+e/+qwb8+8pPdN7V4++/btC/v37w87duwIIyMjU1a1f25/WLJoQVixfEk4a+3xRwU3s9nbJg5PtjsZqqyo3jbVw6RN1dtmSrgmWCHOf5MNn5YNobZ/5EDdNT9l4eo0uMl638R/WwgQIECAAAECBAgQIECg9QXiSBT/NMG0FNM5+pkceu2vkqHg/uzP/izEOXJ+8IMfTFit2EsnBjnHH3/8MUOuxZAljtw00RJ7AP3H/xjnLXhhqRXoZHX5l//yX4bPfvazx+wuhimve93r0p/fd9994SMf+Ujd5cZtY8hy0003HbP/2PsoBkpxbp9ac+jEUCta7dq165htJ5pjKDvOuO9Ko6kCtOmcH7atT6DtA52MK56gMel8LLnhGJeYUr75zW9u62HWqk+l6l468fdxovMP/Pbrxoc8q9wmhjvxKy779g+/8H32syOP+5M5TLL19lasF4Oh8e2T7+Pv0n0JjaZ8lj/0RDJfy5HArXrlJYv6k6Gy4oQ6rbMcTnqnDO3al3ztDaMVx3348OFw6PChEB/Tr+S/+O/432jv4TDUfTCMdBwdes2GSueczqQHTGfSi60zdHf2hO6u7tCTPPb19Ifhg4fDE89uCUOHtsTajRcfQ53ukIQup5w8Pt9U9suhoaG0J87u3btD/H6ipXPO4dDffTisWDo/vDTpdXT+uaeHM19yUiHDpMUeN3GumRjgzNYwabGXTTa3Td5h0majfV+sfW49sCPc/3wy/83Wh9JeOD9tcP6b2OMm630TQ5zYI8dCgAABAgQIECBAgAABAu0nEIda25SEOrOxvO7mm9N5aqe7xJDkTW96UxpSxJBhst4xtcrKevjEniof+9jHxnvWxP1+5jOfGQ8xvvvd7x4VBNUKdKoDm+oeL1ngE8OR1atXpz2L6i03G2IuHksMZ/71v/7Xac+auO94LFlYUx3oVG4XA6zLLrssPZ7YQ+hTn/pU+MY3vlFzjqHsOGN5WbAVjzPeg6o1vN1029P29QsIdOo3q3uLwcHBurcp6wYbN+8OP39sS9i6c394yYlLwzlrkwnYe7te1OruHxoJ8SsuMQSq/HecAD4uMdzI1on/TkOhI9scqNw++T4LkeLvh45s/6IeYJ2Fjx46HB56YuuEW3V1zQmnn9T8E5YfHj0UhpMhxoa27wmjB0fC4dHRJKyJgc1oEoyEJMBJgpz0uyNLMiLgaFeyTW+yXhJ0HJ7BEQLjcGXdc5KgprM7dCVf8TEGOD3JvCJpmNMxFubUWnbtHQ7PbNqVhjmjYU/yOJL00OlK4pz+NNI5bsnc9Gs0Ob74Ir036ekyPDwWbmZLDG7m94yGeclXDHDm9RxKn5evfPlZ4aUvfWlYMQNvmCrLG016Be198smwP/kUyIHkEy/7k4kGR5KfDSXfjya9hWZq6UnmNZt38smhZ/ny0Je8Wek/MRl2LnnsTf7djsvG/ZvDg7seD7/Y8Wh4cPfj4el9z9XN0JcEiWcuODWctWhNOGth8pU89ibnroUAAQIECBAgQIAAAQIEihUYGBgotsAcpX336qvTD2bOxnJWMlzXyUmoMBNLrZ4nMdx5VTJfT5xWo9aQaVm5r371q8NTyX2M2OPl0ksvPaY6E/1+ojl0sp/HcCUOgVa5XHTRRek8PrGsD33oQw2Vm9UnhjnVQ55VhjbVgU62XQxz4tBz1UtlT5zKOYayn5+TzBd85513zkRz2ccMCwh0Zhi01u5aJdA5cHB/uPexu8JDgz8Lvd19YeWi48P6Na8Li+a2/qe5xwOjGP5kPYsqgqBawdFkoVE8T7Lfz3RoNFWgM7e/O5wysKiAM396RcShyA4mQ0iNjB4c61UT/z0ynMwxMxQ6DiQ9WYaSsCYJcCZdYojTmUQk3aPJVxLwNBDixLAmDWSSr8rApid5DsTh0WKPm4nCmjwCWaBzKB7nSBKGJMcZYgiU7LcjmXx+wdyk/NH94fChg6EnmVunLwmlepOvGNws6htNv+9KAp249PT0hBOT0CO+aMd5cXp7G5+oPoY2MawZ3rIlDCdDU8bvdz/44IyHNp39/eMhTQxvYmiTBTidc9tnvqda58rDu55Ig5sY4jyw87GwdXhnnlPqqHWW9iwaD2/OXHhqOH3ByXXvwwYECBAgQIAAAQIECBAgMPMCZQt0YpATA53ZWl5y5ZXhJW9964ztPutR84//+I9pUFK9xF4xV111Vc1eJbGXykS9TaYKbqoDkmyunuph12IZb3zjG4+aw6fecrN9xGOLQ7bVmvMmC24qA50822VhUPUcQ9nx1xp2bsYaz46mJSDQmRZfe2381//7v4efPfVPxxz07132n8LqpSe1F8YsHW2tYeoqh52LxVYOURf/XWuYuh/e/1TYvG1vGEmGIqte4oT3cai8F3sZPZT0gErmqRk6OBSGk3k+4vf7hpIh05JAI34/kvw+Lh1JVtE5kvRZOZAEKgeS+WWmSGUOJxscSsKOg0kvlYP9SW+dKUKcrjldaUDZ092bhCPJV/J9Z/Kzub3zksfY4yb2rpm9XmgjSU+ju+5+MAmqYu+cpL2OZFSHk55GnUl9zj3hUFg271DoS44pC24q266vry/EN4Evf/nLw1lnnRXiv+tZRpIeP/s2bQoHkjducZi0OPFhnO9mNoZJi2Pmzj8yTFocLq0dh0mbqG0OjA6lw6ZVDqG2r4H5b05deMJRw6edvOD4ek4H6xIgQIAAAQIECBAgQIBAmwrEeW+//+///awd/cqk98wvXXfdrOw/BhhxfvQHkw+iVgc8tXrOVFcihkPPPvtsuo84lFkcIaU6uJko6Ilz9Zx33nnpLitDl2zem8mCkanKzUKXyeavefvb354On1YZ6GQh01Tz3sRh4OLyta99bTzgmug4Z6Xh7LQhAYFOQ2ztt9G9G74fbv3eC5N7Pb3libT3ROyZ0NfVH96w7o0pSn/P2Cfq49wgc3vmHfl+7lE/f2GduRXr9I+v0366M3/EW3bsC+/7+B3H7HiyOY9mshb7h/eFbXu2hO3J14Hh/enjvuG94dltyRBdyb+37UmG6UrWmWzp39UV+nd2hQWbe0P3UO3hyiq3378o6T21cDjsXnEwHEyGVcvOx77u5DxLwpkl85elX0vnHxeOX3pico7OTb5Phgw8cs7O5PFPta8DyVBx27dvDzt27AibkyDlrz739+EXm/qTXkgvzPcT97Gke0d41ZkLQ3d391G7zEKcs88+O33BzRPiZHPZxNAmBjh7jjzOZFfq7nnzQv/KlemYuH3JVza/TXyM4Y3lBYEt+7ePz30TQ5yfbXukIZ44/8265WemIU58XNb34oe1DR2IjQgQIECAAAECBAgQIEDgRRWIH/C8+9prZ60OS1/2srD+hhtmbf+VO47zpF+fzAcUhzuLPVD+/u///qj5cOLvv/rVr6a/j1+1lryBTtw2rhvnZ68Mj7KeM5VhSb3lZvP9TBbMZOtUBjp5tov1zgKdym0FOoWcotMqRKAzLb722bi6d85jmx5Ob8xnyxmrz5nWsFPVkvEme7wRH5d4Mz4GRNmN94lCo7huul3FuvFn8cb9C+FS+wRHsWfP//jfP0/m09kS5vZ1h5efdXx4zS+dkn4/3aUysNm+Z2sa0NQT1kxUfu/ezjBvW3eYv70n9OyZulfM6MKOMGd10r6nLA2LV69Iw5p4DgwkgU1s8+pzYbrHnWf7GNbEr/3JXDIxsIlf27ZtC88991z68xjkxMds2bNnT9i4cWMYOtQbNg8vD8OHutKh1RZ27Q6Lunal898sWTI2rOGpSa+WNUkvlxjiLF587I37yt42MajZlXy6JgY4s9HbJgtuYq+bJcm4qnrbTH52PLFrY9oD5ydbk6/k8fFdz+Q5nY5aZ25X33hwEwOcc5edkQTqjQ+rV3cFbECAAAECBAgQIECAAAECLSsQ7yn8z2SYstlaTknmzzkzmUdnOks2zNrTyZy+X/ziFyfdVew5c1lSZhyOrXL+maz3SrZxDEvi8PUx3Ijz73zyk58M3//+93P30In7yXrSZMOuZUOenXTSSeEHP/hBWlQj5cbeQrHuAp3pnDWtt61Ap/XadFaO6DPf/Gh49LkHw8IHd4X5j+0KBzZtCc+vmhMeOmdsfKjTBs4O3V3TDwpmpfIT7LRWaBRXnSo4qgyUytzbaPf258O9f39LeO7Bn4b+hYvCqa/85bDu9VNPPjcTvWvqacc5yXBqiwd7jwlxYu+vOclXfIzz1MTzqyd57F+wICx/6cnh5AvOCctPHOsaWuRS2bsmC2viz2JgE0OcLNDJW6cs0OkcGQlLkxCmZ2goHOrqCluTIGc4mQPn5GRemThJ35lnnpkOrRaX+CYrhjVZaBN72xQ1TFoW5OQ9vlZd78ebfx5+vPlnYXDflnD6opPDlWeM9VLMlp9v2zA2fNqREOf5/dvqplgxd2ka2mS9b85e+pK692EDAgQIECBAgAABAgQIECCQR2C2A52ZmkMn61Vy0003pfdLJluqe5vEQOh1r3tdukllyFO5j3rn0Mm2jcPgx6Ha4rBrn/70p0OsX1ZGo+XGHj1XJnMPVc9zU6u+lb1ssu0qA6Vqp8o6xQ8aZ4seOnmeLS/uOgKdAvwHBwcLKGV2i/j2z/5HeO4vvhQW3vtEWlCc5yTO9TG0uC/8479aFAZOcqNxohboTT5V35sMSxeXGADFOVr6usf+nT3Gn/Uf6ZEUf96b/D7+rufIp+9fWC/pYXRkvcr9VJe9d+fW8O0P/X7Y+5NfHPWrpW/4lfD63/vPYce+bWFn8rVrf9KDZN/WsGnns+m8NfH7oQbm7aj37IshzrLdC8OKrYtC38GkN86h7iS06U4DnJ7Eq3POnDCnYyzMiUtHT1eYv3pZWHHB6aFn4RzCg3UAACAASURBVNzQ2Ts74eFQEqbErxjKxBfh3bt3pz1s4qc64s937twZhoeH6z3cSdePw6xt+vnPw9qHHkrmCBrrudPRkcwZlMzds/WCC8KvXHJJOD4Zcu1AUofdyViwQ8njaBIczdTS2d8feo87LvQuXx56kq++5Pv5ZyQ9P5LHzrljveQsRwvc/sx3wi1PfiPsHX2hHVb1LQ8XLHtpeGbfpvDArsfCgWRIynqXE+euCmctXBPOWrQmnLng1LB67op6d2F9AgQIECBAgAABAgQIEGgSgexDm2WqbhxyLQ69NhtLHG4tDrs23SULHKaaHybey/nlX/7l9P5OFv5kQUesQ2WIkdWpcpt6hlyL22dz5sThzv78z/887Rn03e9+Nx3qbTrlZkFRZWBTq76Vv6+c16fWdnH7bFi2c5JRV+68887xZhHoTPcMnf3tBTqzbxxaIdB5/KtfDz/78EeSKduTSduT5fDoWKATl+4VK8Oy1yaTf/V0JkHPSDK3zsH05yNHHuNcOyOjYxPcjxxK5jep+H38XbZu3NbSmEDnnK4kABgLOWJvll1PPR66n9qSBgNpex0ea6z4uP/MVaF3waLGCsq5VVafWJexnlBJENWZzKWUDCs2unlfOLw3aevRIyfQBPvsSAKN7vl9yTwsi0Pv0gVhTtfU8+hMVb2RpBdM1oMme4w/i71kDh48GOL3o/HcnuWlMzm2/iRIiXPfxIHldvzTP4WRpA5ZeyUNFZIJdZKh1+aEk5OeOXN6eqZdoyy4mZt0981CmxjYCG7qo73r+X8K//2hL4QDh4bq27DG2jG0OXPRqWmIc+bCU8OSnoXT3qcdECBAgAABAgQIECBAgEBzCJQx0Hny9tvDA8kwXzO9xDl335DMMTMTS2U4EkOd97znPWlwU7nEIc/+6I/+KJ0fp7KXSuW2lXPbxG1jCPKRj3wknQsnLvUGOpXDrMUwpzJwmk65WVAUg5fPfe5z4bjkA7jZks3dE/9dHdxkv6u1XazrW9/61jTsqpz3J+5HoDMTZ+ns7kOgM7u+LbP3O6+4Omz55x+nvThiIHMoufndkdxz7kzufc853BH6ly0dO9bkBnRX0nuiI3ns6OwInd1dyY345Ks76W2Rfp/vpnzsAXQo9gJKltHDY9+nvYLiv488pj9Lfpf9bHz95Eb4oSM/z3531DZHtm+ZxqlxILv3bAudw2PhW/VycEFPWNQ9vRvH6TBoXckwaBVDocXeNXHOms6kZ002VNrhpC1GhpIQb08yFNmufWlIMely5PzpmZ/0Gkl64sTzKO8Se7rEMCY+xnAm+4rBTfaz+FjEMiepd3fSq6byqzcZPi0GOfFn8ffZcjD2Akp63uxNQpw9yVesYfxt7MM1P1lvYRLAxGHO8i79yVBtcV6bvuRxbrJdnN8mPsY5biz5BIaTa9yTu58Ncd6bp448Prl7Y/rv/aOxF9VYUFpriTFlrd/2Jz3Pzlt+5lFz4PQmzx8LAQIECBAgQIAAAQIECBAoi0Acdu27V1+dDus+k8tMDbeW1al6Ppo4JNnLjvT+ifPrxEAlLvHnX/jCF9K5iLPl1a9+dfr7+LsrkjmDFiRD+8feOnfccUcacMQAJAZB9QY6cf/ZvuP31UFJo+XGoOmqq65K61RZ5y996UvjxxHrXR3oVG93STICTByu7he/+EX4xje+kXLE4//4xz9+VFMLdGbyzJ+dfQl0Zse15fb6P95wWdi38enx4zqwfUeIN+uzpX/Z8uTbfDfLY6jT2dszrcBnJoBrhUZxv40ER3GbsoRGo0nSNrR164REI/1dYWH/4gl/P9HcNTGsiUFNDHGyodAm2snB/UNpiDOcfB0ambrHS1d/b+ie25uEOPMmDP2qg5oY2MQAJw6FlgU5RQQ2lWFN/D4LaSYKbKY6V4e3bw87kzFcsyULdMafW0kYMz8JdSqX+MmWbC6bGN4sOPXU8QBHcDOV+Au/33ZgZxrcPJkENWMBzjPp49N7nsu/kwnWPK5/aTjvuCTAOTIHjvlvpk1qBwQIECBAgAABAgQIECBQgMDG//W/wk+TIcNmaokfPH3NJz4x4x80jb1MYo+VrEdNZX1j8BEDjNhLp7JHS1wnbvfhD384fP/73z/qEGOPmj/+4z8ODz/8cPj93//9NNipdyiyv0p6N8V5c+IS59KpLLvRcuO+qnsPZRWPoVNcYigz0ZBssddRFlZl28VeS7/9278d3vGOdxzTzAKdmTrzZ28/Ap3Zs22pPf/D714XnvnmHePHVBnodMSeGUtmdgiveIN/ur18ytIAL0Zvo0l76CzqCyv7j5uyd029fmlPnL1jIc5o8v1US5wHJ/bE6Z6XBEVJD65m7F0z1THm+X0cvnBLMuRarSUOO3fir/1aWHHhhWkvmxjcxMBGj5s8si+s89TuwWN62sTgZvvQrvp2lK49UR+csV39+3X/Jvzy6gvCSQuOb2DfNiFAgAABAgQIECBAgAABAi++wEzNpRM/kPqy3/3dsOJVr5rVg4phSZwHOS6xx01lj5yJCt6QfLj22WefTX8d56nJwpcYnjzwwAPpzyuHcsvKOP7449N5cWot2baT1aHecivLqaxbVudsf5XHUKtucdi3PD55jnNWG9POpxQQ6ExJZIUosHPDE+Hrb/y/Uow4D8vogeHk8VD6/aIz14UFZ5yd3Mwfm9C9iKV7Xl/oT+ZV6UyGr+pJ5lnpSUKBON9K7/y5SUDQV0QVSlXG0MhQGD44NqfH0MiB8MCPvxOe+vJXxufOGZubpSPM6esN5/8/7wqnv3RmXkhHh0fClgefDLueeT7s3zb2wllrSYdeS4KL0eRmeOfyeWF4XmcYSab82bZtW9rDJva2GR6ufxL5ehuhJ5mLZv78+elX/D5+xRfZpUuXpt9nP693v9Ndf8PnPx+2H3mzEPfVlcxt05kM0bbotNNCnDRQr5uphfcl5311T5s4RFoMbg7O4PxcC3vmJ8OuJefskbnAKmt25elvDL//S781dWWtQYAAAQIECBAgQIAAAQIESiwQh16Loc6uxx5ruJYxzDkz6QGy+g1vaHgfNiRA4FgBgY6zIrfAcz/6p/C9331fGN6+Ld2ms68/nPZvrgpn/9aVoW/ZkvRnQzv3hv07doeRAwfD3k1j6+14clP6uPOJ6Q9jlLuyyYqLTlmVzufT1dcT+hbPD32L5ofexclQVYsXhN5FrT+fyDc+9Z+Tiew+O042J+n19Ko/+pPwqn/1m/UwHrPuSBLmbX3o6bDx7geStt4TDu47MGnvmqHkZvq+7tGwc3FHGOlKBubLPy1O3fXs6+sLS5YsCYsXL06/YlCzatWqkP08PpZxiW+U4qSDsVtztixLxn49J/kUS+yabHlB4Pn929K5bCqHSIvfD+59fkaZjp+3IpyycHU4Oelpc8rCE448rg7L+haHh7c/Ef7w+zcmZW4eLzOGOe946VvCgp7Wv7bMKLSdESBAgAABAgQIECBAgEBpBRrtqVNUz5zSwqkYgVkUEOjMIm6r7vrhL341CUQWhpWvOG88yKnnWGPos/u5bWkvnwM794QDSShwIPnZge2700CoqCWGOvNXLW35wOebf/PfwolnvCyclHwtWHJc3bwHDhwIW57bHDY//kzY/ONHwu6NW8OhZEi1yeauGU1Cm+Fkvvd98zvCvrkzE+JUhjXx+xjWxMdmCGzyou/fvDns37Sp7YdVO5T0/hsLbGJws3E8wIk/2z08c9eI3mQ+qLHAJgY3qysCnNUh/m6qJQY7uw/uDQPzjgsxALIQIECAAAECBAgQIECAAIFWE3jy9tvDhi98IRmZJ9/f40uTD6jGYdZ8QLXVzgTHUxYBgU4BLTE4OFhAKa1TxMHd+8PQrr3JPCwjYWjr2BwXe5IQIS77jjwWdbR9yxeG7gX9yfBXydBuC+eGngVzQ9eCZGi3hfPSn5d5efrpp8NXv/rV8aHMTjjhhPArv/IrYUVFj48YysSvGNrs2rUrHW90x44d6WRrw0nPm/1bdobeXaNhwf45ofPQ5EcbQ5yh7sNhX//hsKv/UN09ceKQZ4sWLQpx4rr4FXvYLF++PPTGoceSn8dHS2sJ7BnZFzbu3xye2TeYfG0+8v2m9DEO5zhTy5KehWF1/4pwwtyVyePKI48rwqr+5TNVhP0QIECAAAECBAgQIECAAIG6BAYGBupa/8VeOQY7m374w7Dtpz89pioL16wJK175yrAymStnQfK9hQCB2RMQ6Mye7fieBTozjxxDn33P7wyHkzlchnfvC8O7kq/kZ8NJD5+RPcXN5dOVzNvTf9yi0gU+cUK0r3zlK+FQMndN/BoZGUm/4k3yl7/85WlwE0OcGOZUz13TP9wR5u1Lvg50hO7ROPfO5Mu+3sPhQPK1e+7hcLCz9k34yrAmBjMxrImPApupdFvj95v2b01Cmk1JaDMW1oyFOJvCtuGdM3qAMbQZC25WpaHNWICzIizoNgzajELbGQECBAgQIECAAAECBAhMW6DZAp3KA45Dx6cjjCRzFMfh1cz9O+3TwQ4I5BYQ6OSmsmIzCZRpLp84rFsc3m06c/nE8CUu27dvTx9jL5r4FZdt27al4Uz8d3zcv39/uO+++9KwptYSe79Uv2noGQ6hf9/hMHdfCPH7qZZ0OLVkKLX9czvSodWade6aqY7T7/MLDI8eTIZGe6ZiqLRnx78/MFr7XMy/9xfWnNfVX3OItDh0WueczkZ2aRsCBAgQIECAAAECBAgQIECAAAECTSEg0GmKZlLJ2RB4Mefyib1mDh48mB7WoZ5kOLNF/WG043DYf/hgGEnuSe86uC8MhdH0dzHEyQKdvA4PPfTQhKt2dXWFtWvXhjnJEGoLdk0d4syZMyd0d3eHrv7e0H3K0rDkJavDvJVLWmrumryu1ksCxAM7x4ObF+a5eTY8s+e5GeVZOXdZEtycUDHHzdhcNyv6l81oOXZGgAABAgQIECBAgAABAgQIECBAoFkEBDrN0lLqWbhA3l4+MZwZHU3ClyMhTeX3sdIxuKn+WVy3niX2ghnpSsKfZJ6a+Dja1REOdh1OH+O/q5dHHnkk9I92hlMOLQrzDneHkcOjYfucofD4nJ1hUXd/+KX+E0PnSEjnxckCmxjaZF9xOLTOzs7QO39uWHn2KWH1+rNC3+L5aS8jS3sIPLX72SS42Zj2sqkMbnYMjc1rNRNLV9Kj5uQFq4/0uBkLbGJPm/g4N+mJYyFAgAABAgQIECBAgAABAgQIECBA4AUBgY6zgUCFQOwJkw1blg1pNtnQZnG+ntFdB9JgpHPkcOiKIUny1XXwcK75Z2YKP85dc7C3YzzwGdz2fDh+X1/oCnNCx5yO+P8kDUoCoHA4jCzrDeesODUNbGKAEwOdyqUzCW3iMHExxFl88kohzkw1Ugn3szfpCVYZ1rzw/cYwcmh0xmq8uHfhMT1tYnBzUvJlIUCAAAECBAgQIECAAAECBAgQIEAgn4BAJ5+TtZpQoHLemSyomSycydaZyUMdC3gOJ8ObdSRz0xxOd907Nh1O6D/ymLe8rCdNXD8LYipDmfiz+O+47N20Izy3dXMYTXrmVC59XT1h1cpVYcHKpUf9PAtxlp9xYlh57lohTt5GaZL1Nu3bckxPm9j7Jv58JpcT5q+qGdws7Vs8k8XYFwECBAgQIECAAAECBAgQIECAAIG2FBDotGWzN+dBx8AlzicTlxjMZAHMtm3b0u+zn8XfNzLvTJEqfX19IX719/eHJf0LQvdwEvTM6QpzO3vC6N6h0NfRHQ7u2hcO7z+Yhjdxqe5JM1F9D48eCtsfezb99e6hZC6eZLL6jo6O0Jvse253b+iZ1xcWrj4u/f2iU1alvXBWrXtJ6F00r0gCZc2wQAzvag2R9sSuZ8Leg/tnrLS+zt6aQ6TFodN6OsfOVQsBAgQIECBAgAABAgQIECBAgAABAjMvINCZedNj9jg4OFhAKcUUsWHDhhC/hoaGwsqVK8OrXvWqhgqO28evGMTs2rUrDA8Pp//OetDEn2Xr7Ny5My0jrlPGpaenJ8Q5Z2JAs3DhwrSK8TGGNfHnCxYsSB+zdbLv8x7Lwd37w9CuvWF0aCQMbR2bv2TPxq3p474jj5X7OpzMz7P7qecn3H3vornhxIvODwtOWRn6j1uUtxrWm2WBx/dsDD/cen+Ijyv6loU3rHxlOHX+6mNK3T2yNzyzb1PYuH9z+jj2ffK1b/OM1nBpz6JwwtyVYXX/iqMeY90sBAgQIECAAAECBAgQIECAwPQEBgYGprcDWxMg0JYCAp0Cmr1VAp2vfvWr4dFHHz1KLIYZV1xxRYiPWTgTV9i9e3e6XgxoKsOZuE4MasoczsR6L1q0aDyEyUKaxYsXHxXQxACn3nBmtk63GPrse35nODw8EoZ37wuD3/9FOLB1dzh8cCQcSnrsxB46PUmQ09XfGwZe+9Kw4oLTZ6sq9tuAwA+3/CT8t4c+F/aOHt2T5l+tfn1Y3rvkSHjzXPq4fXgs1JuJpSOZW6k6sIkhzglzV4V5Xf0zUYR9ECBAgAABAgQIECBAgAABAjUEBDpOCwIEGhEQ6DSi1obb/PM//3P427/92/Ejf+qpp8LBgwfDoaQ3SAw1TjrppFKqxNBlyZIlad1iIJMNdbZ06dL0++xnsTdN9rtSHkidlRrauTf86BMvtFfstdMxZ046rNr573yTOXLq9JzN1XcP7w2Xfe2asOfgvprFxJmXOqZZgQU982rMbbM6nLxwdZgz7b1Ps3I2J0CAAAECBAgQIECAAAECBAgQIEAgl4BAJxeTlT7/+c+HBx54YBzikUceScOcbDnttNNyz/HSqGblvDPV4Uzc56pVq9JdV4Y48ft2XfY8ty08+Q/3h60PPR06+3rSuXLOuOw1wpySnBA/3fpwuPu5n4T//cwPw8M7npi4VnUkOgPzjqsKbk4IJy04PqzoX1qSo1YNAgQIECBAgAABAgQIECBAgAABAgQaFRDoNCrXZtvdfPPN4fHHHx8/6ieeeCIdOi1b1qxZE7q780+IXh3OxP3EkCb2nMm+r1ynlXrPtNmp43CPCAzu3Rx+tOkn4Z5NPw13J487hsaGJQx1BDZx9e45XeGUpGfNyUlQM/Y41tMm/ntuV/sGmE40AgQIECBAgAABAgQIECBAgAABAq0uINBp9RaeoeP7+te/Hn7wgx+M7y0OubZ//9h8HzHIOfvss9OhzWIoE5fssdWHNpshXrtpQYHh0YNHBTiP7nyq9lFOEei8cuW54dUDv5T2tIkBzonzx3qiWQgQIECAAAECBAgQIECAAAECBAgQaC8BgU57tXfDR3vgwIHwsY99LMTHuMTh1kZHR0NnZ2d405veFF796lc3vG8bEmgVgQe2PRru3pz0wEmGUou9cKa7nL/ipeH/fc37Q5wDx0KAAAECBAgQIECAAAECBAgQIECAQHsLCHTau/3rOvrBwcHwd3/3dyE+xiUOg/aGN7xBmFOXopVbSWDzvq1HBThbD+zIfXiLexeGC1a8LKxfdW5Yv/Jl4daH7wi3PPy18e1jmPMf1v9OOH7eitz7tCIBAgQIECBAgAABAgQIECBAgAABAq0rINApoG2zAKSAogopIs6ds3PnzrBo0aLQ29tbSJkKIVAGgdFDo+EnOx8O9+14KNy37cHw+N6NdVXrnEUvCeuWnBHOW3xGOGPhqTW3fXzPxrCib2mY19Vf176tTIAAAQIECBAgQIAAAQIECDSPwMDAQPNUVk0JECiNgECngKZotUCnADJFECiNwBNJaPPP2x8M929/KNyfhDkx1Mm7nDB3ZTg3CXDWLTo9nJc89nf25d3UegQIECBAgAABAgQIECBAgEALCwh0WrhxHRqBWRQQ6Mwirl0TINB8AtsO7Eznv/lRMg/OPcl8OJv2bcl9EHGumziM2gXJEGqvXHluOHGBT9vkxrMiAQIECBAgQIAAAQIECBAgQIAAAQKTCgh0nCAECLS9wD2bfhp+lIQ48fEX2zbU5bFu+ZnpPDgxyPml486qa1srEyBAgAABAgQIECBAgAABAgQIECBAIK+AQCevlPUIEGgZgcd2Pp32wrk7CXDi49DocO5jO2H+qrA+6X0Te+GsT74W9szPva0VCRAgQIAAAQIECBAgQIAAAQIECBAg0KiAQKdROdsRINA0AjuHdo8FOMkQancnQ6k9u3dz7rr3d/VWBDjrwqkLV+fe1ooECBAgQIAAAQIECBAgQIAAAQIECBCYKQGBzkxJ2g8BAqUS+KfNP0/nwIlz4fx068N11e2cZacd6YFzbnjFinPq2tbKBAgQIECAAAECBAgQIECAAAECBAgQmA0Bgc5sqNonAQKFCzy569nxACcGOXsP7stdh4F5x6Vz4GRz4SztW5R7WysSIECAAAECBAgQIECAAAECBAgQIECgCAGBTgHKg4ODBZSiCALtJbB3ZH/4yY6Hw/07Hgr3bX8oPLs//zBq3R1dYd2SM8a+Fp8eTplnGLX2OnscLQECBAgQIECAAAECBAgQeHEFBgYGXtwKKJ0AgaYUEOgU0GwCnQKQFdEWAg/uejwJbx5MQpyHw893bqjrmNfOPzEJb46EOEmQMyd01LW9lQkQIECAAAECBAgQIECAAAECMyUg0JkpSfsh0F4CAp32am9HS6CpBDbu3RTuTubAyebC2TW8J3f9j+tfEtavPPfIXDjrQvy3hQABAgQIECBAgAABAgQIECBAgAABAs0qINBp1pZTbwItKHBgdOioAOfxXc/kPso5HXOSAOdl43PhnLlkTe5trUiAAAECBAgQIECAAAECBAgQIECAAIGyCwh0yt5C6kegxQV+vnVD2gPn7ufuTx5/VtfRnrb45PEA54IVLws9nd11bW9lAgQIECBAgAABAgQIECBAgAABAgQINIuAQKdZWko9CbSIwHP7toR7NiUBzqafJF8/DdsO7Mh9ZEt6F4VXrhobRi0GOAPzjsu9rRUJECBAgAABAgQIECBAgAABAgQIECDQzAICnWZuPXUn0AQCBw+NHBXgPLLjibpqnYU38fGcZafVta2VCRAgQIAAAQIECBAgQIAAAQIECBAg0CoCAp1WaUnHQaBEAg/teHxsLpykB86Pkp44hw4fyl27UxedENYnvW/Wr1qX9sLp7+rNva0VCRAgQIAAAQIECBAgQIAAAQIECBAg0KoCAp0CWnZwcLCAUhRB4MUT2Da8M9y//aHwk50Ph3/e9mCI/867zO+aG85bckZYt/iMcO7i08NAv2HU8tpZjwABAgQIECBAgAABAgQIEGhOgYGBgeasuFoTIPCiCgh0CuAX6BSArIhCBQ6Hw2mAc/+O5Ct53LDn6brKf+mitWmAsy4Jcs5auKauba1MgAABAgQIECBAgAABAgQIEGh2AYFOs7eg+hN4cQQEOi+Ou1IJNJ3Ahp1PjQ2jtvmn4e5kKLXh0eHcx3Di/IHwylXnhjgPzvqV54b53XNzb2tFAgQIECBAgAABAgQIECBAgAABAgQIEAhBoOMsIECgpsD2oV3jAU6cC+fZvZtzS83t6h8LcNK5cM4NJy84Pve2ViRAgAABAgQIECBAgAABAgQIECBAgACBYwUEOs4KAgTGBe7d/LMQw5v49dOtD9cl87Jlp6e9b2KA8/Ljzq5rWysTIECAAAECBAgQIECAAAECBAgQIECAwOQCAh1nSN0Cu4f3ht0H94bj562oe1sbFC/w8PYnwsC848KCnnnHFP74rmfGApw4jFoynNq+kQO5Kxjbf/2RIdTiUGqLexfm3taKBAgQIECAAAECBAgQIECAAAECBAgQIFCfgECnPq+G1h4cHGxou7Jt9PiejeHPH/r/wuN7N45X7b2nvy382qpXla2q6pMI/M/nfhhufvTvwt7R/anHqfNWh3eufUvYcXBXuH/HQ+H+7Q+FwQNbclv1zOkO65acEc5bfEY4d/Hp4eR5hlHLjWdFAgQIECBAgAABAgQIECBAgECFwMDAAA8CBAjULSDQqZus/g1aIdDZO7I/vP1H/3E8HKhUeNvJl4azF62tH8YWsybwi52Phs8/+fWa+z+c/LQjZ8mnLTg5rEvCmxjkrEuCHAsBAgQIECBAgAABAgQIECBAgMD0BQQ60ze0BwLtKCDQacdWb+CYb/rZbeGvfv6lBra0STMJrJy7PMTh09avSL6SuXCW9S1upuqrKwECBAgQIECAAAECBAgQIECAAAECBFpWQKDTsk07swf2vu/dGP7Pxrsn3Gk9vT5mtmb2Nh2Brjmd4YIV54ZXJuFNDHJOX3zKdHZnWwIECBAgQIAAAQIECBAgQIAAAQIECBCYJQGBzizBttpu/9Pdnwpfe/w7Ap0WaNi5XX3h/37Jr6e9cGKI0zWnqwWOyiEQIECAAAECBAgQIECAAAECBAgQIECgtQUEOq3dvjN2dP/nmbvD+75/Y839Le5dGNYuOnHGyrKj6Qs8sXtj2Lp/R80dveOlbwnvPOfy6RdiDwQIECBAgAABAgQIECBAgAABAgQIECBQmIBApzDq5i+oVi+dBd3zwl+8/j+F05ec0vwH2EJHsHt4b3jbt94XBvduPuqofmX1+vAf1v9OWNAzr4WO1qEQIECAAAECBAgQIECAAAECBAgQIECg9QUEOq3fxjN6hLc89LXw8M4nw54kMDht8cnhytPfKByYUeGZ3Vlsr+8+e0+IwdvLjzs7XHnGG2e2AHsjQIAAAQIECBAgQIAAAQIECBAgQIAAgUIEBDoFMA8ODhZQiiIIECBAgAABAgQIECBAgAABAgQIEGgGgYGBgWaopjoSIFAyAYFOAQ0i0CkAWREECBAgQIAAAQIECBAgQIAAAQIEmkRAoNMkDaWaBEomINApWYOoDgECBAgQIECAAAECBAgQIECAAAECBAgQIECgWkCg45wgQIAAAQIECBAgQIAAAQIECBAgQIAAAQIECJRcQKBT8gZSPQIECBAgrrun/QAAIABJREFUQIAAAQIECBAgQIAAAQIECBAgQICAQMc5QIAAAQIECBAgQIAAAQIECBAgQIAAAQIECBAouYBAp+QNpHoECBAgQIAAAQIECBAgQIAAAQIECBAgQIAAAYFOcg489thj4WMf+1j41re+FR599NH0rHjFK14R3vKWt4Srr746LFu2zJlCgAABAgQIECBAgAABAgQIECBAgAABAgQIEHjRBNo+0Ln//vvD61//+rB9+/awZMmSsH79+rQx7rzzzvRx7dq1adCzZs2ahhtpcHCw4W1tSIAAAQIECBAgQIAAAQIECBAgQIBAawkMDAy01gE5GgIEChFo60Bn69at4bTTTkvDnGuuuSZ88IMfHO+NE3vtXH755eHee+8NF110UfjmN7/ZcIMIdBqmsyEBAgQIECBAgAABAgQIECBAgACBlhMQ6LRckzogAoUItHWgc+utt4Yrr7wy7YWzYcOGY8BjqBN/F5f77rsvrFu3rpBGUQgBAgQIECBAgAABAgQIECBAgAABAgQIECBAoFKg7QOdd7/73WnvnOuvv77mmXHBBRekvXTuuuuucOGFFzp7CBAgQIAAAQIECBAgQIAAAQIECBAgQIAAAQKFC7R1oJNHu6OjI11NoJNHyzoECBAgQIAAAQIECBAgQIAAAQIECBAgQIDAbAgIdCZR/cu//Mvwrne9KyxZsiRs27ZtNvztkwABAgQIECBAgAABAgQIECBAgAABAgQIECAwpYBAZwKi+++/P7z+9a8P27dvDx/96EfD+9///ikxrUCAAAECBAgQIECAAAECBAgQIECAAAECBAgQmA0BgU4N1cow56KLLgrf/OY3Z8PePgkQIECAAAECBAgQIECAAAECBAgQIECAAAECuQQEOlVMlWHOK17xijTMWbZsWS7MiVb68Y9/PK3tbUyAAAECBAgQIECAAAECBAgQIECAQOsInH/++a1zMI6EAIHCBAQ6FdS33nprePe7350Os3bNNdeED37wg9MOc+LuBTqFnc8KIkCAAAECBAgQIECAAAECBAgQIFB6AYFO6ZtIBQmUUkCgc6RZrrvuunDDDTek/7r22mvD9ddfX8oGUykCBAgQIECAAAECBAgQIECAAAECBAgQIECg/QQEOkmbx145n/nMZ9LWv+WWW8IVV1zRfmeCIyZAgAABAgQIECBAgAABAgQIECBAgAABAgRKK9D2gU7WM2fJkiXh9ttvDxdeeGFpG0vFCBAgQIAAAQIECBAgQIAAAQIECBAgQIAAgfYUaOtA53vf+1547Wtfm7b8XXfdJcxpz+eAoyZAgAABAgQIECBAgAABAgQIECBAgAABAqUXaOtA5+KLLw533nlnrkYS+ORishIBAgQIECBAgAABAgQIECBAgAABAgQIECAwCwJtHeh0dHTkJhXo5KayIgECBAgQIECAAAECBAgQIECAAAECBAgQIDDDAm0d6Myw5YS7GxwcLKoo5RAgQIAAAQIECBAgQIAAAQIECBAgUHKBgYGBktdQ9QgQKKOAQKeAVhHoFICsCAIECBAgQIAAAQIECBAgQIAAAQJNIiDQaZKGUk0CJRMQ6JSsQVSHAAECBAgQIECAAAECBAgQIECAAAECBAgQIFAtINBxThAgQIAAAQIECBAgQIAAAQIECBAgQIAAAQIESi4g0Cl5A6keAQIECBAgQIAAAQIECBAgQIAAAQIECBAgQECg4xwgQIAAAQIECBAgQIAAAQIECBAgQIAAAQIECJRcQKBT8gZSPQIECBAgQIAAAQIECBAgQIAAAQIECBAgQICAQMc5QIAAAQIECBAgQIAAAQIECBAgQIAAAQIECBAouYBAp4AGGhwcLKAURRAgQIAAAQIECBAgQIAAAQIECBAg0AwCAwMDzVBNdSRAoGQCAp0CGkSgUwCyIggQIECAAAECBAgQIECAAAECBAg0iYBAp0kaSjUJlExAoFOyBlEdAgQIECBAgAABAgQIECBAgAABAgQIECBAgEC1gEDHOUGAAAECBAgQIECAAAECBAgQIECAAAECBAgQKLmAQKfkDaR6BAgQIECAAAECBAgQIECAAAECBAgQIECAAAGBjnOAAAECBAgQIECAAAECBAgQIECAAAECBAgQIFByAYFOAQ00ODhYQCmKIECAAAECBAgQIECAAAECBAgQIECgGQQGBgaaoZrqSIBAyQQEOgU0iECnAGRFECBAgAABAgQIECBAgAABAgQIEGgSAYFOkzSUahIomYBAp2QNojoECBAgQIAAAQIECBAgQIAAAQIECBAgQIAAgWoBgY5zggABAgQIECBAgAABAgQIECBAgAABAgQIECBQcgGBTskbSPUIECBAgAABAgQIECBAgAABAgQIECBAgAABAgId5wABAgQIECBAgAABAgQIECBAgAABAgQIECBAoOQCAp2SN5DqESBAgAABAgQIECBAgAABAgQIECBAgAABAgQEOs4BAgQIECBAgAABAgQIECBAgAABAgQIECBAgEDJBQQ6BTTQ4OBgAaUoggABAgQIECBAgAABAgQIECBAgACBZhAYGBhohmqqIwECJRMQ6BTQIAKdApAVQYAAAQIECBAgQIAAAQIECBAgQKBJBAQ6TdJQqkmgZAICnZI1iOoQIECAAAECBAgQIECAAAECBAgQIECAAAECBKoFBDrOCQIECBAgQIAAAQIECBAgQIAAAQIECBAgQIBAyQUEOiVvINUjQIAAAQIECBAgQIAAAQIECBAgQIAAAQIECAh0nAMECBAgQIAAAQIECBAgQIAAAQIECBAgQIAAgZILCHRK3kCqR4AAAQIECBAgQIAAAQIECBAgQIAAAQIECBAQ6DgHCBAgQIAAAQIECBAgQIAAAQIECBAgQIAAAQIlFxDoFNBAg4ODBZSiCAIECBAgQIAAAQIECBAgQIAAAQIEmkFgYGCgGaqpjgQIlExAoFNAgwh0CkBWBAECBAgQIECAAAECBAgQIECAAIEmERDoNElDqSaBkgkIdErWIKpDgAABAgQIECBAgAABAgQIECBAgAABAgQIEKgWEOg4JwgQIECAAAECBAgQIECAAAECBAgQIECAAAECJRcQ6JS8gVSPAAECBAgQIECAAAECBAgQIECAAAECBAgQICDQcQ4QIECAAAECBAgQIECAAAECBAgQIECAAAECBEouINApeQOpHgECBAgQIECAAAECBAgQIECAAAECBAgQIEBAoOMcIECAAAECBAgQIECAAAECBAgQIECAAAECBAiUXECgU0ADDQ4OFlCKIggQIECAAAECBAgQIECAAAECBAgQaAaBgYGBZqimOhIgUDIBgU4BDSLQKQBZEQQIECBAgAABAgQIECBAgAABAgSaRECg0yQNpZoESiYg0ClZg6gOAQIECBAgQIAAAQIECBAgQIAAAQIECBAgQKBaQKDjnCBAgAABAgQIECBAgAABAgQIECBAgAABAgQIlFxAoFPyBlI9AgQIECBAgAABAgQIECBAgAABAgQIECBAgIBAxzlAgAABAgQIECBAgAABAgQIECBAgAABAgQIECi5gECn5A2kegQIECBAgAABAgQIECBAgAABAgQIECBAgAABgY5zgAABAgQIECBAgAABAgQIECBAgAABAgQIECBQcgGBTgENNDg4WEApiiBAgAABAgQIECBAgAABAgQIECBAoBkEBgYGmqGa6kiAQMkEBDoFNIhApwBkRRAgQIAAAQIECBAgQIAAAQIECBBoEgGBTpM0lGoSKJmAQKdkDaI6BAgQIECAAAECBAgQIECAAAECBAgQIECAAIFqAYGOc4IAAQIECBAgQIAAAQIECBAgQIAAAQIECBAgUHIBgU7JG0j1CBAgQIAAAQIECBAgQIAAAQIECBAgQIAAAQICHecAAQIECBAgQIAAAQIECBAgQIAAAQIECBAgQKDkAgKdkjeQ6hEgQIAAAQIECBAgQIAAAQIECBAgQIAAAQIEBDrOAQIECBAgQIAAAQIECBAgQIAAAQIECBAgQIBAyQUEOgU00ODgYAGlKIIAAQIECBAgQIAAAQIECBAgQIAAgWYQGBgYaIZqqiMBAiUTEOgU0CACnQKQFUGAAAECBAgQIECAAAECBAgQIECgSQQEOk3SUKpJoGQCAp2SNYjqECBAgAABAgQIECBAgAABAgQIECBAgAABAgSqBQQ6zgkCBAgQIECAAAECBAgQIECAAAECBAgQIECAQMkFBDolbyDVI0CAAAECBAgQIECAAAECBAgQIECAAAECBAgIdJwDBAgQIECAAAECBAgQIECAAAECBAgQIECAAIGSCwh0CmigwcHBAkpRBAECBAgQIECAAAECBAgQIECAAAECzSAwMDDQDNVURwIESiYg0CmgQQQ6BSArggABAgQIECBAgAABAgQIECBAgECTCAh0mqShVJNAyQQEOiVrENUhQIAAAQIECBAgQIAAAQIECBAgQIAAAQIECFQLCHScEwQIECBAgAABAgQIECBAgAABAgQIECBAgACBkgsIdEreQKpHgAABAgQIECBAgAABAgQIECBAgAABAgQIEBDoOAcIECBAgAABAgQIECBAgAABAgQIECBAgAABAiUXEOiUvIFUjwABAgQIECBAgAABAgQIECBAgAABAgQIECAg0KlxDtx///3hzjvvDG9+85vDmjVrnCUECBAgQIAAAQIECBAgQIAAAQIECBAgQIAAgRdVQKBTxb9169Zw8cUXh3vvvTfcdddd4cILL5x2Aw0ODk57H3ZAgAABAgQIECBAgAABAgQIECBAgEBrCAwMDLTGgTgKAgQKFRDoVHBXhjnxxwKdQs9FhREgQIAAAQIECBAgQIAAAQIECBBoCwGBTls0s4MkMOMCAp0jpHfccUe46qqrwvbt28eRZyrQmfFWs0MCBAgQIECAAAECBAgQIECAAAECBAgQIECgrQTaPtB57LHHwrvf/e50zpy4XH755eG2225LvxfotNVzwcESIECAAAECBAgQIECAAAECBAgQIECAAIHSCrR9oPO9730vvPa1rw1r164Nn/jEJ8Ill1wSOjo6BDqlPWVVjAABAgQIECBAgAABAgQIECBAgAABAgQItJ9A2wc6sYfOs88+Gy688MLx1hfotN8TwRETIECAAAECBAgQIECAAAECBAgQIECAAIEyC7R9oFOrcQQ6ZT5l1Y0AAQIECBAgQIAAAQIECBAgQIAAAQIECLSfgECnRpsLdNrvieCICRAgQIAAAQIECBAgQIAAAQIECBAgQIBAmQUEOgUEOj/+8Y/LfA6oGwECBAgQIECAAAECBAgQIECAAAECBQqcf/75BZamKAIEWkVAoCPQaZVz2XEQIECAAAECBAgQIECAAAECBAgQaAoBgU5TNJNKEiidgECngECndK2uQgQIECBAgAABAgQIECBAgAABAgQIECBAgEBTCQh0BDpNdcKqLAECBAgQIECAAAECBAgQIECAAAECBAgQaEcBgY5Apx3Pe8dMgAABAgQIECBAgAABAgQIECBAgAABAgSaSkCgI9BpqhNWZQkQIECAAAECBAgQIECAAAECBAgQIECAQDsKCHQEOu143jtmAgQIECBAgAABAgQIECBAgAABAgQIECDQVAICHYFOU52wKkuAAAECBAgQIECAAAECBAgQIECAAAECBNpRQKBTo9VvvPHG9KdvfvObw5o1a6Z9XgwODk57H3ZAgAABAgQIECBAgAABAgQIECBAgEBrCAwMDLTGgTgKAgQKFRDoFMAt0CkAWREECBAgQIAAAQIECBAgQIAAAQIEmkRAoNMkDaWaBEomINApWYOoDgECBAgQIECAAAECBAgQIECAAAECBAgQIECgWkCg45wgQIAAAQIECBAgQIAAAQIECBAgQIAAAQIECJRcQKBT8gZSPQIECBAgQIAAAQIECBAgQIAAAQIECBAgQICAQMc5QIAAAQIECBAgQIAAAQIECBAgQIAAAQIECBAouYBAp+QNpHoECBAgQIAAAQIECBAgQIAAAQIECBAgQIAAAYGOc4AAAQIECBAgQIAAAQIECBAgQIAAAQIECBAgUHIBgU4BDTQ4OFhAKYogQIAAAQIECBAgQIAAAQIECBAgQKAZBAYGBpqhmupIgEDJBAQ6BTSIQKcAZEUQIECAAAECBAgQIECAAAECBAgQaBIBgU6TNJRqEiiZgECnZA2iOgQIECBAgAABAgQIECBAgAABAgQIECBAgACBagGBjnOCAAECBAgQIECAAAECBAgQIECAAAECBAgQIFByAYFOyRtI9QgQIECAAAECBAgQIECAAAECBAgQIECAAAECAh3nAAECBAgQIECAAAECBAgQIECAAAECBAgQIECg5AICnZI3kOoRIECAAAECBAgQIECAAAECBAgQIECAAAECBAQ6zgECBAgQIECAAAECBAgQIECAAAECBAgQIECAQMkFBDoFNNDg4GABpSiCAAECBAgQIECAAAECBAgQIECAAIFmEBgYGGiGaqojAQIlExDoFNAgAp0CkBVBgAABAgQIECBAgAABAgQIECBAoEkEBDpN0lCqSaBkAgKdkjWI6hAgQIAAAQIECBAgQIAAAQIECBAgQIAAAQIEqgUEOs4JAgQIECBAgAABAgQIECBAgAABAgQIECBAgEDJBQQ6JW8g1SNAgAABAgQIECBAgAABAgQIECBAgAABAgQICHScAwQIECBAgAABAgQIECBAgAABAgQIECBAgACBkgsIdApooMHBwQJKUQQBAgQIECBAgAABAgQIECBAgAABAs0gMDAw0AzVVEcCBEomINApoEEEOgUgK4IAAQIECBAgQIAAAQIECBAgQIBAkwgIdJqkoVSTQMkEBDolaxDVIUCAAAECBAgQIECAAAECBAgQIECAAAECBAhUCwh0nBMECBAgQIAAAQIECBAgQIAAAQIECBAgQIAAgZILCHRK3kCqR4AAAQIECBAgQIAAAQIECBAgQIAAAQIECBAQ6DgHCBAgQIAAAQIECBAgQIAAAQIECBAgQIAAAQIlFxDolLyBVI8AAQIECBAgQIAAAQIECBAgQIAAAQIECBAgINBxDhAgQIAAAQIECBAgQIAAAQIECBAgQIAAAQIESi4g0CmggQYHBwsoRREECBAgQIAAAQIECBAgQIAAAQIECDSDwMDAQDNUUx0JECiZgECngAYR6BSArAgCBAgQIECAAAECBAgQIECAAAECTSIg0GmShlJNAiUTEOiUrEFUhwABAgQIECBAgAABAgQIECBAgAABAgQIECBQLSDQcU4QIECAAAECBAgQIECAAAECBAgQIECAAAECBEouINApeQOpHgECBAgQIECAAAECBAgQIECAAAECBAgQIEBAoOMcIECAAAECBAgQIECAAAECBAgQIECAAAECBAiUXECgU/IGUj0CBAgQIECAAAECBAgQIECAAAECBAgQIECAgEDHOUCAAAECBAgQIECAAAECBAgQIECAAAECBAgQKLmAQKeABhocHCygFEUQIECAAAECBAgQIECAAAECBAgQINAMAgMDA81QTXUkQKBkAgKdAhpEoFMAsiIIECBAgAABAgQIECBAgAABAgQINImAQKdJGko1CZRMQKBTsgZRHQIECBAgQIAAAQIECBAgQIAAAQIECBAgQIBAtYBAxzlBgAABAgQIECBAgAABAgQIECBAgAABAgQIECi5gECn5A2kegQIECBAgAABAgQIECBAgAABAgQIECBAgAABgY5zgAABAgQIECBAgAABAgQIECBAgAABAgQIECBQcgGBTskbSPUIECBAgAABAgQIECBAgAABAgQIECBAgAABAgId5wABAgQIECBAgAABAgQIECBAgAABAgQIECBAoOQCAp0CGmhwcLCAUhRBgAABAgQIECBAgAABAgQIECBAgEAzCAwMDDRDNdWRAIGSCQh0CmgQgU4ByIogQIAAAQIECBAgQIAAAQIECBAg0CQCAp0maSjVJFAyAYFOyRpEdQgQIECAAAECBAgQIECAAAECBAgQIECAAAEC1QICHecEAQIECBAgQIAAAQIECBAgQIAAAQIECBAgQKDkAgKdkjeQ6hEgQIAAAQIECBAgQIAAAQIECBAgQIAAAQIEBDrOAQIECBAgQIAAAQIECBAgQIAAAQIECBAgQIBAyQUEOiVvINUjQIAAAQIECBAgQIAAAQIECBAgQIAAAQIECAh0nAMECBAgQIAAAQIECBAgQIAAAQIECBAgQIAAgZILCHQKaKDBwcECSlEEAQIECBAgQIAAAQIECBAgQIAAAQLNIDAwMNAM1VRHAgRKJiDQKaBBBDoFICuCAAECBAgQIECAAAECBAgQIECAQJMICHSapKFUk0DJBAQ6JWsQ1SFAgAABAgQIECBAgAABAgQIECBAgAABAgQIVAsIdJwTBAgQIECAAAECBAgQIECAAAECBAgQIECAAIGSCwh0St5AqkeAAAECBAgQIECAAAECBAgQIECAAAECBAgQEOg4BwgQIECAAAECBAgQIECAAAECBAgQIECAAAECJRcQ6JS8gVSPAAECBAgQIECAAAECBAgQIECAAAECBAgQICDQcQ4QIECAAAECBAgQIECAAAECBAgQIECAAAECBEouINApoIEGBwcLKEURBAgQIECAAAECBAgQIECAAAECBAg0g8DAwEAzVFMdCRAomYBAp4AGEegUgKwIAgQIECBAgAABAgQIECBAgAABAk0iINBpkoZSTQIlExDolKxBVIcAAQIECBAgQIAAAQIECBAgQIAAAQIECBAgUC0g0HFOECBAgAABAgQIECBAgAABAgQIECBAgAABAgRKLiDQKXkDqR4BAgQIECBAgAABAgQIECBAgAABAgQIECBAQKDjHCBAgAABAgQIECBAgAABAgQIECBAgAABAgQIlFxAoJM00NatW8PNN98cbrrppvDoo4+mTXbRRReF9773veGSSy4peROqHgECBAgQIECAAAECBAgQIECAAAECBAgQINDqAm0f6MQw5+KLLw733nvveJATf5b9+9prrw3XX399q58Hjo8AAQIECBAgQIAAAQIECBAgQIAAAQIECBAosUDbBzrXXXdduOGGG8IrXvGKcNttt4U1a9akzXXHHXeESy+9NP3+rrvuChdeeGHDzTg4ONjwtjYkQIAAAQIECBAgQIAAAQIECBAgQKC1BAYGBlrrgBwNAQKFCLR1oBN74ixfvjyFvu+++8K6deuOQr/xxhvDBz7wgXD55ZeHW2+9teEGEeg0TGdDAgQIECBAgAABAgQIECBAgAABAi0nINBpuSZ1QAQKEWjrQCeGNFdeeWXaO+eee+45Bvyxxx4La9euTX++ZcuWsGzZskIaRSEECBAgQIAAAQIECBAgQIAAAQIECBAgQIAAgUqBtg50sh4411xzTfj0pz9d88xYunRp2L59+7SHXXPaESBAgAABAgQIECBAgAABAgQIECBAgAABAgQaFWjrQOfiiy8Od955Z/joRz8a3v/+99c0zNa55ZZbwhVXXNGos+0IECBAgAABAgQIECBAgAABAgQIECBAgAABAg0LCHRyBjqThT4N69uQAAECBAgQIECAAAECBAgQIECAAAECBAgQIJBDQKBTQKAT5+ixECBAgAABAgQIECBAgAABAgQIECBAIArce++9IAgQIFC3gEBHoFP3SWMDAgQIECBAgAABAgQIECBAgAABAgQaFxDoNG5nSwLtLNDWgU6cE+e2224zh047PwMcOwECBAgQIECAAAECBAgQIECAAAECBAgQaAKBtg50brzxxvCBD3wgXHvtteH666+v2VxLly4N27dvD3fddVe48MILm6BJVZEAAQIECBAgQIAAAQIECBAgQIAAAQIECBBoNYG2DnTuuOOOcOmll4Y4x80999xzTNs+9thjYe3atenPt2zZEpYtW9Zq7e94CBAgQIAAAQIECBAgQIAAAQIECBAgQIAAgSYQaOtAZ+vWrWH58uVpM913331h3bp1RzVZ1oPn8ssvD7feemsTNKcqEiBAgAABAgQIECBAgAABAgQIECBAgAABAq0o0NaBTmzQ6667Ltxwww1pL504n86aNWvSds5678TvDbfWiqe+YyJAgAABAgQIECBAgAABAgQIECBAgAABAs0j0PaBTuylc/HFF4d77703bbWLLrooxJ9l/55sfp3maWY1JUCAAAECBAgQIECAAAECBAgQIECAAAECBJpZoO0Dndh4McC5+eabw0033RQeffTR8WDnve99b7jkkkuauX3VnQABAgQIECBAgAABAgQIECBAgAABAgQIEGgBAYFOCzSiQyBAgAABAgQIECBAgAABAgQIECBAgAABAgRaW0Cg09rt6+gIECBAgAABAgQIECBAgAABAgQIECBAgACBFhAQ6LRAIzoEAgQIECBAgAABAgQIECBAgAABAgQIECBAoLUFBDqt3b6OjgABAgQIECBAgAABAgQIECBAgAABAgQIEGgBAYFOCzSiQyBAgAABAgQIECBAgAABAgQIECBAgAABAgRaW0Cg09rt6+gIECBAgAABAgQIECBAgAABAgQIECBAgACBFhAQ6LRAIzoEAgQIECBAgAABAgQIECBAgAABAgQIECBAoLUFBDot2L6PPfZY+NjHPha+9a1vhUcffTQ9wle84hXhLW95S7j66qvDsmXLah711q1bw8033xxuuumm8e0uuuii8N73vjdccskluaVuvPHG8IEPfCDcdddd4cILL5xwu0brmbsiTbLirbfeGv76r/863HnnnWmNlyxZEn791389vOc975nU73vf+1745Cc/GW677bZ0u7Vr16bbffCDH5ywjatJYpufdtppYf369eGb3/zmpGJ33HFH+MQnPjFez1jeO9/5zknPqSZpgtzVzJ4jX/rSl8K99957lPsf/uEfhjVr1ky4r9jOH//4x8e3y56T73//+3OXH9uR4AKXAAAZs0lEQVT8ta99bfjoRz8a6tkuFnDxxRenbdfItrkrWLIVG73GFH0tvOCCC8bPi1qE8To81fOzZPQNVSe7psXXru3bt6f7iMf+W7/1W+GKK66Y8rUkPsfidtk19I//+I/DunXrctcle44cPnx4ym3i61z1daDdrodlf+3q6OiYsh2zFfK0ee6dlXDFZrkW1rr2xtfKP/iDP5j0GlBC8mlVqVmuhdX1jNfeeK2e6v3QtHBKuHHR18KiyyshecNVKvp9/HTKqzzI6bz/bxirBBsW/drVaHmNblcC4hmtQtGvXY2Wd//994cPf/jD6b2y7O+GdnztmtHGtzMCBF4UAYHOi8I+e4XGF6jXv/714y9O8UZ9XLKwIN6Ejy9e1Tee4xvOeDMru0kdb6LFn2X/vvbaa8P1118/ZcXjHxlXXnllut5kgU6j9ZyyAk22wrvf/e7wmc98Jq11vGkRw7YNGzaMB2oT3XyvdI5t+pKXvCTcfffd4+0e222ycCGWV9nmU90wrlXPrLxY73izeaKgsMmaZMLq1nqOxJUr3T/3uc/VDD9r+WXPyeh3zz33TMlU+ZypN5T5y7/8y/Cud70rLaPebaesWElXaPQaU/S1MPJNdeN5qudnSZugrmrVuqZVvgZNZFCrnSuvoV//+tdzfSCh8jk62c39ia4Dlc/ndrgeNsNr11TPq+wEjTeht23bVtf52kwrN8u1cKpr7zXXXBM+/elPNxN9Q3VtlmthZT3jcyj+vZFde+O/Y1tNFsQ3hFPCjYq+FhZdXgnJG65S0e/jp1Ne5UFO5/1/w1gl2LDo165Gy2t0uxIQz2gVin7tarS8WttVvnZ95zvfqevDYDOKaGcECBCoU0CgUydYmVfPelvETxrEP3wre2rET45cfvnlaUBT68bYddddF2644YY0VIg9PrIwIPbKuPTSS9PDnqrHTdYzJzOaaP3p1LPM/vXWLfOKf/jefvvtR/XGqbwBX+0Y2zK2U2znv/iLvwj/7t/9u7To6Pq2t70tDe+mugEc33y+/e1vPyrAm6gHQPapsOp61hMI1WtTxvWzT+9XP0eiw5/+6Z+mwVw0euSRR44Kt7LnULVfbIPf+I3fSMO7qUKWuI+rrrpqvNfCVOtP9Idg/Hk925axHfLUaTrXmCKvhfFYsudX3mAvz/E32zqZQax35TUt87nsssvSc7/WuZv1bqp+zcvasdZzstInniu/8zu/M97TMf5uskAn3qCMr5HV14F4XY49JPM8n5utfarr2yyvXZM5V96Ameq9TTO3VzNdC7Mb1dXPrXh9yK4Bt9xyS0uHBM1yLaysZ/W1N7tZFq+9eT5c1MzPr6KvhUWX18xtU6vuRb+Pb7S8yrpP5/1/M7df0a9djZbX6HbN3Da16l70a1ej5VW2V/XfG9l7kKn+bmi1tnM8BAg0t4BAp7nb76jaZ39ExR4b8ZMG1Uu84RR/F5f77rtv/NMH8cVt+fLlx/w82z77AyIGQrGM6iW+qP7e7/3eMUMGTXSTpNF6tlBTpYcSe9XEm38T3aDI3lhUu2c3Kmu1R+Ublco2zuyyrv9xSLzKZbIAKLuBWetmauU5tWXLlpbtpVN5nLHNavV+ytqz+g1idsO5+ufRvzIsq/UJ8Vhu7B2XDauXtVk9oUxWfnzut8PN5mjU6DWm6GthrGt2fc3bC7LVroPxeLJr3USfwK+8QVj5PMnC0nhu/+hHPzrm+pPdTKn13MvOk1h2NrxbZjtRoBNDgPPOO69mcBu3zerT6uFcs7x2TfRcqfwwQj3X0mZ87jXTtTDrUVXrvWP2vmeqD6s0YxtV1rlZroXZ+8KJ2iN7XWv1XlVFXwuLLq/Zn0+V9S/6ffx0yov1non3/83cfkW/djVaXqPbNXPb1Kp70a9djZaXfWB2oteu7Bqbt3d/q7Wj4yFAoPkEBDrN12YT1ji+qYgvcPEPqImGR8tu7lb+wZy9GZnoJtRkN+0rPyERt//sZz+b3vCKy2SBTiP1bKGmSg8la4uJgpDs5mD1m46p3mxkb3Jq3SDObnDG8uONrLjEcGeymyRxmzis2ERdkCe7CdMqbZb1pomf2ploeLTshlPlDcI8gddk7ZnZxnLjcG7ZHEZ5b0JmdYo3tL/yla+0zRw6zXItjM+P7MZYO//xkJ2nExlUBm2VYctk17poO9lrW2WP0hiO/9t/+2/He6NOFOhk9Wzn8K2ZXrsmev2p7IWXZ7jLZn4da6ZrYfZ6V+s9UfZes9UDnWa5Fi5dujQNwie6ZmfvfVp9OMOi38cXXV4zX/uq6170+/hGy8vqPd33/83edkW/dk2nPPc0Qij6tavR8uJ28UOS73vf+8ZHOKl8rrTjfLPNfq1QfwLtLiDQabMzoNbN9zyfpMv+eKsOaeIf2R/60IeOmrR6Jm7wz8Q+mr1ps3apvoGR2UzUU2SyT5/Em8fx0+xXX3112stkojLy2k3VwyTvflphvVpvAjOfiXrNVd7QrxXSxLAnvul885vfnPY+qOeNZvUNsHq2bYX2mOoYynItzAK9GCrE53Q2b1k8Z975znemz9VWn59qqraq/OBAZdiSndMT9XLMetTE/VeHNPHa98QTT4S3vvWt6XCXE5VR6w+9Vh6ia6q2yPP7Mr92VYbs2nGsNctyLczeZ9Z6Pk/WMznPOdkq65TlWpjnPfpU71VbpU0mO47ZuBaWqbxWa8PZeB8/mdFk78un8/6/1dplouOZ6deuqdzyXPdq7aPR7aaqTzP9fjZeuyY7/jzv6au3n2qUk2byVlcCBNpHQKDTPm0dshv91Z+Yy3Ojd6obZ5WM033jMlE926ip0vlwXvnKV6Y3eCuHC8rzBiVPiJBZNhroxJtiX/7yl8NHPvKR9FOarT6u/VTnXuWN48qh7vL45glUs/LzPFfjutmb0vh9NoZ93m2nOtZW+H1ZroWVN5ejawxx4h/xsf2yYCf2fIzzW7VzqJP1YqoeZjLPa03em4p5rq2VPQgeeOCB8MlPfnJ8OMTYTm95y1vC+9///lZ4ijR8DGV/7cqug60+FFTeBizLtTDWt3Joxdgj9ZJLLkmvhfG9xrve9a70kGoNJZv3WFthvbJdCycKRQWnY+/Dingfn53XRZfXCs+nymMo6n18VuZE5U3k6j380TJFvXZlpTZ6b6LR7Vrt+VXEa1el2UTl1XKN185vf/vb4U/+5E/S+y7eH7ba2ed4CLS2gECntdt3/OgqJwCu7gmQ501innWywvLcZJuIfbJ6tklTpYc50cR8eW465lkns8wTOFS7Z5+izX7e7mFO5XwM1b2p8vjmWSezzvs8rDWMV95tW/15VqZrYazL29/+9vQPiNtvvz3tKVL5x378XQx2Wn2YocnOuewmb1yn+uZhnteaPOvEfee5bmb7ite8K6+8Mp1LZ/369UcFcO3cVmV/7aps44l6uLb69a/y+Mp0LczqVT0BePbzbEjfdevWtVMTHXWsZboWZu8xJrrxVTmkZbv2hCvqfXx2khRdXis9EYt8Hx/dJitvIlfv4V+QKfK1K5ba6L2JRrdrpedWPJaiXrsyt8nKq7bNXsuynwtzWu3sczwEWl9AoNP6bXzUG5FaN5vyvEnMs05GmfcGWjV95Rufdr4plv1RVusGZp6bjnnWyezrCROybWIPgvi1YcOG9EZ0XPLO6dJqT7fKP8rizd1HHnnkqJ4UeXzzrJO55XkeZp8Gq35TmmfbVmufeq8xeYzyrDPda2G2feWnnNtxjp3KP8pqXWPyvNbkWSd657luZvuK68fn1wc/+MHx53vc/rLLLkt7LLbr9bDsr11T3YRu9etf5fFN9X4rz3Uuzzr1XAuzgDuG2FlYGre/8847091UP+faqb3Kdi2svF5W9iKPbVIdyrVjoFPktTCaF11eKz33in4fP1V5E9nWc71tpfZ5sd/HT/VaOZF1o9u1WtsV+doV7aYqr9o3vi/csWPHUR/MiqMBfOpTn2rrkRFa7Tx0PARaWUCg08qtmxxb5RuKiYbuyfMmMc869fzhPtkbtHYeYqjyj7JaPV/y3HTMs07mX0+YUOupkoUH8XfVf9S3+FPrqE/YxZtP3/nOd0L1p4fz+OZZJ7Oc6nmYPd9jL6of/ehHR70ZnWrbVm+vZrkWVrdDu7Zb5R9lE31iLk9Yk2edaJ7nupnta6IPHFQOGbVt27ZWf0oddXxlf+0yBNQLzVXGa2Fsn/jeLwai1cFN/F28wdKuvRXLeC2MZ1NlL5xsuNDsgz6xDWO7xTCu3QKdoq+FRZfXSi9s1eHKbL+Pz1OeQGfiM6zo16485dWqbaPbtdJzqzpcKeJ9fJ7XysmMKz+YVT3Ec6u1jeMhQKB1BAQ6rdOWxxxJfGGLb/Rr/YFcuXL2qdXJPlU8m3Po5K1nCzdVGg687W1vS//4jeFA9fBL2bFPNsl3tk4Rc+hUtkU2WXH8gz7+Md8OS2yH3/iN30h7KMWbULfddltYs2bNMYeeBV6T9TibyTl0LrjggvSmV60bKO0aDGR/VDTDtbDWc6cdJwPPjjl6TBYUZ8M/TnbDcDbm0JmsTnkDpFa5TjbLa1d2LW6n16la51je91tFvy/MnvMTvVZWTlbcTr0Vy3otzM6t2BvnE5/4xHgvqvh+6A/+4A9CPH9iT+74Hqld5j0q+lpYdHmt8ppV+fdUke/j8/7dINCpLVD0a1fe8qpr2+h2rfb8Kvq1K295UznH17RLL700Xc3QvFNp+T0BAmUQEOiUoRVmoQ6VL2zXXnttuP766ycsJbuhPNl6eW6cZQXUc0OrnnrOAlMpdln5Jj/ebPrbv/3bY3p6VFa0cmLuWhOl5wkRsv3V0ztkIqw8n2wvBfQMVaLyzXq8+fT5z39+wm7ZmU28yXHPPffUrEGeG2fZhpOFMpXtkOdQ22VYw3quMS/GtTDelNm5c2fNQDC2Y/bp26mu43navOzrVN+g+vSnP53eGJzqBsdEN3jzBODZvvNcx/K8Dtbz+lf29piqfs302tXOgXbWjmW+FuZpn3peK6c6d8v++7JfC6fyi/Vfvnx5utrhw4enWr3pf1/0tbDo8pq+gaoOoOj38fWUN9X7nXYc0rXo1656yqtsr0a3a6XnV9GvXfWWl8e6nd7H5/GwDgEC5RYQ6JS7fRqq3VTd76t3mn0aYaKbzpVDlWzZsmXKMUXzvhDWW8+GMEq+USPdsrNeGBPdxKznBvBUgU6s3wc+8IH005cT/VGe50ZoyZshd/Xq7c5deVNjoudO9inWPJ86nuymV9ZWEx3M3XffnfbWy4ZGOf/88ycNenOjlHjFeq8xRV8L88zpkT3fW31Iw0aGIsn+eJ4o7Mqer5MFqtnpm+c6lueGcvb61+qfSi/7a1f1Zald2mWiy3HZr4V5Ap3sGFr9hmYzXAunetmv59o71b7K/vuir4VFl1d2/3rrV/T7+HrLE+gcLVD0a1e95WW1bXS7es/fMq9f9GtXI+XF9xrx7+GJRkKJvnnvY5W5LdSNAIH2ERDotFhbZze4Jhu2q/qQK28617oJld30zzueaJ4Xwkbq2WJNlY4vPtGY8ZMd62RDMFUOS5LnhuJUgU6sR/ap9Fpz+sTfZzc5854fzdqOld2w67m5PtkN+ewmcny+5plzI89NL38Mjgk0co0p+lqY9aaL7f/II48cE5ZXhgyt3vU/e55MNoRh9bmdPSdjSFk9Z1RcN3u+5Hm+5gl0shszE5VX+ftWHn6yWV67svOl3utss75GTVTvZrgWGnLthdZrhmth9t5xonCtXT6IUPS1sOjyWu1aWPT7+EbLq+U+nff/zdqORb92NVJeo39vNGubTFbvol+7Gilvqg/SVf5dlufv8lZsR8dEgEBzCQh0mqu9Jq1t5Q2peichzd7EVN9Mq3wzmnefUwU606lnCzXX+M3Geoe+qvyDrvJGZWW347z7zBPoZOvUCgkrJ8XNe340YxtWBmX1fjo4ew5V+1UOmZF3n9P5g2462zZbm03nGlPktbDyvIqB6Kc+9anxUKdycs6850eztVNW38prTK1gK88fkNUTqVf+YZ5nn3kCnViPrEfdZO01UfjdrO1TXe/sWpL3dSbbvujXrurzq976tkJ7Ncu1cLIb1ZWfws3T266Z261ZroWVIWnlRPKxrf70T/80fOYzn0l7A7dysB3Ps6KvhUWX18zPpeq6F/0+fjrlCXRCKPq1q9HyGt2ulZ5b8ViKfu1qtLzK9qr+sFf8e/2qq65KR7No9b+7Wu38czwE2llAoNNCrZ+90c9zSNU33yv/YI7bxxsf8WdxgvW41DN/w1SBznTqmefYmmGdeuY7qXUTqrILfzaEVjakVgwOYrutWbNmSoo8gU7cSWVX8nhDJc7dk5UXf9/qNzArg6upUGu9CazlF4exi0s9N6imE8pMZ9upjrlsv5/ONabIa2F0qxw+JT53169ff9S1NwYVcS6ZVl0qb3rkOcbqoR9r+cWbiLFHU1zyDGUY18sb6FQGsbVeK1u9vZrttSu20VRD8+U575p1nWa6FlbOM5E9t+Jj9lqZZ47BZm2nWO9muxZO9r4wvpZVBj3N3C4T1b3oa2HR5bVamxX9Pn665VX7t9N7+HjsRb92NVpeo9u10vOr6Neu6Zb3/7d3x6rJg1EYgHNH3oCzg7u7IDiJkwjOrro5CYKrt+DV/f2EFFv0N9YS3sanczTH5xyTL3mt3rqHcn3d0PV1fJdmz2shQODjayI/bo50/9cq36TTdZDS5OXe+m+KcoI8HA7Vfr//vBlWwoT5fF4Nh8MmT3vZ5lGg82qdjQsJ3vCZhf69TxWXi7vdbledTqfLKy03OwaDQbVerx/+zlFN0zTQKduXBdDxePxyc6Xsb7FYNAqPgtvxsLRnFuz3PtVT/Lbb7WdIWoKc0WhULZfLh/uvN3jlgu6VxzYuMGTDV48xbR0La67y6fTNZlOdz+cvx97xeHz5SsMu/z1zk6o43Fqy1H7lPVY+WVduJpZj02q1qnq9XiO+poFOebJ78/EO/fqL5653OvZ9H/YuHAvrc+VkMmm8tmn0pg/b6C8eC7+va8o6dDqdVl3vVRmdto+Fbe8v7O3xcjltr+N/Y3/XL/rdzmNtn7t+ur+fPu7lgQ56grbPXb+xv/oeSrnuur5umM1mVb/fD9JVCgECBP4vINAxIQQIECBAgAABAgQIECBAgAABAgQIECBAgACBcAGBTniDlEeAAAECBAgQIECAAAECBAgQIECAAAECBAgQEOiYAQIECBAgQIAAAQIECBAgQIAAAQIECBAgQIBAuIBAJ7xByiNAgAABAgQIECBAgAABAgQIECBAgAABAgQICHTMAAECBAgQIECAAAECBAgQIECAAAECBAgQIEAgXECgE94g5REgQIAAAQIECBAgQIAAAQIECBAgQIAAAQIEBDpmgAABAgQIECBAgAABAgQIECBAgAABAgQIECAQLiDQCW+Q8ggQIECAAAECBAgQIECAAAECBAgQIECAAAECAh0zQIAAAQIECBAgQIAAAQIECBAgQIAAAQIECBAIFxDohDdIeQQIECBAgAABAgQIECBAgAABAgQIECBAgAABgY4ZIECAAAECBAgQIECAAAECBAgQIECAAAECBAiECwh0whukPAIECBAgQIAAAQIECBAgQIAAAQIECBAgQICAQMcMECBAgAABAgQIECBAgAABAgQIECBAgAABAgTCBQQ64Q1SHgECBAgQIECAAAECBAgQIECAAAECBAgQIEBAoGMGCBAgQIAAAQIECBAgQIAAAQIECBAgQIAAAQLhAgKd8AYpjwABAgQIECBAgAABAgQIECBAgAABAgQIECAg0DEDBAgQIECAAAECBAgQIECAAAECBAgQIECAAIFwAYFOeIOUR4AAAQIECBAgQIAAAQIECBAgQIAAAQIECBAQ6JgBAgQIECBAgAABAgQIECBAgAABAgQIECBAgEC4gEAnvEHKI0CAAAECBAgQIECAAAECBAgQIECAAAECBAgIdMwAAQIECBAgQIAAAQIECBAgQIAAAQIECBAgQCBcQKAT3iDlESBAgAABAgQIECBAgAABAgQIECBAgAABAgQEOmaAAAECBAgQIECAAAECBAgQIECAAAECBAgQIBAuINAJb5DyCBAgQIAAAQIECBAgQIAAAQIECBAgQIAAAQICHTNAgAABAgQIECBAgAABAgQIECBAgAABAgQIEAgXEOiEN0h5BAgQIECAAAECBAgQIECAAAECBAgQIECAAAGBjhkgQIAAAQIECBAgQIAAAQIECBAgQIAAAQIECIQLCHTCG6Q8AgQIECBAgAABAgQIECBAgAABAgQIECBAgIBAxwwQIECAAAECBAgQIECAAAECBAgQIECAAAECBMIFBDrhDVIeAQIECBAgQIAAAQIECBAgQIAAAQIECBAgQECgYwYIECBAgAABAgQIECBAgAABAgQIECBAgAABAuECAp3wBimPAAECBAgQIECAAAECBAgQIECAAAECBAgQICDQMQMECBAgQIAAAQIECBAgQIAAAQIECBAgQIAAgXABgU54g5RHgAABAgQIECBAgAABAgQIECBAgAABAgQIEBDomAECBAgQIECAAAECBAgQIECAAAECBAgQIECAQLiAQCe8QcojQIAAAQIECBAgQIAAAQIECBAgQIAAAQIECAh0zAABAgQIECBAgAABAgQIECBAgAABAgQIECBAIFxAoBPeIOURIECAAAECBAgQIECAAAECBAgQIECAAAECBAQ6ZoAAAQIECBAgQIAAAQIECBAgQIAAAQIECBAgEC7wDyBbOep4S0JHAAAAAElFTkSuQmCC"/>
          <p:cNvSpPr>
            <a:spLocks noChangeAspect="1" noChangeArrowheads="1"/>
          </p:cNvSpPr>
          <p:nvPr/>
        </p:nvSpPr>
        <p:spPr bwMode="auto">
          <a:xfrm>
            <a:off x="-931820" y="162714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746" y="1163241"/>
            <a:ext cx="9074021" cy="361592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750949" y="6242205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1200" dirty="0"/>
              <a:t>Dados de janeiro de 2023 – levantamento realizado pelo autor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478362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697" y="395416"/>
            <a:ext cx="10414145" cy="1231730"/>
          </a:xfrm>
        </p:spPr>
        <p:txBody>
          <a:bodyPr>
            <a:normAutofit/>
          </a:bodyPr>
          <a:lstStyle/>
          <a:p>
            <a:r>
              <a:rPr lang="pt-BR" sz="3600" dirty="0">
                <a:solidFill>
                  <a:srgbClr val="E2B834"/>
                </a:solidFill>
                <a:latin typeface="AvenirNext LT Pro HeavyCn" panose="020B0906020202020204" pitchFamily="34" charset="0"/>
              </a:rPr>
              <a:t>São Paulo perdeu 1 bilhão de 3 bilhões </a:t>
            </a:r>
            <a:br>
              <a:rPr lang="pt-BR" sz="3600" dirty="0">
                <a:solidFill>
                  <a:srgbClr val="E2B834"/>
                </a:solidFill>
                <a:latin typeface="AvenirNext LT Pro HeavyCn" panose="020B0906020202020204" pitchFamily="34" charset="0"/>
              </a:rPr>
            </a:br>
            <a:r>
              <a:rPr lang="pt-BR" sz="3600" dirty="0">
                <a:solidFill>
                  <a:srgbClr val="E2B834"/>
                </a:solidFill>
                <a:latin typeface="AvenirNext LT Pro HeavyCn" panose="020B0906020202020204" pitchFamily="34" charset="0"/>
              </a:rPr>
              <a:t>de viagens por ano de 2013 a 2023</a:t>
            </a:r>
            <a:endParaRPr lang="en-US" dirty="0">
              <a:solidFill>
                <a:srgbClr val="E2B834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8897" y="6488668"/>
            <a:ext cx="12184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FONTE: https://www.prefeitura.sp.gov.br/cidade/secretarias/mobilidade/institucional/sptrans/acesso_a_informacao/index.php?p=245234</a:t>
            </a:r>
          </a:p>
        </p:txBody>
      </p:sp>
      <p:graphicFrame>
        <p:nvGraphicFramePr>
          <p:cNvPr id="11" name="Content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7533226"/>
              </p:ext>
            </p:extLst>
          </p:nvPr>
        </p:nvGraphicFramePr>
        <p:xfrm>
          <a:off x="361950" y="1933575"/>
          <a:ext cx="11087100" cy="3924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7941274" y="33801"/>
            <a:ext cx="4071809" cy="1711036"/>
          </a:xfrm>
          <a:prstGeom prst="roundRect">
            <a:avLst/>
          </a:prstGeom>
          <a:solidFill>
            <a:srgbClr val="E2B834">
              <a:alpha val="11000"/>
            </a:srgbClr>
          </a:solidFill>
          <a:ln>
            <a:solidFill>
              <a:schemeClr val="accent2">
                <a:lumMod val="20000"/>
                <a:lumOff val="80000"/>
                <a:alpha val="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111140" y="85554"/>
            <a:ext cx="4311941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err="1"/>
              <a:t>Queda</a:t>
            </a:r>
            <a:r>
              <a:rPr lang="en-US" sz="1400" b="1" dirty="0"/>
              <a:t> de </a:t>
            </a:r>
            <a:r>
              <a:rPr lang="en-US" sz="1400" b="1" dirty="0">
                <a:solidFill>
                  <a:srgbClr val="AB2400"/>
                </a:solidFill>
              </a:rPr>
              <a:t>29,9% </a:t>
            </a:r>
            <a:r>
              <a:rPr lang="en-US" sz="1400" b="1" dirty="0"/>
              <a:t>do </a:t>
            </a:r>
            <a:r>
              <a:rPr lang="en-US" sz="1400" b="1" dirty="0" err="1"/>
              <a:t>número</a:t>
            </a:r>
            <a:r>
              <a:rPr lang="en-US" sz="1400" b="1" dirty="0"/>
              <a:t> de </a:t>
            </a:r>
            <a:r>
              <a:rPr lang="en-US" sz="1400" b="1" dirty="0" err="1"/>
              <a:t>passageiros</a:t>
            </a:r>
            <a:r>
              <a:rPr lang="en-US" sz="1400" b="1" dirty="0"/>
              <a:t> </a:t>
            </a:r>
            <a:r>
              <a:rPr lang="en-US" sz="1400" b="1" dirty="0" err="1"/>
              <a:t>transportados</a:t>
            </a:r>
            <a:r>
              <a:rPr lang="en-US" sz="1400" b="1" dirty="0"/>
              <a:t> </a:t>
            </a:r>
            <a:r>
              <a:rPr lang="en-US" sz="1400" b="1" dirty="0" err="1"/>
              <a:t>por</a:t>
            </a:r>
            <a:r>
              <a:rPr lang="en-US" sz="1400" b="1" dirty="0"/>
              <a:t> </a:t>
            </a:r>
            <a:r>
              <a:rPr lang="en-US" sz="1400" b="1" dirty="0" err="1"/>
              <a:t>ano</a:t>
            </a:r>
            <a:r>
              <a:rPr lang="en-US" sz="1400" b="1" dirty="0"/>
              <a:t> </a:t>
            </a:r>
            <a:r>
              <a:rPr lang="en-US" sz="1400" b="1" dirty="0" err="1"/>
              <a:t>em</a:t>
            </a:r>
            <a:r>
              <a:rPr lang="en-US" sz="1400" b="1" dirty="0"/>
              <a:t> SP de 2013 a 2022</a:t>
            </a:r>
            <a:r>
              <a:rPr lang="en-US" sz="1400" dirty="0"/>
              <a:t>. </a:t>
            </a:r>
          </a:p>
          <a:p>
            <a:r>
              <a:rPr lang="pt-BR" sz="1400" dirty="0"/>
              <a:t>No mesmo período, população da cidade aumentou </a:t>
            </a:r>
            <a:r>
              <a:rPr lang="pt-BR" sz="1400" dirty="0">
                <a:solidFill>
                  <a:srgbClr val="00B050"/>
                </a:solidFill>
              </a:rPr>
              <a:t>3,2% </a:t>
            </a:r>
            <a:r>
              <a:rPr lang="pt-BR" sz="1400" dirty="0"/>
              <a:t>(de </a:t>
            </a:r>
            <a:r>
              <a:rPr lang="en-US" sz="1400" dirty="0"/>
              <a:t>11.821.876 para 12.200.180)</a:t>
            </a:r>
            <a:br>
              <a:rPr lang="en-US" sz="1400" dirty="0"/>
            </a:br>
            <a:endParaRPr lang="en-US" sz="1400" dirty="0"/>
          </a:p>
          <a:p>
            <a:r>
              <a:rPr lang="en-US" sz="1400" b="1" dirty="0"/>
              <a:t>Antes da </a:t>
            </a:r>
            <a:r>
              <a:rPr lang="en-US" sz="1400" b="1" dirty="0" err="1"/>
              <a:t>Covid</a:t>
            </a:r>
            <a:r>
              <a:rPr lang="en-US" sz="1400" dirty="0"/>
              <a:t>, de 2013 a 2019, </a:t>
            </a:r>
            <a:r>
              <a:rPr lang="en-US" sz="1400" b="1" dirty="0" err="1"/>
              <a:t>queda</a:t>
            </a:r>
            <a:r>
              <a:rPr lang="en-US" sz="1400" b="1" dirty="0"/>
              <a:t> de </a:t>
            </a:r>
            <a:r>
              <a:rPr lang="en-US" sz="1400" b="1" dirty="0">
                <a:solidFill>
                  <a:srgbClr val="AB2400"/>
                </a:solidFill>
              </a:rPr>
              <a:t>9,8% </a:t>
            </a:r>
          </a:p>
          <a:p>
            <a:r>
              <a:rPr lang="en-US" sz="1400" dirty="0"/>
              <a:t>de </a:t>
            </a:r>
            <a:r>
              <a:rPr lang="en-US" sz="1400" dirty="0" err="1"/>
              <a:t>passageiros</a:t>
            </a:r>
            <a:r>
              <a:rPr lang="en-US" sz="1400" dirty="0"/>
              <a:t> e </a:t>
            </a:r>
            <a:r>
              <a:rPr lang="en-US" sz="1400" dirty="0" err="1"/>
              <a:t>aumento</a:t>
            </a:r>
            <a:r>
              <a:rPr lang="en-US" sz="1400" dirty="0"/>
              <a:t> de </a:t>
            </a:r>
            <a:r>
              <a:rPr lang="en-US" sz="1400" dirty="0">
                <a:solidFill>
                  <a:srgbClr val="00B050"/>
                </a:solidFill>
              </a:rPr>
              <a:t>3,6%</a:t>
            </a:r>
            <a:r>
              <a:rPr lang="en-US" sz="1400" dirty="0"/>
              <a:t> de </a:t>
            </a:r>
            <a:r>
              <a:rPr lang="en-US" sz="1400" dirty="0" err="1"/>
              <a:t>população</a:t>
            </a:r>
            <a:r>
              <a:rPr lang="en-US" sz="1400" dirty="0"/>
              <a:t> </a:t>
            </a:r>
            <a:endParaRPr lang="id-ID" sz="1400" dirty="0"/>
          </a:p>
        </p:txBody>
      </p:sp>
      <p:sp>
        <p:nvSpPr>
          <p:cNvPr id="12" name="Rectangle 11"/>
          <p:cNvSpPr/>
          <p:nvPr/>
        </p:nvSpPr>
        <p:spPr>
          <a:xfrm>
            <a:off x="0" y="6547513"/>
            <a:ext cx="129475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Fonte: SPTrans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hlinkClick r:id="rId3"/>
              </a:rPr>
              <a:t>https://www.prefeitura.sp.gov.br/cidade/secretarias/mobilidade/institucional/sptrans/acesso_a_informacao/index.php?p=245234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 | dados de 2023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até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abril</a:t>
            </a:r>
            <a:endParaRPr lang="en-US" sz="1200" dirty="0">
              <a:solidFill>
                <a:srgbClr val="7030A0"/>
              </a:solidFill>
            </a:endParaRPr>
          </a:p>
          <a:p>
            <a:pPr algn="ctr"/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058109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02599"/>
            <a:ext cx="9718978" cy="3386069"/>
          </a:xfrm>
          <a:prstGeom prst="rect">
            <a:avLst/>
          </a:prstGeom>
          <a:solidFill>
            <a:srgbClr val="E3B835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75" y="446280"/>
            <a:ext cx="10414145" cy="1180866"/>
          </a:xfrm>
        </p:spPr>
        <p:txBody>
          <a:bodyPr>
            <a:normAutofit/>
          </a:bodyPr>
          <a:lstStyle/>
          <a:p>
            <a:r>
              <a:rPr lang="pt-BR" sz="3600" dirty="0">
                <a:solidFill>
                  <a:srgbClr val="E2B834"/>
                </a:solidFill>
                <a:latin typeface="AvenirNext LT Pro HeavyCn" panose="020B0906020202020204" pitchFamily="34" charset="0"/>
              </a:rPr>
              <a:t>Em Brasília, menos passageiros, </a:t>
            </a:r>
            <a:br>
              <a:rPr lang="pt-BR" sz="3600" dirty="0">
                <a:solidFill>
                  <a:srgbClr val="E2B834"/>
                </a:solidFill>
                <a:latin typeface="AvenirNext LT Pro HeavyCn" panose="020B0906020202020204" pitchFamily="34" charset="0"/>
              </a:rPr>
            </a:br>
            <a:r>
              <a:rPr lang="pt-BR" sz="3600" dirty="0">
                <a:solidFill>
                  <a:srgbClr val="E2B834"/>
                </a:solidFill>
                <a:latin typeface="AvenirNext LT Pro HeavyCn" panose="020B0906020202020204" pitchFamily="34" charset="0"/>
              </a:rPr>
              <a:t>mesmo com subsídios maiores</a:t>
            </a:r>
            <a:endParaRPr lang="en-US" dirty="0">
              <a:solidFill>
                <a:srgbClr val="E2B834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8897" y="6488668"/>
            <a:ext cx="12184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FONTE: https://www.prefeitura.sp.gov.br/cidade/secretarias/mobilidade/institucional/sptrans/acesso_a_informacao/index.php?p=245214</a:t>
            </a:r>
          </a:p>
        </p:txBody>
      </p:sp>
      <p:sp>
        <p:nvSpPr>
          <p:cNvPr id="4" name="Rectangle 3"/>
          <p:cNvSpPr/>
          <p:nvPr/>
        </p:nvSpPr>
        <p:spPr>
          <a:xfrm>
            <a:off x="6959384" y="209566"/>
            <a:ext cx="36013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/>
              <a:t>Subsídios ano a ano com passe livre e manutenção do equilíbrio financeiro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9384" y="898240"/>
            <a:ext cx="4836727" cy="2933116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6630090" y="74207"/>
            <a:ext cx="5485710" cy="3599869"/>
          </a:xfrm>
          <a:prstGeom prst="roundRect">
            <a:avLst/>
          </a:prstGeom>
          <a:solidFill>
            <a:srgbClr val="E2B834">
              <a:alpha val="11000"/>
            </a:srgbClr>
          </a:solidFill>
          <a:ln>
            <a:solidFill>
              <a:schemeClr val="accent2">
                <a:lumMod val="20000"/>
                <a:lumOff val="80000"/>
                <a:alpha val="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 rot="365055">
            <a:off x="5849428" y="4280982"/>
            <a:ext cx="129189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 err="1">
                <a:solidFill>
                  <a:srgbClr val="9FB1CC"/>
                </a:solidFill>
              </a:rPr>
              <a:t>linha</a:t>
            </a:r>
            <a:r>
              <a:rPr lang="en-US" sz="1100" b="1" dirty="0">
                <a:solidFill>
                  <a:srgbClr val="9FB1CC"/>
                </a:solidFill>
              </a:rPr>
              <a:t> de </a:t>
            </a:r>
            <a:r>
              <a:rPr lang="en-US" sz="1100" b="1" dirty="0" err="1">
                <a:solidFill>
                  <a:srgbClr val="9FB1CC"/>
                </a:solidFill>
              </a:rPr>
              <a:t>tendência</a:t>
            </a:r>
            <a:endParaRPr lang="id-ID" sz="1100" dirty="0">
              <a:solidFill>
                <a:srgbClr val="9FB1CC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34322" y="6584559"/>
            <a:ext cx="12184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hlinkClick r:id="rId4"/>
              </a:rPr>
              <a:t>Fonte: </a:t>
            </a:r>
            <a:r>
              <a:rPr lang="en-US" sz="1400" dirty="0">
                <a:solidFill>
                  <a:schemeClr val="bg1"/>
                </a:solidFill>
                <a:hlinkClick r:id="rId4"/>
              </a:rPr>
              <a:t>https://semob.df.gov.br/calculo-da-tarifa-tecnica-2/</a:t>
            </a:r>
            <a:r>
              <a:rPr lang="en-US" sz="1400" dirty="0">
                <a:solidFill>
                  <a:schemeClr val="bg1"/>
                </a:solidFill>
              </a:rPr>
              <a:t>  </a:t>
            </a:r>
            <a:r>
              <a:rPr lang="pt-BR" sz="1400" dirty="0"/>
              <a:t>| considerados apenas os dados de janeiro para 2023</a:t>
            </a:r>
            <a:endParaRPr lang="en-US" sz="1400" dirty="0"/>
          </a:p>
          <a:p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 rot="16200000">
            <a:off x="10206561" y="1455152"/>
            <a:ext cx="3310927" cy="253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Fonte: </a:t>
            </a:r>
            <a:r>
              <a:rPr lang="en-US" sz="1000" dirty="0" err="1"/>
              <a:t>versão</a:t>
            </a:r>
            <a:r>
              <a:rPr lang="en-US" sz="1000" dirty="0"/>
              <a:t> </a:t>
            </a:r>
            <a:r>
              <a:rPr lang="en-US" sz="1000" dirty="0" err="1"/>
              <a:t>preliminar</a:t>
            </a:r>
            <a:r>
              <a:rPr lang="en-US" sz="1000" dirty="0"/>
              <a:t> de </a:t>
            </a:r>
            <a:r>
              <a:rPr lang="en-US" sz="1000" dirty="0" err="1"/>
              <a:t>estudo</a:t>
            </a:r>
            <a:r>
              <a:rPr lang="en-US" sz="1000" dirty="0"/>
              <a:t> </a:t>
            </a:r>
            <a:r>
              <a:rPr lang="en-US" sz="1000" dirty="0" err="1"/>
              <a:t>técnico</a:t>
            </a:r>
            <a:r>
              <a:rPr lang="en-US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9607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6039" y="1022799"/>
            <a:ext cx="7135961" cy="49998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680" y="0"/>
            <a:ext cx="7386320" cy="1694614"/>
          </a:xfrm>
        </p:spPr>
        <p:txBody>
          <a:bodyPr>
            <a:normAutofit/>
          </a:bodyPr>
          <a:lstStyle/>
          <a:p>
            <a:r>
              <a:rPr lang="pt-BR" sz="4000" dirty="0">
                <a:solidFill>
                  <a:srgbClr val="E2B834"/>
                </a:solidFill>
                <a:latin typeface="AvenirNext LT Pro HeavyCn" panose="020B0906020202020204" pitchFamily="34" charset="0"/>
              </a:rPr>
              <a:t>Pressão </a:t>
            </a:r>
            <a:br>
              <a:rPr lang="pt-BR" sz="4000" dirty="0">
                <a:solidFill>
                  <a:srgbClr val="E2B834"/>
                </a:solidFill>
                <a:latin typeface="AvenirNext LT Pro HeavyCn" panose="020B0906020202020204" pitchFamily="34" charset="0"/>
              </a:rPr>
            </a:br>
            <a:r>
              <a:rPr lang="pt-BR" sz="4000" dirty="0">
                <a:solidFill>
                  <a:srgbClr val="E2B834"/>
                </a:solidFill>
                <a:latin typeface="AvenirNext LT Pro HeavyCn" panose="020B0906020202020204" pitchFamily="34" charset="0"/>
              </a:rPr>
              <a:t>no entorno</a:t>
            </a:r>
            <a:endParaRPr lang="en-US" sz="4000" dirty="0"/>
          </a:p>
        </p:txBody>
      </p:sp>
      <p:sp>
        <p:nvSpPr>
          <p:cNvPr id="14" name="AutoShape 8" descr="data:image/png;base64,iVBORw0KGgoAAAANSUhEUgAABnQAAAKuCAYAAACYFfIEAAAgAElEQVR4XuzdCbQWxZ3w/4pGuCi7ggKKsjiKYoSoIYiCwkRwg7whIwrO/Ceuo2bmdTSvxqhHPUkm6gRP5kyiiYZkMnGJJuS4sZmIQTYXiOCgyCgiIIviwmLC4pL//XVSN/XU7e6q3p6nn+d++xyPep/u6upPVW/166r61J+aF8WCAAIIIIAAAggggAACCCCAAAIIIIAAAggggAACCCBQWoFPEdApbdmQMQQQQAABBBBAAAEEEEAAAQQQQAABBBBAAAEEEEAgECCgQ0VAAAEEEEAAAQQQQAABBBBAAAEEEEAAAQQQQAABBEouQECn5AVE9hBAAAEEEEAAAQQQQAABBBBAAAEEEEAAAQQQQAABAjrUAQQQQAABBBBAAAEEEEAAAQQQQAABBBBAAAEEEECg5AIEdEpeQGQPAQQQQAABBBBAAAEEEEAAAQQQQAABBBBAAAEEECCgQx1AAAEEEEAAAQQQQAABBBBAAAEEEEAAAQQQQAABBEouQECn5AVE9hBAAAEEEEAAAQQQQAABBBBAAAEEEEAAAQQQQAABAjrUAQQQQAABBBBAAAEEEEAAAQQQQAABBBBAAAEEEECg5AIEdEpeQGQPAQQQQAABBBBAAAEEEEAAAQQQQAABBBBAAAEEECCgQx1AAAEEEEAAAQQQQAABBBBAAAEEEEAAAQQQQAABBEouQECn5AVE9hBAAAEEEEAAAQQQQAABBBBAAAEEEEAAAQQQQAABAjrUAQQQQAABBBBAAAEEEEAAAQQQQAABBBBAAAEEEECg5AIEdEpeQGQPAQQQQAABBBBAAAEEEEAAAQQQQAABBBBAAAEEECCgQx1AAAEEEEAAAQQQQAABBBBAAAEEEEAAAQQQQAABBEouQECn5AVE9hBAAAEEEEAAAQQQQAABBBBAAAEEEEAAAQQQQAABAjrUAQQQQAABBBBAAAEEEEAAAQQQQAABBBBAAAEEEECg5AIEdEpeQGQPAQQQQAABBBBAAAEEEEAAAQQQQAABBBBAAAEEECCgQx1AAAEEEEAAAQQQQAABBBBAAAEEEEAAAQQQQAABBEouQECn5AVE9hBAAAEEEEAAAQQQQAABBBBAAAEEEEAAAQQQQAABAjrUAQQQQAABBBBAAAEEEEAAAQQQQAABBBBAAAEEEECg5AIEdEpeQGQPAQQQQAABBBBAAAEEEEAAAQQQQAABBBBAAAEEECCgQx1AAAEEEEAAAQQQQAABBBBAAAEEEEAAAQQQQAABBEouQECn5AVE9hBAAAEEEEAAAQQQQAABBBBAAAEEEEAAAQQQQAABAjrUAQQQQAABBBBAAAEEEEAAAQQQQAABBBBAAAEEEECg5AIEdEpeQGQPAQQQQAABBBBAAAEEEEAAAQQQQAABBBBAAAEEECCgQx1AAAEEEEAAAQQQQAABBBBAAAEEEEAAAQQQQAABBEouQECn5AVE9hBAAAEEEEAAAQQQQAABBBBAAAEEEEAAAQQQQAABAjrUAQQQQAABBBBAAAEEEEAAAQQQQAABBBBAAAEEEECg5AIEdEpeQGQPAQQQQAABBBBAAAEEEEAAAQQQQAABBBBAAAEEECCgQx1AAAEEEEAAAQQQQAABBBBAAAEEEEAAAQQQQAABBEouQECn5AVE9hBAAAEEEEAAAQQQQAABBBBAAAEEEEAAAQQQQAABAjrUAQQQQAABBBBAAAEEEEAAAQQQQAABBBBAAAEEEECg5AIEdEpeQGQPAQQQQAABBBBAAAEEEEAAAQQQQAABBBBAAAEEECCgQx1AAAEEEEAAAQQQQAABBBBAAAEEEEAAAQQQQAABBEouQECn5AVE9hBAAAEEEEAAAQQQQAABBBBAAAEEEEAAAQQQQAABAjrUAQQQQAABBBBAAAEEEEAAAQQQQAABBBBAAAEEEECg5AJ1GdBZvXq1WrFihdqxY4d65513WojbtWunDjjgANWzZ091yimnlJw+Ontz5sxRK1eubFnhyiuvzHQsPunde++9FZZZ95kpwzXe2PbyzU7nzp1Vx44dg/o3ePDgoC6y1FbgzjvvVHv27GnJxJAhQ1JdG8zzQ8r1/PPPr+2BsfdEAt/73vcSrS8r9+7dW3Xp0kUdd9xxNT+Xfa7hiQ+woA3svI4ePVp95jOfSbU3u9zq4b5UT2WVqlDYyCnw4osvqrlz5zrXM1dolOfXRAcdsfJDDz2kNm7cmPm+bSdvp6uvTXZ5Zblm5XH8jZBGmnMg7rjta389PpOZ97NBgwapsWPHNkJRcwx/EfApX591AEUAAQQQQAABBHwF6iqgIw0ly5YtU++++67z+OTlWBqR5MWs3hrW5aVzyZIlLcd4++23xx6vBLjWr18f2VDtk548ZJov0K59OgugjlewvdIcitS/I488Uo0bN67u6p8cr6tOpTGp9ja/+93v1MyZMyt2K430aRqFzfMjbRrVPn7291eBa665JhOHnMvjx4+v2bnscw3PdIA5bmzndeLEiWrYsGGp9mCXWz3cl+qprFIVSs4byUc5S5cubajGzWeffVZNnz49tZR+fj3nnHNSp1HPG8qz/pNPPtlyCIcddpi6/PLLMx/SDTfc0PKBR6dOndSNN94YpGmXV5ZrVppMNsLzln3cWc8BOz372l+Pz2Tm/ez4449XbeX8/slPfqK2b9/eUqSN+lGUT/n6rJPmGsI2CCCAAAIIINA2BeoioCMvBk888UTQIyfpIi9tEyZMSP2FcNL95bG+b4OQNITMnj1byZdwcS8HPukR0PlryeUR0NGp1Vv9861TedTzotOQl8hXXnml1W4uvfRSNWDAgES7r8fGg0QH2OArZw3oCE8tz2Wfa3hZipCATrIPMspSbrXIxyOPPKKef/75IFCaJtBeizz77DOvxmz5eEB6g9bbR0k+Rq51zOCLrCvX8CwO9gce5jNzrQI6jfS8ZZdnXueATpeAjuuMKefvdj2Q56jLLrss07lcziP98zVKL1Hv5D7rlPX4yBcCCCCAAAIIlE+g9AEd+0s9TaiHp5AXXr3Iy5H03gkL/IwZM6ZuvgD1bbwzX3gJ6OR3ctn+UsfMeha1pw8++EBt2LChVf3bf//91bXXXptfBgtMybdOFZiFXJKWa4HZACBloHv2SW+LCy64INF+COgk4irdyuZLtDQoHHHEEbF5lPoj9xG7N2itzmXfe0IZ4AnoENDxqYcyHOYbb7wRrNpovR7tRkyfZwjpIS3XHPv5VXqat8UhPu0PMkaMGBF8nJV2MeubpGF+2FGrgE6jPG+FlUmacyCubO3eLPX4TNYWG/PNcpL3dinHtEOwpj33q7WdT/n6rFOt/LIfBBBAAAEEEKh/gVIHdMKCOdKgJsO3xM2RI1/izZ8/v+LFuJ4eJGX4BXNuoKjhanwfDH3So4fOX09mu0Ey6dAI8tXxwoULK64OSdOo1aXFt07VKn+++zXLQBrw5QVSl4lcC+Rr8CRf+9Zj44GvVVtYz6zXSRqPpVHqscceq5iHqRbnMgGdP9fSehhyzed+2xbOOdcxNvI11W7MTnLNCHt+qPYQYK6yq8bv0vNc5knRS5Zguv2Bh30PkN/lvNWL9OBN8nyQ1qNRnrfCjj/LOeDjWY/XDzHRi9SvpD3FfVzKtE6tAqW1MvA5n9taHahVWbBfBBBAAAEE2opAaQM69sucFEiSL+vlBW3atGkVX1hneSEsY4XweXj0zTcBnb9KZQ3oSEp2o4w5XrtvmdRivTzrVC3yr/d52223VfTIGTVqlPrRj37UkqWkPfbqsfGglv5l23fagI4ch30vqsW5TEDnzzWqHgI6Zav7Zc1PI19TszZm288PSZ59y1reafJl3sdl+zTDpYY9jyW9/6fJu882jfK8FXasWc8Bl18jXz9cx14vv5tlVJZzrki7Rj6fi3QjbQQQQAABBBBIL1DagI79IpfmhVaCOvJAuWfPntQNuelpi98yz4dHAjp/La88AjqS2je/+c2KXmIybErZhxrIs04VfwaE78FugNcvkuY1JWlwl8aDWpVmPvvNEtCRHNj3o6zzOSQ9KgI6fxYjoJO05pR3/Ua+pmZtzA4bMrRehm3Ns8bZga20w66Z12/pofutb30rz2ymTqsRnreiDj7rOeBCbeTrh+vY6+V33RulQ4cOpX/3ycO0kc/nPHxIAwEEEEAAAQTyFyhlQMceai1p46vJlGda+fNnSzHPh0cCOn8ti7wCOjJciAQX9FIPX6jlWaey1e70W9vuuvHdbhxKEmCj8SB9eZRhy6wBnTznhUnjQUDnz2oEdNLUnnJu08jX1Dwas3kmU8HQw+Y5n6Z3pAylZvbOLdOcRI3wvEVAp5zXV3JVfYFGPp+rr8keEUAAAQQQQMBHoJQBHftF9owzzoidM8d1oHriUT0xrT25pjS6z507tyWZ0aNHe31NJPnUi4yHHDZxrbmOTldeMBcvXtwyT47kS3og6d4bEoRauXJlS9oy34dezN9kEl29yIuu/KOXqG3kd/M3vX5U44G8UMvcIxs2bGjp6ST57dmzZ+oykcaOtWvXBsdv9p7q3Lmz6tixY4WFq2yL+D2vgE6adKQuvvLKKxU28kWp1C+zjsQdt12fdXmL+0svvaS2b9+uJM0+ffqowYMHq9dee62lvvnWqbD9y9xVb7/9tjLTkDKVgKzsp1rjhZsTDR922GHq8ssvD7JrN+wk6fWXtvExqjy1fRoTOW+WLl2qtmzZ0nIN0eUpXzDrsf8lsKXn4ho0aJAaO3ZsRbElrSdxeY0qeznO4447rirzEcSdE1kDOlFBQp/rTx51IG1ApxbnZJ7BL7PcxNo3oFOL66g+P+Lu33IM5jOBT/0JWyfsHm6uF3aNkN/l2tCjRw/vc9I8FvMaotOX5wK5n8hi3lOirhXmNce8/+t7nD4G1zNY3PEdfPDBqZ9N0paHvV0eAZ20PUrlPrdixYpgyFFdNpK/rM9tkq48K5j3HX3cknaXLl2861US55/85CfBM5FeknyIIdvY1+6w7ZO+A0QZ+5xfaZ7hw7zK/hydxzkQV0/SPpPlcU80y9B895O/S92Q9xp59rWff8xrf9gzWdjxSt1cs2ZNq/NZXzN938XM50Hz+qrrsvmOF5b3JOdsHsbmOWkah917suY3r2umT0AnaR0Is0z6Tpik7FgXAQQQQAABBOpLoHQBHfuLvDyGR5AHw7ihrtJO3OjTSGiuIxPbbt26VT355JOhtUS/aMY13tm/RVU3s+HLpzEwLKAjPRqef/75iqCLuT8JIJ122mlq2LBhXrVe8rFq1aqKYciiNpQGAlejjtdOU6yUJhATths7nbjhQqQOSpDPDIaEpeljbtdnqQt2o4hOW84vOTeWLFnilIpqTJWX2Oeee85ZrlKmZ599dqGBHXn5mTlzZsux2MHgO++8U73xxhvB73Ls0jDqM/lx0sYDKYMnnngidxPXOanLU4LWZp7DJuVOWk/Chqlx5UcXhNSxcePGeVk7K2KKFXyu1XHJmo2rvl+J51kHfK7hZv5reU7WMqBTy+uoPj9cZWUHqVJU58jAljw/yccp8sxjfiwRtg+fc9I8Fn0Nkbo1f/782PQlWD5+/PhW57t9zYk6dnlWCnuukOObPXt2Rc/XsDTkOnjCCSeoCRMmpOHNvE3Wxmz7Odjn4wNplJw3b15F8CMPG6lLCxYsaLlvxuGY95/MiH9JwL6nJ+1hYw59G9Xb3/cdQMrl0UcfdRpL1qPOgTTP8KZlvTxHZz0HXPUn6TNZnvdEswzluVbe3ew5W3X+zY+KfBr89XZS78VQArOuRZ5JTj755NhAtumlr692sNPeT9LzOU9js/6IsTyry98ee+yxyHtP0ut+3tdMn/L1WUfKQcpf7rM7duyILX6fsnfVH35HAAEEEEAAgfoVKF1Ax35583mRzcrv+zJn78enkdB+eItqODdfNMsQ0BF386vIOGPXUGLyEhz1suMqu6iGHdd2WX7PK6BjBg8kP1HH4vuCbx5TXKNG2It0VL2TdOQlKE1AR8pV8q4DJD7msi958bR7i/hs67OOHbCxgxD2EIyuuqv3maTxIGl5+ppEBeXCXOT8la+zdYDQJ6Aj68TVE7MHYpqylxdPaWCtxTxSPtfqqPqVps7kXQdcQQKd9zTl4lv/fM4/WadWAZ2k5pLXPK+j+vxwlVXWgE7URy7S8D5r1iyvBkBdlq5z0g7ofPDBB97PBWGN51kCOmmOTze2+gTtfeu3z3pZG7Pta/2ll14a+yGEPDf/9re/dQbxzLz72NjXPp9jl3V0A6zv+q71zKCMb0Bd0rTLIep+7/MOEDYnpyvfcq5+5StfqSg73+uU/QFNvT1HZz0HXLa+z2RF3BPtgI7kNepjLPOjIt/G/CTPeqZT2HNe2DOs5Mk3WOS6T8rvRRjbAZ0hQ4ZUfKwVVz982g2KuGb6lK/POr7XCNMgaaDbdX7xOwIIIIAAAgjUh0DpAjpJejXkRezzMhe2L59GwrDGG3khlYevgw46KOixI13dpWu+buSOaxCSL4r0MErTp09vyZY8wB599NEt/29+3epqYJKN7B46OiF5IZW0Dz/88OBPkl8ZDs5+eYkbFs8ObOg0ZWgUmSxTpysOdhApyct7XvUhj4BO2Mt/2ETq9rwucgzSECbmUj9k2bx5czDkgm0e9QAf1WgmjSwyzEPXrl1b0pQeM/qFTP7tW6dkXbtc5W/yNaIMtyP7kEWG1gvrlZV1GMWwsvYZUs0uF9/5uXwbD8JexKQs5fzWJlHlGRe8jEq3f//+wTm0c+dO9frrr0c2tvoEdLRpVD0xh1Gyrxdh53RY2SfpFZXX+Szp+Fyr7f3p3g5mkMunvhRRB3yu4WU5J2sR0CnDdVSfH66y0hNF+9RvOa/thvqw64TU1bvuuqvia1451+T6YF4j3nzzzeAaYfbeCWt01nkzj0Xqvv5a3D7fo54L7OuO5FOu07JIg5pOT9I+5ZRTWkjE0gzChN1P5dngiCOOUIceemiwnViFHV/ewQWfckvbmC02EkQxP5JwNdRJoEu+tDcXsenXr1/Fc1vY81Xc9SwsXbGUdPWzSdw93vdjCR9PuyeB74c+dsN42DOY7N/nHcC+54VZvPrqq63OL7v+pXmGD7u2l/05Ou054FMfZB3fZ7IinlOjGtzlWU9fb+X5R57ZzeExfRrzw+5l9jNk1LVOXKKCv6aXeS23r6PyfCrnvt0zJO6cK8LYrD+Sx927d1cM+63fZaKefeOum0VdM33K17WOfd5Enedh7+G+10Xfc4z1EEAAAQQQQKD8AqUL6Pj2asiT1udlLmx/Po2EdkBHHkwvu+yy2KGHXA1COi+uB0O9nk96YQEdeej/8pe/HPplqP3SEXVctq2keeGFF0YevzxoS9rmy0TSMdOz1o08Ajp2PTaHXdD5C3upiGsECfuiLOwBPiygE7Z/V52O+9rPLn956ZBhvqJ6X9imRTTs23mKqjdpxuT3aTwIq+unn356pIk9fETUOWQHqsROAnFhQxJJnRJre7gl34COTz2xy1K2kbKP+greLheffWQ9h+3tzWulPV9H2L7k+mM3aPh80V5UHfC5hpflnLTzKtf89u3bpypSO4gdNuxj2a6jPmXli2HfR6LuD/Z6cffZsK+po4IeYQ2Xcee73aMj7oMMn2uqdrKfT+LuTWHDYsUNd+pbFknWs68D9hyHYWnZcwrKOq5gTlggL+7r9LBeTlGWtrkrQGMHXfK8zvt8rGGb2kHAOBfXO4B9jYmrT2E9aaIa2X2f4evxOTrNORB2XkTNF+Zz/Sjqnhh2XfS5xrjK266zrudqWV/OO/M+GZWPsHe8uOuo/Zwcdf4UZRz2HhPXmzhsODbfjx/yuma6ylfqt2sd817uai+w77c+PZOS3MdYFwEEEEAAAQTKL1C6gI790FmNL05cL3NRxZgmoON6KZZ9+TYIuR4MswR0fBrc7XyGHVvSoUMkz/ZDahG9OeJOzSwBnahxr8OCC76NdWZe7boa1hAX9iLkGrJF78O3Tt1www0tQQPXS2dUPYx7mUxz6fQdlsX28XkJ8mk8MNfxOX/kGO28hL2M2+eQ65oYFtTxDei46ond4OD79bt9TlU7SJt1mCvfxsmi6oDPPaEs52Sa4UJ8z/ewgE7ZrqM+ZeVzvL4NanZjs+ujCb1vn2ct+1h8esza6Ub1ivC5poZdI33vG/a5GDYHmE85pFnHd2i5uLR9GojtxlSfe1lYo7E9l1yaAIoci898NWk8ZZuk5Wk/R8bdN13vALZz1HyC+tjM9OI+wPB93qrH5+g8zgHxjLL2uX4UdU9Mc12UY3GVd5rhXe1zNSoIbF+XXdcK397sRRmH1R/X+7O9TdhzW1HXTJ/y9VnH9PS515nl6vucmvYazHYIIIAAAgggUD4BAjohjaquBlNdjGkCOlGNG2bV8G0Qcr0c6DR90kv6Naak7fPAbza2+T5s2g1UPg+1eZ5aYS9r0pAVt8hwAFGTl4bl35702LdhXPLg6mES9jXntdde60XkU6fsea6SlI/Z4BM1F4RXRq2VknxBK5va+bAbtOw8uBoP7JfqJCa33XZbxdBDZlmlmRxb8u4TlExTT5I0kpmG9nG4vjxPUwfitska0JG0XZPPFlUHwsrTbuQq0zlZzYBOGa+jPvdbV/22z7O4e2fa4ajs+hq2D5+PNuxjsRvMop6nXNdUna55v/MNlMu29jlRzQ9D8mrMlueC0aNHR/byNO8dSWzs+mUHj+yv3X0D8HZw1RX4cJ0H5u9JP/Sxv3S/8cYbI3fnCujY54HrwwfZkaQZ1ovWzITP85asX4/P0XmdA2kDOkXeE+364Ps84ypv89qZ5PnYDAJEvUvY73g+ddh1Phdp7PPxWtgJbefZfucu6popeXGVr886ZhquoJukp4cwNYdETnJdZV0EEEAAAQQQqG8BAjp/efEy5w4pKqDjM/+CT+OdrnI+D4++6dkP+74v4nZwIWq7pA+dvsdWxOmXZ4NkVMN+mi/x9LHaL1FhjTFmffZ92fR52ZB10nwtqvNuNz76NhS5yjlpnuwydn0N7Wp8tBsxfV6W9THZeTFfQNM2SvoEF+wXZp96kqSRzC4zewx33yCjq+x9fjevJ3rM+LjtZMg6CRaETXQc5VRUHfC5hiet/+ax531O2vVZGiU6duzoU0yt1jHnL5If7ftLGa+jWQM69jnv6nHj2zMxrADsxi27F0vahmyf5ynXNVXn12ys9GngMo/TPO99rm+pKmnIRmGNkdLQGrd88MEHasuWLaEfhoQFo9L2opE82IHQuIChT2Ai6l7m+xzp455kCDXbxnV/dwV0wj5+kGCNOe+TzzHY6yR9zq2n5+g050CYoQznGra4rh9F3hPt66JvsNi3vPWzR9QQxnHPVj4BHZ+elrV+7rDrj69x3DNz0ddMn/J1rRM2vOhxxx0XOvR5mmsO2yCAAAIIIIBAYwmULqDTyHPo+PbC8G0Qcj0YJnnJdr0cRVV7369xfU4beYlZsWJFq8ndk/R28NmPa52sAR09GfWoUaMiH8LTNJRFNVTZjVz2i1ASP586ZdYV3xdDnXc7b64hFFxlpX83G/18eoLZL3au43CdH3bjgavxzjwue74WM6AcF+xx2ZgNvT5DrvnUE7tnU9S8OWF5s+eIyLOxz2Xh05syKs9z585VdmAhrHGhqDrg07BSpnPSrrO+H0iE+ds9q+w6U8brqO/9O+x47eES5V7yla98JbYxJ+kXveZ+XX5pjsXVOK7377qmynph12lXb1nz+MyArO/zl+ta4vN7lnuwHLMEKt94442WXYXVg6z30izXDNtA6u2aNWtaTaae9zXet7dW0uC6T5017336+KVcpF716dNH9evXL7InVVSd8Xne8qlv5jpleY7Ocg74HLPr+pGlfrvOrbT3uLzLW/L56quvqldeeaVlCGSfgI7vtdB1/S/S2C4D32tJ3MdMrnJ11TvX8fqUr2sd+yMVnSf5sEOuMwcffLAaPHhw7Dy8ruPgdwQQQAABBBBoHIHSBXTSDPGRtTh8XuZcjU1RD8hpGltcD9E6L64HQ72eT3ppx+FNYycv/zt37lRr164NsiiNLmGTkOv8+zQ0Z60D5va2l5StTwN9z549Vffu3b1e6n17NkUdV9wQC1leWnzqlNmw4ftiqI+jiOH0wibi9mn0s3tfxDU8J2k8yFoXzXy4hryI25eZZ5+Ajk9wLY+hy3SefV/Qs3rK9mkDOnrfdgNhWADQ/rIyS77tuui6hpfpnEzb2OW6x8rvdp0p43XUVVZR9UIaon7605+2NMzJeq4ejD498eLqoeuDjDTH4vtM4LqmSr7zGrZJ0kp6r8py/ubRmG1f++0PN9IOf6mPK+m9RQIFUt+2bt2qtm3bpqRH0fbt20N7MRZ1jbefH6LuWWbPM58PPHzqbNjcdHYdkfuCNLr279/fq/eOz/NWVD0s+3N0HueA7/NN2Lld5D3RFQiPynea8pZzTs69zZs3KxnaWf5b3peihniuZkCnSGOz/iQZfs5+3jOffYu+ZvqUr8869nNNWH2ScpYgsgR3GG4ty92abRFAAAEEEKhvgdIFdOwHrmoMk+HzMudqbPIJ6PgGJnwbUXweDCXfPum5Gn+jqrmvnbyUzJs3L+h9I8MZJVl83ZKkGbeu7VXE/tMOcafzHdcY5lsmrjodddxZG8d9661veebVkB43nI+r8TGvPMgxm435WeqJ65xOU0/aakBHysVsJLTLSf6/qDrgcw0v0zlZzYBOlvPDLjP7Hp7m/PApq7DrmjTSTZs2raKRzifAmrXR1HWMPs8O9vG40vS5h+l12nJAxx4WTUzMgGbW88y3bOWZfNmyZZENyHH36SKC9mYjcliwxg76+AzV5FtnJW3psRk2FKftII3Q8v4icyBF9WRN+ixUT8/RWa9Nruc/1zNZkfdE33PHPgbf8pZzX+rZqlWrguBNkqWaAZ0ijW/93cIAACAASURBVM36kzQYH5Wvoq+ZPuXrs45+jpDrjc/7svgMHz7cOWdXknrEuggggAACCCBQHwKlC+jYX5z6zjsTx627pUd1VfZ9mYt7OG+kgE6SIJqPnT1HQ1RZydeNUt6dO3cOhu7QSxEBlbj6Ug8Bnbgv43zKJOr4fV42srzEZf2i3M63nV7Wy64cW1jji6vxwB6K4bTTTkudFfnaTuchS4N10QEdaUyTsb3TLq4Jo9OmG7Zdljqr03NdF4qqA/rl3hz2zW4ozXJ8eZ+TWRtNzPJzDbmW5fyQ/RRxHU3T2Gcfh+89OGujqeuL5TTH4nv/cV1TpXzCju/QQw9NdWno0KGDV+/ZVIlbG2UtF52cXS/ihuNMOrShq3ebPINJDy6fBmV5/pV71oYNGyoCP0UEdOxeZfY923ze9P2y37fO6nKRa+bSpUuDYeaiekrodePmwPJ53tLp1NtzdF7nQNT56Lp+FHlPTHNdlOPwKW+5Js+fP9/ZkC91W8456aWxcOHCFqZ6Cei4njvyCuiY99Kszyaua6ZP+fqsY9Z5qQ9yXfX5GNLnI5A87m+kgQACCCCAAALlEShdQEdo7C+hk0wwHkZrP4TZDz1JX+b0PnxeGJI+vPk03oXtPy7o4fPy4Xo5iqqy9gSUrqGCJB0duJGXkS5duqiuXbsGXcZ1I3bRL4Ku08/VcOva3ud3nzKJSyeu7qWtz74vnGnriqSfd9najkknYJcvbc2vbaMmT3Ydc9aG5aiydr1AxtWRogM6Sb+a9DkvilrH51rt2rfrulBUHfC5J7jqZ9yxFX1OJm1oNvPqCuiU8TqaNE/2Oe4zRFSUUdKPH1wNXEmPJewaH1X+PnU277rpOsfz+j2vfMcFdLLc5+U4465X0kNAfre/DteBG2lMlsCaHSQr8hqoy8ZuCLaf580gbdrAaJJrlp6z5s0332wV0NJ5jur96/t+YJ+H9fAcndc5EHVOuq4frt+z3BPTXBd9nq/DeiTqwI2ce+3bt1cHHXRQ8K5kDrPl83yTxsN1nGnS1O6u+mH+7huYdb0bF3nN9Clf33Wi6qaeq0wCPPLeEtZ7J2t7SV73QNJBAAEEEEAAgeoIlDKgY3+BFzcUkosp7MXUfuCxH/J8hmiwH8waqYdOkl5R9gO/+bWk/eItD+V/+7d/6xxb3PWg7yrzrL+7Gm6zpi/bu+YuiNtHki/bJJ0kjRM+DQxJx943j8X1RXhSW7PxRurXlVdemWiyUDsgGTY3iuTJ9eJqfz3rmvvC9zjtupgkXVdZpnm5NYPtSV+yfY+5iPV8Gjxc+3VdF4qqA5IvV8NKmc5JV5DA5Wz+7grolPE66ior8/js/Md9zR/lFjefmsvaFTBOcix6X77XFdc1VdKzhx1LGuxyHX9Rv+f1DBMX0Mk6H11c77SwIOM555zjvLdWI6AjZWZe78znVft+7tu46VtnfeqL7r1j9qiU7cJ6K7nu0bJdvT5H53UORJm7rh9F3hPTXBflOFzlbZ6Tsr5vgN7n+cblFebsOs4ije36E9V73s63vZ0Z8C3ymulTvr7r+FxnZB253snxmr0EfeuM7z5YDwEEEEAAAQTKLVDKgE5YECZJQ6ZJbjeyhQVe0rx42Ns0UkBHP3RGjftt+poNvHZjuN1Y5dsd3G70r/YDqqvhNo9T2n6x8P2SVPZtu9oByCyNE64XTp/9x/nYL4C+L2lhadrHmTbwa79EhwXAXC/DRc39ZdeTqB5ErpfasHMoTT2xG/p8g995nDNZ0vBp8HCl7+rpWVQdkHy5GlZc14RqnZNheU0SULbz6QrolPE66iorfYx2fZEA6Ve+8pXEExxnuaaawaCwDzl8j8UsN9/riuuaqtO0r89Z7hmuczyv39M8U4bt2z52O0DhKr+o43GdN2a6UR85+OS3iCHXZL9RgRvzGp2kB6mrzsrva9euDb6I79Gjhxo7dqyzqtjvHmHXwTTPW/XyHJ3XORAF7bp+FHlPTHNd1O9V+njsZzL7nPR9nrUDftUccq1I47jATNzJZ5931bpmuspX5znunJeyfO2119S2bduCjxkuv/xy53XG/ughyXXPmTgrIIAAAggggEDpBUoZ0AlrFJKXysmTJydq7LAbTCTdqMYl8yHL50HabtxrtICOTxDFfuC2gxJpv9S2v/L0yUueZ1o1AjqS3zS9S+Th/a677qoY195u4HI1TsRZ+TQw+L5A2vuxX1iT9AQLy3NewQX7BTDs/Hc1HtgvVUkaZ+WlWIZQ0AFUmZfGHE7DrCe+jWt2I29eAR27IS1JGUp5ydKxY8fg3/LFd7WWrAEdn56eRdYBVwNSWc7JsHt3kQGdMl5HXWUleZZroaynh0yR64WcD3IPTbqk/QDCbowL+6jA51js/Pref1zXVJ2ufX32/fhBzkfZVq6r4ivDu/o0xCf1D1s/j8ZsO42wa799D/Q91+z7gx2YT3O9DBsuqqiAjpibQSf9oYP5N9/Ah6TlqrPmPdj3nufTu9bneaten6PzOAfizkXX9aPIe2Ka66IcS1x5p/Wy81LNgE6Rxr4fTZp1xH5OCztXi7pmuspX5zOuDtj3ct8Ppsw066UXax73WdJAAAEEEEAAAaVKG9CRB7Np06ZVdCX2HbIrrFFJ/hbXEGC+CLqGbrIbNSXtWgd04o7N5+XDDqLIMcX1igprkLK/Lk4TGLEftiUfjRrQsX18htuxG2LCgg+uxom4C5/5YhBXp+z64gqChgWikjS42Hm2X9yyDP9lv5TqFzOzh5qr8UC2seuuT3naL3BhjXb2Oi7rsEB2XgEdOU77q3FXfsJsfLbJ8wadpoFS7z/sXhR1vS+qDqS5hruM8z4ntVfaBsiw8nb10Am71/ucd0VeR11lZd875RjyvBb6pGcH12WbsOGpXMcSVma+9x/zmhrXSB52fXZ5hZ2zrm3yvN6kbZzVeQirIz7XcJ/AoB3IC7vnmOed63lY8hyWX/l7kQEdM9An1+MhQ4aomTNnBoQ+eTbL21Vn7aCiT10y63fU84nP81a9PkdnPQdc56PPM1lRz6lprov6uVIfl30+pwlghD3rVTOgI8dSlHFYgNjVQ92+r4edp3a6eV0zXeWryz0uoGN/FOTzLGMfj8vIdV7xOwIIIIAAAgjUl0BpAzpxL4nykCONVf369av4olUebDZv3hy8XO7YsaOiJFwPRmENcaeccooaNmxYSzrysDV37lxlj40tK9QioGP38Ij6wtfn5SMsoCMPuieccIKaMGFChaW8RMyfP79iQsawxoawRqOoh00Jki1btqxigvqoFx+z0UPKQy/SAC9BqKxLmhfotPs0h6yTNKSeSp2TumcuUrfFyBwrOarRwtU4EZdX3zoljWw//elPK+qAfBl20kkntfrKPKy+ZB0WIO/hrez6b9dTn8aDsF4c0lh28skntyrPqHH2o77Is+uJWMvX5mZPHtn/7Nmzg+ufvfg0Bvp+3R32oi3lOXr06FZlL3lZsGCBeuONN1qyFNd7SRrO5Dj0EpZmmnMtTUBHT0Abdj+JCnYXVQd8ruG1Pid1uVQ7oCP7LdN1NK6sigo0hH1kIue83dsv6hkm6qMJn3pnn4++9x/XEIZmunY+5Df54GD48OGtem2HzSsQFzCSa7u5yDxsWZe0jdmy3auvvqpeeeWVinur3Ecuu+yy0Dls7GCDXF/lniNlb36UINcHuW+a12I5zrDrvt0wKn5f/vKXW1nr+5hcI8Mm6C4yoGMH+uSeqI/NFcxOWmfDgopyzsj9yR6aOMw56vzyed6q1+fotOeA77nn80xW1D0xzXVRjsvVI8v8sFDWl3o8fvz4VnVM6oS8h8p1wl6qHdApyjjsOVOONezZN+z9KO4do4hrpk/5+qzj0xahy9x+t3IFstPc69I8k0u+Vq5c2VI1Bw0aVLXesb7XD9ZDAAEEEECgUQRKHdARZHlwlS8K7QBNkgKQBztpgIubEybsoVT2IS/S8s/u3bsrGtPlBbdPnz4tjae1COjYL92mifm1rc/Lh/lypI/XfEGX45NFGoTsF/e4l+ewQJGko9OT/964cWNFccr+ZdFlHpV+mi/afOpNNQM6UfVOHsx1fQ0zj/uqzLdBLczCt07JtmGNiOY5E1a28jdXcNWnjOwG3LRzbOl9uXrK+DQe6OuVOZSSTt8sT/taoteJO4+ivoAWy/bt27e6Psk5ZF4z8wzoSH7Dvgy1y172H3bdjvu6OW4ScJ96EbWO3dMjS1qur7OjyipLHfC5htf6nNSmtQjolOk6GldW9vVV6oTcC8Maw+PqaNjHC3Yjld4+6hrhc93xrXdmXn3vP3ZPETONsHMsrPeuvp/INVCWpPdK2canF1jS60VUY2TSdGR9ny/I7fuh3o9+zkp6LY7Kv34elvTD0pT9mc9zYb2+0hhEbRN13EmfB3zqbFR91edXlEnc847v81Y9PkeXIaBT1D0xzXXRvtaEPZOFBa5d1zi5Psh5qT/2ihqW1/cZ1jzXfI+ziHeBsJ405n1Sn3dh1yGfd4y8r5k+5euzTljPaX0fMNsw7PdmWcf1bJrmXpfmmbya79B53k9ICwEEEEAAgXoUKH1AR7+kP/roo6FfI8Why4OufMXpO1eDPJT+9re/dTau6IdFs7dOLQI6UQ/RYmJ+denzUG4/7MuXh2EN07a3azz7sC+S48pMf5Em+9ZfW0Z9XdsIAR1dv6UxLuwBPcxK6trZZ58dOZ+UT+NEVBn41im9fdKAq9SXcePGxQZXXRdS+2tZ33ll4tIN61lh9pZJ8jIsJrNmzaoIALuOyWeYBF9r/TX1j370o5bd5h3Q0Q0lPtdLnQm5Hku9NXs92i5pXh5dtvZLtM/6YevoL9995uHIuw74XMNreU6aXrUI6JTpOhpXVlENs0nrZNTzRlhvyKi0o3rgxpWlT48L3/tPVBBO9u/bY8jlFtWzxNwuTSOXa795BXTk3iY9pH3mVooK6IXlVdI97bTTYq/FUUH7qPSkV1D37t2DeYv04jsHhMsz6vewPKZ5HvCts3FByKhntbiPyXyft+rxObosAR0pF99nJ12GrufUJPfjqGtN1DUuKnAdVb/kXW3NmjVq4cKFLavY82rKD0meYXVCSY4zb2O7/si1RP5mjlKQ5pwzt8n7munqgWU/i0bVAbk3/upXv3Ieqz4W32fTNPe6NM/kBHTS3tHYDgEEEEAAgeQCdRHQ0YclDzkrVqwIHl7jGr+lsUOGY5NG0rheOWFcso/Fixe3GvJC1pUXRXnQ10OQmQ8ttQjoSJ7khVCGP7O/hDcfFH0eysMe9sVi3rx5oYE06fYuQ3rENc6avpKHVatWhX6xL67S22nUqFEtQQr7RT3sS89GCehoJzmepUuXthoSRf/ua+7bOBF1ufCpU/a2Ul4yZF7Yy5a8bPTv37+ifJNfqv66hf0S5hMM8dmf/SJtTi6a5mVYTOQcsoe40XmRei/XqbBhg6Lyq4dMCjuXJL0jjjiiZRgY18tl1noieZT8SEOCDP0R9aKth8j0uR6neXn0KdssPXSy3E/yqgM+1/BanpP2td4cltR3KL+wckzTAFHr62gtAzr6nJSPTeLut+Z1Iu78SVPvklxXpBFQ8mo/z8UNl6Of0eQ5MKrntly7ZThKn+BrmjrmuuZkCejoXlu++Tfzop/ZXn/99dAPk+RaLHPN+LhIumFDZpr7k3Kyh9MxhxFLOvSZy9X+3Z5zQn5P8zyQpM5q4w0bNsTWP9/n4yTPW/X0HF2mgI6uN3k9p6a5LkoeXM9kOp9hw0bq3/T1waxf9kdOYT010jzDpjnOvIzDzkm5Jsr9ImyIR9/3I/sakuc106d8fdYx66sMXRbV3mE/87uun2nudWmeyQnouEqC3xFAAAEEEMhPoK4COmEPYuZ8Cx06dPD6ktGXTx70dPoSGDLnq5A0zN+j9i0PpXoJSyMsL2a68rtP0EQecHfu3Bm6L5/0zO3DjsU8Dp/8RBmLp+RHL2IaFnSz1wuz0+vIvEnSqJx1XhadJ9vLt9x865XPeq7yiEvD19iVj7g6Fbdtmjrvyov5u52vqDqUJE37fNbb6rqepTwkLTvPWc6hsHoads6aL29hjVx51RPT2Sz7NNdj7aTni8oSDIjKl2+9yPu8z1IHfK7htTwnzX3bec1yfpr1yfdeGHWtSFof054fcWVl1wHfumiv53ssaY8h6l7oc91Ks0/bLO3xpTlndR2bPn16cNg+vZBc5WYbuNZ3PQ/5bh93HvqUXdx+fO+BWa5zaY4zj+eBNHVW8mpv51tvw44zyfOWb35r+Rzts+805a238a2PUfvI8pya9n6cZp++27ievdJ4pT1Obe6b97AycgVZzePJem3Lcr+Les6MuhelNcnjOpfmeSrNfsvwDp3l2sK2CCCAAAII1JNAXQd06gmavBYnoIetyCugU1xOSRmB5AIyzr68HHbp0kUNHDgwcqg9+8VSN1DK3/MKjCTPfbot9Pjm9ZbvdEfLVgggUEsBs6dHHgGdWh4L+0YgjQDP0WnU2KYoAVdAp6j9ki4CCCCAAAIIIFBPAgR06qm0yGuogB4qq+jhPeBHoBYCZk8b15xVOn/2sHRhY6rX4lh89mkOH1L0pNo++WEdBBBobAE9xGua+VcaW4ajaysCPEe3lZKuj+MkoFMf5UQuEUAAAQQQQKC2AgR0auvP3jMKmHPtFD0Bb8assjkCqQTMMaxl/PQrr7wydm4wGSLBnJi6nnqumZM/y3wP1157bSozNkIAAQR8BOR6KWP+79mzJxiyVyaxZ0GgLQnwHN2WSrs+jpWATn2UE7lEAAEEEEAAgdoKENCprT97zyBgNlzXU6N1hkNm0zYoYDa2yOFLoOOUU05pNbeWBENkLqnnn3++YkLsehq2TIaXe+ONN4JSrqd8t8FqySEj0BACN9xwQ3C99AmWN8QBcxAIGAI8R1MdyihAQKeMpUKeEEAAAQQQQKBsAgR0ylYi5CeRwDe/+U0lw6TIV7UyzwgLAo0ooOeUMY9NGiB1nd+9e7d69913Wx368ccfr84555y6IZHg1fz589XJJ5+sxo4dWzf5JqMIIFCfAjLU1IYNG9SECROCHjosCLQ1AZ6j21qJl/94CeiUv4zIIQIIIIAAAgjUXoCATu3LgBxkEJBeCQRyMgCyaV0ISD2XYdQ2btzolV8J9tRrUIRz2quIWQkBBHIQ4HqTAyJJ1LUA50BdF19DZp6ATkMWKweFAAIIIIAAAjkLENDJGZTkEEAAgaIE5CV36dKlLcOS2fuR3mr9+vVTw4cPVwMGDCgqG6SLAAIIIIAAAggggEDuAgR0ciclQQQQQAABBBBoQAECOg1YqBwSAgg0voCMfb9z586WA5UADr3VGr/cOUIEEEAAAQQQQKBRBaTX2OrVq3m+bdQC5rgQQAABBBBAIBcBAjq5MJIIAggggAACCCCAAAIIIIAAAggggAACCCCAAAIIIFCcAAGd4mxJGQEEEEAAAQQQQAABBBBAAAEEEEAAAQQQQAABBBDIRYCATi6MJIIAAggggAACCCCAAAIIIIAAAggggAACCCCAAAIIFCdAQKc4W1JGAAEEEEAAAQQQQAABBBBAAAEEEEAAAQQQQAABBHIRIKCTCyOJIIAAAggggAACCCCAAAIIIIAAAggggAACCCCAAALFCRDQKc6WlBFAAAEEEEAAAQQQQAABBBBAAAEEEEAAAQQQQACBXAQI6OTCSCIIIIAAAggggAACCCCAAAIIIIAAAggggAACCCCAQHECBHSKsyVlBBBAAAEEEEAAAQQQQAABBBBAAAEEEEAAAQQQQCAXAQI6uTCSCAIIIIAAAggggAACCCCAAAIIIIAAAggggAACCCBQnAABneJsSRkBBBBAAAEEEEAAAQQQQAABBBBAAAEEEEAAAQQQyEWAgE4ujCSCAAIIIIAAAggggAACCCCAAAIIIIAAAggggAACCBQnQECnOFtSRgABBBBAAAEEEEAAAQQQQAABBBBAAAEEEEAAAQRyESCgkwsjiSCAAAIIIIAAAggggAACCCCAAAIIIIAAAggggAACxQkQ0CnOlpQRQAABBBBAAAEEEEAAAQQQQAABBBBAAAEEEEAAgVwECOjkwkgiCCCAAAIIIIAAAggggAACCCCAAAIIIIAAAggggEBxAgR0irMlZQQQQAABBBBAAAEEEEAAAQQQQAABBBBAAAEEEEAgFwECOrkwkggCCCCAAAIIIIAAAggggAACCCCAAAIIIIAAAgggUJwAAZ3ibEkZAQQQQAABBBBAAAEEEEAAAQQQQAABBBBAAAEEEMhFgIBOLowkggACCCCAAAIIIIAAAggggAACCCCAAAIIIIAAAggUJ0BApzhbUkYAAQQQQAABBBBAAAEEEEAAAQQQQAABBBBAAAEEchEgoJMLI4kggAACCCCAAAIIIIAAAggggAACCCCAAAIIIIAAAsUJENApzpaUEUAAAQQQQAABBBBAAAEEEEAAAQQQQAABBBBAAIFcBAjo5MJIIggggAACCCCAAAIIIIAAAggggAACCCCAQGMK7Nq1S23atEmtWbMm+PfWrVtV165dVYcOHYJ/Dx06VHXr1q0xD56jQqBEAgR0SlQYZAUBBBBAAAEEEEAAAQQQQAABBBBAAAEEECiLgARy5s6dq37/+98r+e+4pV+/fuqzn/1sENxhQQCBYgQI6PzF9fXXX1e/+tWvgguULBJZ/uIXv6jOPffcYuRJFQEEEEAAAQQQQAABBBBAAAEEEEAAAQQQKKnAypUr1fTp052BHDv7EtT50pe+VJWj2rJlS9Ce+9xzz6n169cH++zcubMaNmyYOvXUU9XAgQOrkg+9k1tuuUW99NJLauLEiWrSpEkV+9Z5Nf8etX5cOlU9IHZWOgECOs1F8otf/EJdfvnl6v33329VQMcff7yaPXu22n///UtXeGQIAQQQQAABBBBAAAEEEEAAAQQQQAABBBDIW0CCJPrD9zRp9+rVS1144YWqqakpzeZe29xxxx1q6tSpseteffXV6qqrrvJKL4+VzjnnHLVw4UJl7/eFF15QkydPVsccc4x66KGHWnYVtX7U3/PII2nUt0CbD+gsWLBAnXzyyUEp3nbbbcGFRoI38vd//dd/VUuWLFGXXXaZuvPOO+u7pMk9AggggAACCCCAAAIIIIAAAggggAACCCDgEFi0aJGaOXNmZicJ6lxxxRWZ07ETkJ4u559/vlqxYkXQG+fiiy8OeuPood4kePLUU0+1BHtkBCZX4CevTMq+d+zYoXr37l3RO+jpp59W5513nhoxYkRFQCdqfQI6eZVI46XT5gM60u1u9erV6oc//KG69NJLK0p4+fLlasiQIcHf3nnnHXrpNF7954gQQAABBBBAAAEEEEAAAQQQQAABBBBA4C8Ca9asUffdd1/iYdaiAAcNGqSmTJmSq68MR3b33XcHwZz7778/cs6eBx98sKV3jqx/5pln5pqPJIlFBXSi0iCgk0S3ba3bpgM6OmAzYMAA9dprr4WWvPTUkeWkk05qWzWDo0UAAQQQQAABBBBAAAEEEEAAAQQQQACBNiUwbdo0JUGdPBfppSO9dfJYpEfLWWedFST1wAMPqJEjR8YmqwMjl1xyibrpppta1nXNUeOa2+a6665TGzduVD/72c+CNL/whS8EPYXCtpO/Sa8n3aNIhl2TRYZei9qPGdAZP358EGSTuXn0vmTu9x49ekQeu+6l9Mwzz7Ssc/TRRwc9mVxmeZQTaRQn0KYDOrfffru69tpr1Te+8Q317W9/uzhlUkYAAQQQQAABBBBAAAEEEEAAAQQQQAABBEossHLlyiBwkPeS59BrMjeNzIc+ePBgNWfOHGdW5SP+Ll26tAp+uHrAuOa2kWHcJB960UOphW2n/2ZndsOGDcq1n9NPPz2Yk2f79u0Vm8f1TtJGUTh2cMuJyAqlEmjTAR058aTrnURz9Un48MMPq61bt6r+/fsH0Ur5OwsCCCCAAAIIIIAAAggggAACCCCAAAIIINDIAhLMkaBOEYsEGbp165Y56bFjxwY9XSS9q666KnV6WQM6smMdGJGgkcybI3P4RKUbNeSaK6Aj+5Hg1fXXXx+0Vcu+br31VjVr1qxgyDlJ1+ypc8cddwTzBclv3/3ud1uGmZPt7rrrrpYg1Lx58yrm+EkNyYZVF2jTAZ1x48YFkdwZM2YEXe6WLFnSqgAmTZqkfvCDHzB/TtWrJjtEAAEEEEAAAQQQQAABBBBAAAEEEEAAgWoJSCDg/fffL2R3Z5xxhjrxxBMzp92nT58gjaxz4mQN6ET1EMo7oBMWtJHjjxpKbvjw4WrdunWRPq7fMxcQCRQuQECnOaCjo8N33nlnS48c6TJ3+eWXBxcxhmQrvB6yAwQQQAABBBBAAAEEEEAAAQQQQAABBBCokYC0gUpAp6hl9OjRSv7JuuiAjs/8OXH7yhrQiRq2LO+ATtR+pIOC/Na3b1+1ePHiikOV+XOkt1DY4jrurOXD9sULEND5y1iLy5YtU8cee2yF+IIFC9TJJ58c/G316tXBMGxplqVLl6bZjG0QQAABBBBAAAEEEEAAAQQQQAABBBBAoAEFjjvuuFId1aZNm4JRiopaBg0apKZMmZI5+bIEdKKGfMs7oBPVE0mGUBs1alTgKXPxxC2y7saNG4PRqe65555gPp6sQ9ZlLkgSSC1AQKc5oCNjL86ePTsU8YQTTggq+w9/+EN16aWXpoImoJOKjY0QQAABBBBAAAEEEEAAAQQQQAABBBBoSIGyBXTWrFmjpk2bVph1v3791IUXXpg5fT1kWNaAhKunimtum2oFdOJ6Iunglh3QkXl1HnnkkWCuIfknbMnql7kgSSC1AAGd5oDObbfdpq655ppQRD3PTtw6qfXZEAEEEEAAAQQQQAABBBBAAAEEEEAAAQQQqLHArl271Le+9a3CciHz58g8OlmXiy66SM2ah4c7gAAAIABJREFUNSuYNsNniDgZfuzRRx9Vxx9/vPrc5z6nevToEWShUQM6Dz74oLrqqqtamEeMGKEOOeQQJcEfMfj+97+vFi5cSA+drBWxhtu36YDO7bffrq699lo1adIkJXPmhC0EdGpYO9k1AggggAACCCCAAAIIIIAAAggggAACCBQuUHRAJ685dHTAonPnzkp6ougATRTQLbfcomTYMll/5cqVLavVS0DnjjvuCNqu7UWO/bzzzqs4LnMYtptvvlldfPHFrbZzHXfhFY0dZBZo0wGd5cuXqyFDhqhu3bqpV199Ve2///4VoO+++646/PDDlUwKFjbHTmZ9EkAAAQQQQAABBBBAAAEEEEAAAQQQQAABBEogIEOuydBrRSwy3JoMu5bHooddc/XSkQDH2WefHTpnTFxgY8uWLUGbsSz20GSugEjec+hEHaMOVJ1++unqxz/+cZBXHeSR/w6bV0eOa+TIkcyhk0clrGEabTqgI+66B45EOmXiLzOoc/nll6u77rordo6dGpYdu0YAAQQQQAABBBBAAAEEEEAAAQQQQAABBHIRWLRokZo5c2YuaZmJNDU1qRtuuCG3dGfMmKEuueSSID35t7Th2j11ZKi1r3/968EcMoMHD1b33ntvxTr33HOPkl4sffv2DYZkM7eXII4ezSnvgI7kZU7zFCB6cc3VI+vZvXTMwI05x47598cff1wNHTq0ZT8SzLn11lsjjyu3wiGhwgXafEBHeumceuqpQS+cAQMGBF3YunTpEnTFW716ddB756mnnlLHHnts4YXBDhBAAAEEEEAAAQQQQAABBBBAAAEEEEAAgVoIyLBr3/3ud5X8O88lr+HWzDyZc8XIcGoyP4/MEyPLM888E8wTI4sEUCSQYQY35O9m7x0J6vzd3/1dsP4vf/lLtW7dOiVzz4TNNZO2h445HJoEoTp16hTMdeMK6Ej+JSglPXGOOuqooOeNDjZJOjfddFNFUeneS2IivXtkP7KNBOq2b98eeEh6dqAqz/ImrWIF2nxAR3hlaLUbb7wx6I1jLmPHjlW33XYbwZxi6yCpI4AAAggggAACCCCAAAIIIIAAAggggEAJBKRny/Tp03PLiXwsf8UVVyjppZP3IkESac8NmxtdB2n+/u//PnKeHTlW6d0jARy9yHbSHrxkyRI1derU3IZck/TNnj/y//PmzVPf+MY3YgNH0gNHOhtI5wO9SLBGgkFhc+TIMX3nO99pCWjpbSRAdd1116n//d//Dba1ewrlXTakV5wAAR3DVgI7enKsQYMGtZpTJ20xbNq0Ke2mbIcAAggggAACCCCAAAIIIIAAAggggAACDSbQq1ev0h5RXnPpSBBn4sSJStpZi14kkLFjx45gN71791YDBw703qUEhjZu3Bj0ZtE9efTf7LT0fqL24fpdpyuZE5c333wzyHfUfmQdGQ5OhkzT7dYyD45rsfejh5RLmo5rP/xefQECOlUwJ6BTBWR2gQACCCCAAAIIIIAAAggggAACCCCAQJ0IlDmgI0OuSVAnS5umBHPOPPPMVkOd1UnxkE0ESitAQKe0RUPGEEAAAQQQQAABBBBAAAEEEEAAAQQQQACB2gik7alTzZ45tZFhrwjUToCATu3s2TMCCCCAAAIIIIAAAggggAACCCCAAAIIIFBagUWLFqm5c+cq6bXjs/Tr10996UtfUjJ3DgsCCOQvQEAnf1NSRAABBBBAAAEEEEAAAQQQQAABBBBAAAEEGkZAAjsyh8uaNWtaHZMMHydzvcg/ZR5KrmEKgwNp0wIEdNp08XPwCCCAAAIIIIAAAggggAACCCCAAAIIIICAv4D01nn//feVDK3WoUOH4N8sCCBQHQECOtVxZi8IIIAAAggggAACCCCAAAIIIIAAAggggAACCCCAQGoBAjqp6dgQAQQQQAABBBBAAAEEEEAAAQQQQAABBBBAAAEEEKiOAAGdKjhv2rSpCnthFwgggAACCCCAAAIIIIAAAggggAACCCBQDwLMNVMPpUQeESifAAGdKpQJAZ0qILMLBBBAAAEEEEAAAQQQQAABBBBAAAEE6kSAgE6dFBTZRKBkAgR0SlYgZAcBBBBAAAEEEEAAAQQQQAABBBBAAAEEEEAAAQQQsAUI6FAnEEAAAQQQQAABBBBAAAEEEEAAAQQQQAABBBBAAIGSCxDQKXkBkT0EEEAAAQQQQAABBBBAAAEEEEAAAQQQQAABBBBAgIAOdQABBBBAAAEEEEAAAQQQQAABBBBAAAEEEEAAAQQQKLkAAZ2SFxDZQwABBBBAAAEEEEAAAQQQQAABBBBAAAEEEEAAAQQI6FAHEEAAAQQQQAABBBBAAAEEEEAAAQQQQAABBBBAAIGSCxDQqUIBbdq0qQp7YRcIIIAAAggggAACCCCAAAIIIIAAAgggUA8CvXr1qodskkcEECiZAAGdKhQIAZ0qILMLBBBAAAEEEEAAAQQQQAABBBBAAAEE6kSAgE6dFBTZRKBkAgR0SlYgZAcBBBBAAAEEEEAAAQQQQAABBBBAAAEEEEAAAQQQsAUI6FAnEEAAAQQQQAABBBBAAAEEEEAAAQQQQAABBBBAAIGSCxDQKXkBkT0EEEAAAQQQQAABBBBAAAEEEEAAAQQQQAABBBBAgIAOdQABBBBAAAEEEEAAAQQQQAABBBBAAAEEEEAAAQQQKLkAAZ0qFNCmTZuqsBd2gQACCCCAAAIIIIAAAggggAACCCCAAAL1INCrV696yCZ5RACBkgkQ0KlCgRDQqQIyu0AAAQQQQAABBBBAAAEEEEAAAQQQQKBOBAjo1ElBkU0ESiZAQKdkBUJ2EEAAAQQQQAABBBBAAAEEEEAAAQQQQAABBBBAAAFbgIAOdQIBBBBAAAEEEEAAAQQQQAABBBBAAAEEEEAgUmDnnj+qje+tU6s3rwr+/d4H76juHQ9QHdrtq7o1//uEgSOCf7MggECxAgR0ivUldQQQQAABBBBAAAEEEEAAAQQQQAABBBBAoC4FJJDzxLJH1JLXFij577hlwEFHNgd2TlLHNwd3WBBAoBgBAjrFuJIqAggggAACCCCAAAIIIIAAAggggAACCCBQtwIr1v1ePbhgmjOQYx+gBHUmnXRhIcf94IMPqunTp8emfcghh6jPfe5zavTo0apHjx6F5CMs0S1btqi5c+eqSZMmVW2fsqOrr75arV+/XnXu3Fn9+Mc/Dt33Lbfcol566SU1ceLEquevqhhtYGcEdNpAIXOICCCAAAIIIIAAAggggAACCCCAAAIIIICAr4D0ynli2cO+q7dar3f3vuqycdcGQ7Lludxxxx1q6tSpXklKgOP+++9XQ4cO9Vo/y0ovvPCCmjx5sjrmmGPUQw89lCWpRNu+9tpratSoUS3b3H333erMM89slcY555yjFi5cGAR/rrrqqkT7YOVyCRDQKVd5kBsEEEAAAQQQQAABBBBAAAEEEEAAAQQQQKBmAvNf/o165Ln7M+9fgjpXjb8lczpmAmZA54EHHghNe9WqVUrW2759e9Br5emnny68p47s47zzzlMjRoyoakBHet5IEEf2KwGb008/PbSXDgGdXKthTRMjoFMF/k2bNlVhL+wCAQQQQAABBBBAAAEEEEAAAQQQQAABBOpBoFevXqXM5urNr6j/mvufiYdZizqYwX0/q/5x9D/ndqxmQGfDhg2R6UqPmbPOOiv4/eabb1YXX3xxbnkIS6hWAZ1BgwYFgavHH3+85XjnzZunBg4cWJFNAjqFFn9VEyegUwVuAjpVQGYXCCCAAAIIIIAAAggggAACCCCAQIyAzDHxzjvvqN27d6sDDjigVYMneOUSkPLSDfZHHXVU0NOikZayBnTumn2bkqBOnov00pHeOnksvgEd2ZcOYoT1mpGhyp566in1m9/8JsiW1K8vfOELkfPu6DlorrvuOrVx40b1s5/9LNhOtpH/X7RokVqxYkWQjgy7Jos59FrS/flYyXxCMnxa37591eLFi9VFF12kZs2aFTqsmiugI/P/PPzww94eOn9yXPfdd18wP4/2+OIXvxjMJSRzHdlz9sQ5mkG3tPnxcav3dQjo1HsJkn8EEEAAAQQQQAABBBBAAAEEEEAAgVgBabiV4Yh27drVsp40qF944YWqqakJvRIJSBlJQ/DKlSsrcjVmzBh16qmnliinjZeVFet+H/TOyXvJc+i1PAI6EgiRXjvSs8VeJDhy5513tpp3RwdEzj33XPWLX/yiZTMJFski1xd70QHJNPvzKQM7gDNjxgx1ySWXBEEl+/yJC+jIdl/72tcSeUj+dEDJzqvsX1zCgktxjjoAljY/PmaNsA4BnUYoRY4BAQQQQAABBBBAAAEEEEAAAQQQQCBUQBo25QvyTz75RL3//vvq448/blnvoIMOUsOGDUOuRAIy/8krr/y1h0jPnj1bcjdlyhQlQ0yxFCMgwRwJ6hSxXP/lf1fdOh6QOekkAZ3hw4erdevWBUGOm266Kdi3DnrIf1999dVq/PjxQW89GaLtBz/4QRCEkIDEY489VtGLTwciZDudnvRO2bFjRxD8iRpyLe3+XFCy71GjRgWrmUOs6SHYxGnSpEktyUQFdMyh6eS45BwTD0n/1ltvbfGw5yEyj0uCY9Irp0ePHkGQxwyWibH0ItKLyzFtflxejfQ7AZ1GKk2OBQEEEEAAAQQQQAABBBBAAAEEEECgQkB6eyxdulTJkPgffPBBK50jjjgCsRIJrF69Wn300UdBjvbaay91+OGHt+ROGqulwZmlGIF/+9X/U+998E4hiU/43GR18lFfyJy2T0BHhuuSYITuSSPzy0jQRRYd5LEDDTpjZg+SqVOntuRX/33w4MFqzpw5rY4jKqCTdn8uKO1w+umnqx//+Mctq8uQZnfffXfQQ8Yc8i0qoKP/bga9zH1HbaePK2x+Im0h6UQFdKIc0+bH5dVIvxPQaaTS5FgQQAABBBBAAAEEEEAAAQQQQAABBCoEvvOd76gXX3yxJUhg8/Tv31/ts88+qJVAQHpRvfrqqy05sQM6MkzeFVdcUYKcNl4W3m8O5Hy7OaBT1HLakC+q04ZMyJy8GdDRw52ZiW7bti2Yy0YvZqDC7P2xbNmyoEeJvUQNW+YKNIQFdLLszwWlAyp2Txyz544ZyAoLzET18jH3rT30PD3ymz6usKHd9LZjx44NyiEqoBMWQEqbH5dVo/1OQKfRSpTjQQABBBBAAAEEEEAAAQQQQAABBBAIBGSi8J///OdKvtgPW+yAAWy1F6CHTm3KYON769Qdj/55WLIilsF9P6v+cfQ/Z07aDOjEJSY9QC644IKKYcf0nC927xU7nT59+gR/cgVEzO3CAjpZ9hd3bHFz5ch2Opgi8/3oXkZhAR27J03YPmUeIN3TyZwTSIZRi3PU5RQV0AnrIZU2P5krVZ0lQECnzgqM7CKAAAIIIIAAAggggAACCCCAAAIIxAvs2rUrmCtDviT/8MMP1euvv96yQYcOHVSnTp2C/z/yyCPV8ccfD2eJBKSsFi1aFORIAm5dunRpyd2FF16o+vXrV6LcNk5WVm9+Rd01+7bCDmjAQUeqy8Zdmzl9M6DzwAMPhKYnQ/OF9b7R2/oGdCT9kSNHBvuIGnpMZyAsoJNlf3FQEgyRIIv0kDnmmGNarbp+/fpg7iD5Xc994wro+BSMDuj4HFfWgE6S/Pis20jrENCpQmnKGK0sCCCAAAIIIIAAAggggAACCCCAAALFC7z99tvBHBdmrxwJ8GzevFl169ZNdezYUe29997BnBonnniiat++ffGZYg+JBJ555pmWoI5s2K5du6A3gJ4HJVFiJV1Zho8r07Jzzx/VjfcXN5zdyUedpiZ87rzMh+wzh07UTnwCEbKt7qFTxoCOXNeGDBni7aiHZIsL6Ehvpuuvv96Zpg5u+ThmCegkzY8z4w22AgGdKhQoAZ0qILMLBBBAAAEEEEAAAQQQQAABBBBo8wLyZfojjzyi9uzZU2EhAYFx48a1/E2+XO/Zs2eb9yozwO7du5WUpwTcpKwaLfDW1gI6Rcyho3uM+NZj3YvGnA/G3tacx8VMP00PnSz7izqme+65R918881KjuG226J7VH3/+99XCxcuDNaToSddPXSSWIbNq2PnV/ciSjvkWpL8+JZ/o6xHQKdRSpLjQAABBBBAAAEEEEAAAQQQQAABBNqogPTAefLJJ4OGS3uRhvMpU6aorl27tlEdDhsBPwEZck2GXitikeHWZNi1rEuWHjpm7xaz942ZJ52+9BKRnn56SRPQybK/KKfhw4cHw6ldcskl6qabouc80kEXSUeOVQd47ACLDE+3fft2pXvy2PuVoJRs+/nPf17JvDmymMc1b948NXDgwFbZ1ekmCehIImnyk7VO1dv2BHTqrcTILwIIIIAAAggggAACCCCAAAIIIIBAi4AEc6ZPn65WrlzZSkUaP8eMGaOampoQQwABh8D8l3+jHnnu/tydOrTbV31z8g9ySTdLQEcyoHuOSMDm3nvvrZhrR+bcmjx5cmiAwzegYweC0u4vDEvyd9ZZZwU/RQVSzO108Ofcc88NertJjx07wHLLLbeou+++O5hv5/77768Y1lACN+eff75asWKFkjSmTp3aknzccenftLcOBMn/uxzT5ieXylUniRDQqZOCIpsIIIAAAggggAACCCCAAAIIIIAAApUCa9asCYI5W7durfhBAjgSyJEGTRYEEPATkHl0/u1X/0/Jv/Nc8hpuTfKUNaBjBikkiHHGGWcEc+a8/PLLatasWcFh28EL+ZsrEGEO1Sa9Zzp16hT0aEm7vzB/M4hi9h6KKivTSgJNEpixAzpm/vSxi4cMeTZz5swguBUW/DK3k2HdZEhLOeZf/vKXQQ8isZVtk/bQSZufPOtr2dMioFP2EiJ/CCCAAAIIIIAAAggggAACCCCAAAKtBGR4NRlmTXromIsEcyZOnBgM3cOCAALJBJa8tlD9YsGPk20Us3b3jgeofx1/i5JeOnksWQM6kgcJGtx6660tAQudLwlMXHDBBeriiy9ulVVXQEc2MHumyP/rXjRp9mdnQNIYOXJk7PBo9jZmkEn/ZgdYtMfPf/5zJfPzSBDGXCS49fWvf72iJ5P+XfJ0xRVXBD1/9CKBHJnjRwLtYT2CfBwl3TT5yaN+1UMaBHTqoZTIIwIIIIAAAggggAACCCCAAAIIIIBAIBA3X06/fv2CYA7z5VBZEEgvkNdcOhLEmXTShWpw38+mz4y1pQQpNm7cGPxVAhxZF5kjRhbpXTJ06NDI5GS4sx07dqjevXuHzhmjNzTzJ0HlHj16VKTpuz87IxLk0MNKhqUblXGdb/27K//m+r6+Zt70NjpwI8EdM0Dm66jzmyY/WetE2bcnoFP2EiJ/CCCAAAIIIIAAAggggAACCCCAAAKBwKZNm4Kv6mWoNXthvhwqCQL5CMiQaxLU2fjeutQJSjBnwucmq+MHjkidBhuWV+Ciiy5SRx11VDCsXNii5+954IEHcgm8lVei+jkjoFMFc3nYYEEAAQQQQAABBBBAAAEEEEAAAQQQSC8gk3o/8sgjas+ePRWJtGvXTo0ePTpoXGRBoF4EevXqVfqspu2pU0TPnNJjtbEMSi8hGZ7N7oEjDDJ0m/xdhrCToTFZ8hUgoJOvZ2hqBHSqgMwuEEAAAQQQQAABBBBAAAEEEECgYQWeeeYZtWTJklbBHBnOaOzYsapnz54Ne+wcWGMK1ENAR+Tnv/wb9cSyh5X02vFZBhx0pDq3eZi1bs1z57A0roAO2sgRnn766S0B9Tlz5qgVK1YEB3733XerM888s3ERanRkBHRqBM9uEUAAAQQQQAABBBBAAAEEEEAAAQTiBWS+HJlcW88dYa4t8+VMmTJFNTU1wYgAAgULSGBnxbrfq9WbX2m1p97d+wbz5AzuO1TJf7O0DYEHH3xQfe9731Pr1lUOzTdixAj11a9+laHWCqoGBHQKgiVZBBBAAAEEEEAAAQQQQAABBBBAAIH0AjLiyX333ae2bt1akYgEcMaMGaNkjgYWBBCovoD01nn/g3eUDK3W1PyP/Jul7Qq89tprauPGjQGADMUmPSdZihMgoFOcLSkjgAACCCCAAAIIIIAAAggggAACCKQQkB450jNHeuiYiwRzJk6cGDQasiCAAAIIINDWBAjotLUS53gRQAABBBBAAAEEEEAAAQQQQACBkgpIAOfJJ58MnUhbhliTYE7Xrl1LmnuyhQACCCCAQLECBHSK9SV1BBBAAAEEEEAAAQQQQAABBBBAAAEPgbj5cmR4NRlmjflyPCBZBQEEEECgYQUI6DRs0XJgCCCAAAIIIIAAAggggAACCCCAQH0IrFmzJhhijfly6qO8yCUCCCCAQG0ECOhUwV0m8WNBAAEEEEAAAQQQQAABBBBAAAEEEGgt8MILL6iFCxeqPXv2VPzYqVMnNW7cOHXIIYfAhkDDCfTq1avhjokDQgCB4gUI6BRvrAjoVAGZXSCAAAIIIIAAAggggAACCCCAQF0J7N69Wz311FPq5ZdfbpXvgw8+WE2YMEG1b9++ro6JzCLgK0BAx1eK9RBAwBQgoEN9QAABBBBAAAEEEEAAAQQQQAABBBCoqoB8/PrrX/869CNY5supalGwMwQQQACBOhIgoFNHhUVWEUAAAQQQQAABBBBAAAEEEEAAgXoXkPly7rvvPrVr166KQ2lqalITJ05UgwYNqvdDJP8IIIAAAggUIkBApxBWEkUAAQQQQAABBBBAAAEEEEAAAQQQsAVmzJihZM4cO5gjw09NmTJFde3aFTQEEEAAAQQQiBAgoEPVQAABBBBAAAEEEEAAAQQQQAABBBAoVEACONOnT1crV65stR/pkSM9c6SHDgsCCCCAAAIIRAsQ0KF2IIAAAggggAACCCCAAAIIIIAAAggUJiDz5cgQa1u3bq3YhwRwxowZo2TOHBYEEEAAAQQQcAsQ0HEbsQYCCCCAAAIIIIAAAggggAACCCCAQAqBxYsXqyeffJL5clLYsQkCCCCAAAK2AAGdKtQJ+RKFBQEEEEAAAQQQQAABBBBAAAEEEGgrArt371aLFi0K5suxl4MPPliNGzdOde7cua1wcJwItBKQeaNYEEAAgaQCBHSSiqVYn4BOCjQ2QQABBBBAAAEEEEAAAQQQQACBuhSQYM7s2bPV6tWrW+V/6NCh6sQTT1Tt27evy2Mj0wjkJUBAJy9J0kGgbQkQ0Glb5c3RIoAAAggggAACCCCAAAIIIIAAAoUJrFmzRk2fPj10vpwzzzxTSUCHBQEEEEAAAQTSCRDQSefGVggggAACCCCAAAIIIIAAAggggAAChkDUfDnSE+FLX/qSokcC1QUBBBBAAIFsAgR0svmxNQIIIIAAAggggAACCCCAAAIIINCmBXbt2qVmzJgROl9Ov3791JQpU1RTU1ObNuLgEUAAAQQQyEOAgE6z4vLly9WOHTsiPTt16qSOPfbYPLxJAwEEEEAAAQQQQAABBBBAAAEEEGgYAZk3+Ne//rUKmz9YD7FGMKdhipsDQQABBBCosQABneYCGDhwYOhEfbpsxo4dG0zml3YJe6hJmxbbIYAAAggggAACCCCAAAIIIIAAAmUQWL9+vXrkkUfUnj17KrLTrl07NW7cuKC9hQUBBMIFGIKQmoEAAmkE2nxA591331UHHHBAYCeBm7DluOOOU9/+9rfT+AbbENBJTceGCCCAAAIIIIAAAggggAACCCBQMoHdu3erRYsWhQ6x1qNHDzVhwgTVuXPnkuWa7CBQLoF6C+h8tGuP+uCt99S2tW+pDza/p3Zt/YNq6rqf+nRTu+Z/d1QHfmZA8G8WBBAoVqDNB3RmzpyppAtw1l44xRYTqSOAAAIIIIAAAggggAACCCCAAAK1F5D5cqZPn65WrlzZKjPDhw9XY8aMYb6c2hcTOUAgNwEJ5Kx9ernavHy1+rj5v+OWLoceqA46dqA68NgBue2fhBBAoFKgzQd0br/9dnXttdeq2267TV1zzTXUDwQQQAABBBBAAAEEEEAAAQQQQACBEIE1a9YEwZytW7dW/Cpz5EggRwI6LAgg0DgC76xar1Y9utAZyLGPWAI6R4wfUQjEgw8+GFyHohbpHThs2DD1xS9+UUmPwbyWW265Rb300ktq4sSJatKkSXkl2yqdF154QX3nO98J/v7QQw/F7sdc97rrrlNDhw4tLF864Wo55HkgW7ZsUXPnzi203PLMryutNh/QkTFd58yZo+bPn68GDRrU8oVJ7969Vf/+/V1+/I4AAggggAACCCCAAAIIIIAAAgg0vMDixYvVk08+qaSHjrlIMEcaOKVNhQUBBBpHQHrlrJ23PPUB7Xdgd3XsP5wWDMmW53LHHXeoqVOnOpOUwM7NN9+cWyP+OeecoxYuXKiuvvpqddVVVzn3n3aFp59+Wp133nnB5hs2bIhNxlz3gQceUCNHjky7W+/tquXgnSHHihL0mjx5sjrmmGOcAbK89ll0Om0+oNO9e3f1/vvvqwEDBqjVq1dXeMswbNJz59hjjy26HEgfAQQQQAABBBBAAAEEEEAAAQQQKJ2ABHAkkCMBHXvp169fEMzp2rVr6fJNhupfYMeeP6ilb7+kOrXbTx3X8+j6P6A6OoINz65Uq594PnOOJahz3CVnZU7HTEAHdAYPHqyuv/76VmmvWrVK/epXv1IrVqwI5vJ67LHH1MCBAzPnoVqBjLIHdCRAsmPHDiWdIfJwzVwwjgS054gRIwjoFI1djfSXL1+uhgwZEuyqW7du6txzz1WHHXaY2rZtm5LuexLgkb8/9dRTBHWqUSDsAwEEEEAAAQQQQAABBBBAAAEESiMgQ6vJ0EYy1Jq9MF9OaYqpITNyxwv/pR5f85Ta8eEfWo7v30dco045+HMNebxlOqitazerlx76XeJh1qKOYf8jDlFHn3NqboeoAzpxDfQyxNb48ePVunXrcus/VrKKAAAgAElEQVRRQ0AntyKsakIEdKrKXfzOXn/9dTVt2rQgcPODH/xA7b///i07fffdd9WNN96o7rrrrqD3zrPPPlvxe/G5Yw8IIIAAAggggAACCCCAAAIIIIBAbQQkiHPfffeFDrF25plnVmWuhtocOXuttcADqx5XU5f8t9qzsbP6+I+fDrKzT/ddap+eH6j7Tvuu+ptuh9U6iw29/+X/PUdtW/tWrsf42eZeOh2be+vksfgEdGQ/MtfL3XffraICPxL0efjhh9VvfvObIFvSm+cLX/iCGj16dOjcO66AzmuvvRZ0CvBNL8oi7x46SfOl58iROXk2btyofvaznwVZFZuLL744cLXnEjLn8okr46OPPlrddNNNwSpZ8nXwwQdXlJ2ke+qpp7Yack7yumjRopbeWjLsmizm3ERJ60EedThrGm1+yLU4QAnqHH744cGQbDIOofTgSbMsXbo0zWZsgwACCCCAAAIIIIAAAggggAACCFRdYOXKlUoa6Pbs2VOxbxm2/qSTTlLybxYEihL42qs/UJuXdlIfvrdvxS7a9d6uRgzrov6p18Sidl3VdI877riq7s9nZ++sWq9efugpn1UTrZPn0Gu+AZ2LLrpIzZo1K7SHzowZM9TXvvY1tX379lbH0bdvX3XnnXe2ClrHBXRkpCeZrydJelGAeQZ00uRLH6e0g//iF79oyaYOjIU5mHmOqxg6jSz5EmepA2HW8vdJkya1ZEHn1c6TnpsoTT1IVPELWpmAjgN23Lhxas6cOcFcOtdcc02qYiCgk4qNjRBAAAEEEEAAAQQQQAABBBBAoIoCEsBZsGBBMEyRvRx00EHBl+vt2uU7wXkVD49dlVhgx8d/UM/ueEk9s/1/1P+++Inava5baG4PGvIH9R8n/n8lPhL/rJUxoPNSczDn3eagThHL5/75S6qpa8fMSfsEdCRgcNVVV4XOoSPB6rPO+vO8PpdccomaMmVKMBeM9Bi59dZbgyCQ9NaRIEWPHj1a8hsV0JGggKQjy9VXXx0M9SbpyX5kRCidnu9cPnkFdNLmywyCyHFJjxqxkXlzhg4dqlw9lewC1mUhf3/88ceDXj9pvMx86fmTRo4cqaSHjZSbDj7NmzevYm6fqCHX0taDzBU4hwQI6DgQb7/9dnXttdeqsWPHqtmzZ+dAThIIIIAAAggggAACCCCAAAIIIIBAuQQ2bdoUDLEm8+aYS1NTkxozZoySOXNYEMhbYOGm36uZb8xTT6xbGCT90Xsd1B/+50D1ye59Qnd1WL991W9vuDHvbJDeXwSe/c9fq91bPyjEY8BpJ6g+wwZlTlsHdCTooofQMhNdv359EJR29bTRwQo7Q1EBi6i/y7Uxbq4es8fL1KlTncdvBnSkR0vcIvPAr1ixIlhFRpeSAIde0uZL51eCJtLJwdcnLJ8SNJk8eXLQm0b3nsmar7Bgm+xbpyvD7MmwoHqJCujo40xaD5wFWIUV2nRAZ/ny5Uq6WElFkC7DYYt0L5NIYpYeOlUoR3aBAAIIIIAAAggggAACCCCAAAIIpBKQIdamT58eOl/OxIkT1aBB2RthU2WMjRpSYNMf3m4O4jytZq6dp9bt2KT+9NFewXw5uzd0Vh9tb1J/2vVptVeHD0OP/YT+/dUD11/ckC61PqhdzYGc55oDOkUth446Vh068tjMyeuAjishCehceeWVFUNwSU+TUaNGBZvaPTl0erpni2y/ePHilt2EBXTMXh7Lli0LnXtHpyftz3KtdS2+w5fZ6ZgBnSz5yivQIT1npLeSBLukfV2CWXnkS6dlH39UwC0soJOlHrjKrxq/t+mAzuWXX67uuuuu4MQ2xwQ04aWL3OrVqzPNoVONgmQfCCCAAAIIIIAAAggggAACCCCAQBKBXbt2qSeffLKi0VJv36tXr2Aooq5duyZJknURiBSY++Yzasaa36mnNy4Jgjgfb2+vdjcHcj58e7/m/9+7ZbuP3m9S++z3sfpTu8qgTp/9eqovf36Y+ufJJ6JcgMAHb72nfn/34wWk/Ock9z/iEHX0OadmTl8HdPSwW3aC0tvwueeea2nrNXtgmMESGR4tbJGP/3U7sZ5rRdYLCxjo4cT03DBRB9enT5/gJxlyTIYti1vMPEqQJm5ZtWpVMHePLGZAJ0u+XEOquX7X+ZXRrqT3kNnTpxb5CgvoZKkHmStwDgm06YCOnJznnXdewChBm/7NUX5z+dGPfqT+6Z/+SXXr1k29+uqrav/998+BnCQQQAABBBBAAAEEEEAAAQQQQACB2gpIMEd65YR9MS5D18gwazLcGgsCWQRe3/Zm0BNHhlXbsvO9YEi1j97vEARyPtlZOaxax306qJ4d9ldNn3RUb27arj5ut1vt0/SJ2repnTqoY3d1QKcu6l+agzlH9vvrvCZZ8sa2lQJb125WL/73E4WxdDn0QHXsP4zNnL7PHDqyk3vuuacl2KF74yTt/eIK6PjmRQd07GHRwjDymEMnS75cARvX73JMEiyTdnd7eLRa5MsV0PGpkGY98Fm/6HXadEBHcE844QS1ZMkSNWDAAPVf//VfwdBr7777rpo2bVowd44s0jXujDPOKLosSB8BBBBAAAEEEEAAAQQQQAABBBAoXGDNmjVBMIf5cgqnbrM7kADOzLVPq2c3L68YUu3jHe0rTD6lPqV67ttdHdgcyOnSvpPq0LSPOrRXV9Uc9lHrp/9SddyyPlj/wz6HqS/92/Xqs4N6t1nTog/8o1171KJ//0Vhu5H5c2QenayLb1BA9qMDKdKL5eKLL1a6cT+qd4+dN3NOmrBAhm9e2lJAR/fCEUu7R1IWL1cgKcmQa1nqQdb6m8f2bT6gI8GbcePGBUGdsEUipzI2HwsCCCCAAAIIIIAAAggggAACCCBQ7wIyJ4QMsyY9dMxFhlaT+XL69etX74dI/msksPL914OeODPe+J3a/sedkUOqSfY6t9sv6I0jwZy9P7W36tscxJFgzdAje6seezcHFv7lX9SHf/iD2vbBLtVun72b//m06jZwgDrxP/6jRkfX+LstOqCT9xw6rmHOpMR0IEV6jFx11VUtAR35LWmvi7CAgQ4M2PPtmLXFnK/FZ5959NDJkq+0gRM5ZjPvEryRaU7MpRb5cvXQ8SmTsp39bT6gowtEuoFJAb/++uvBn0aPHq2+/OUvtxqGLU0BytiNLAgggAACCCCAAAIIIIAAAggggECtBHbv3q2eeuop9fLLL7fKwsEHH6wmTJig2rev7D1Rq7yy3/oR2PPJh2ruW8+qp956Xq3c/rqSHjgyJ07YkGp7f2ovdUD7rmr/5n86fnpf1b7d3uqYgT3UyKGHqD49O7Uc9KvNQZstCxaoj7ZvV3s1D/vXzpjH6YDmkXX6N/e0aIRF5qkq27L8v+eobWvfKiRbn/mH01TXQw/KnLZvLw8zkHL33XerM888M9j3oEGD1PbmuhUWcJDfpX34+9//vvr85z8fBIH0Ehbo2LJlixoyZEiwStRwauacP3PmzHEefx4BnSz5ShvQEe+zzz47sJXOEVOnTm11rLXIV1hAJ0s9cBZgFVYgoFMFZAI6VUBmFwgggAACCCCAAAIIIIAAAgggECrw9ttvK2lIlMY0e5EJuk888USCOdSdRAIvbVvdHMR5Tj319nNqz55P1J63O6rda7sGAR176bzPfn8O5LTrqpraf1od3By8kUDO8Uf1Uh2a/18vH//xj2r7ypXqhf/7f9WHO3YEf27XPK/1foce2rLOvn37qsHf/GaivJZ15TIGdDY8u1KtfuL53Mn2bp4HacT/y2cEJJ+AjgQXrrjiCrVixYpW87jccsstSgI8Mr/L/fffr+QaqBe5Rp5//vnBdnZQIirQoeeLkWHc7r33XtWjx1/neHrhhRfU5MmTYwNINnYeAR1JM22+0gR0TDdXz6lq5ksczOHVzIBa2nqQ+8mRIkECOinQ2AQBBBBAAAEEEEAAAQQQQAABBBCoBwGZL+e+++5rNcRaU3PPB/li3WzMrIfjIY+1E9i2Z0fzkGpPB8OqrdzyRjCk2p7m3jh7NnZunidn74qMtdtrn2A4NRlWbb99OlQMqSbDq5nLe//zP+qtZ55RG5uHAtzT/HX/O7//fcXv3T/zGbX3X3qPde7fn2HXCqwCMuzas//5a/Vx87/zXPIabk3ypAM6EpA55phjWmVz27ZtQUBGL2bvHPmbGXyQ/5fAjQzNJkNvzZw5Mwi+hAVnogIdZnqSJ5mHXdKT3pCzZs0KshHVYyXMOK+ATtp8pQno6CCNHM8ll1yiOnX6a487+xhPPfVU9fWvf70l2ObrlSZfsm+zp5bOm/S8SlsP8jwv0qZFQCetHNshgAACCCCAAAIIIIAAAggggAACJRaYMWOGki/E7flypGfAlClTlMybw4KAS+CZzcuDeXFmr53fMqSa9MgJ643TvalLcxCnu+rR/E+Hpn2CeXFOG354ENAxl4+a58eRIM7aRx9V2/8y/YH+fdsrr6g9f+mhI3/r2Nwrp8OBBwY/Hzp+vBrUIEOuudxr9ftby1erVY8uzG337bt2VMddfJb6dHMvnTwWHdBxpSU9Rb761a+qkSNHtlpVGvN//vOfq3vuuScI4JiLBF8k4GD2tJHf4wIKkt6tt97aEhDS6cncOhdccIG6OEGdzSugI3lIk680gRO9jatM5HcZmk6GvUvqlSZfOj9mwEn+Nm/ePDVw4MDAJ2k98DnGotchoFO0MOkjgAACCCCAAAIIIIAAAggggAACVRSQAM706dPVyubhq+xFGtImTpyopIcOCwJRAm/98Z0/98ZZO0+teW9T7JBqTZ9uF/TEkX86fLq9OrJfjyCQM2LoYWrf5qCOuZi9cT5sDuqELR83z/f03osvqn2av/Jv3zzkWtMBB6hP7b232me//dSoadPUp5v/zVKsQF5z6chQa0eMH6EOOOKQ3DIsPS42btwYm15YECdqAwl67/hLADFuO71e7969g2BA1CIBGVmkl0qaHpASZNDXbtdxmOvKtd0OQpl59M2X6zjDfjcNXQVt57PIfJl5MetNmJVvPXAdXzV+J6BTDWX2gQACCCCAAAIIIIAAAggggAACCFRBQObxlSHWtm7dWrE3CeCMGTNGDR8+vAq5YBf1KvC7Dc8FQ6rNfeP52CHV5PgO6NBNHdjcE6d7U/P8OF33VSd/9jA19Mjeob1xpCeO9Mixe+PYThK0OWzCBNWhudH8rQULgm3kbzLU2uArr1QdevasV9q6yrcMvbb8v59Qf3jrvdT5lmDOwNNOUAceOyB1GmyIAAKtBQjoUCsQQAABBBBAAAEEEEAAAQQQQACBFAI79/xRrd78inr/g3dV7+6HqAEHHZkilfw2Wbx4sXqyeR4Se4g1CeZIrxz5KrktL1JOG95bW5ryKktZrNuxsbknztNqxprfqY3vbmueE6dT0CMnbEi1fT/d1Dw3zp9743Tdb181qLk3zoRTj2oVxJFjk944G5rr49vNQZmo3jiyng7YyHBq3ZvnRNE9cOTc2vje+oBpcN/Pqm4d9y8LWZvJR9qeOkX0zGkz6BwoAg4BAjpUEQQQQAABBBBAAAEEEEAAAQQQQCChwIb31qmHFvwkCBDopU/3Q9U5J12g+nTvmzC1bKtLAEcCORLQsZd+/foFwZy2Pl/O/Jd/o55Y9rCSIJxeThh4kpp00oXZ8Ot4a5kTR4ZVW/Tm8tgh1eQQDwyCON1V1/adY4dUk7lxfHvjSG+bg//2b1WPYcOCHjh6kTKSspIyM5exQ76ovjBkQh2L12fWNzy7Ur3x9HL1cXOvHZ+ly6EHBsOsNTXPncOCAAL5CxDQyd+0VYrS3ZkFAQQQQAABBBBAAAEEEEAAAQQaQ2DXhzvVfQvvUmvfXa0++nhP8z8fqk/+9ElwcB322U+N/cz/qdqBfvjhh2r58uXq7bffbrXPQw89VP3N3/yN2mefynlMqpa5kuzonR1vqWdXz1MfNpeVvfTdf4D67GFtZxi6tz/arl7a+aZ6add6tf2dvZsDOfs198jprP700d6tbJr22kd13KtJdW7+p9N+e6sj+rVXffu0ax5ezVp312718cYt6sNFL6iPX39T/an5/6OWTzW1V3v37qH2OXOU2rtbZ6Wa/99eVm18Ua3c9GLLn7t37NHy3xNP+Ed1RK9jSlKzsmWjV69e2RKo8tYS2Hln1Tq1be1brfa834Hd1QFHHqL2b54rp2Pzf7MggEBxAgR0irNtSZmAThWQ2QUCCCCAAAIIIIAAAggggAACBQlIAGfrH99T25r/2bJ9k3qmOTiwcsOyliCOvduDm3vqdGhX/MTtO3fuDAI5H3/8cUUWPvWpT6kDmieSl0m5WZR6e9tGtW1n5ZxC2mXvvfZS/XvWdqi8ostIQo3/P3tvAh1XeeX7/qWaS1NpngfLxpInQMbYgBnNjAnQkACBpjudBSSd5PbrS9JJp/PeA9ZKVoYLed2vOxPQ6c7tgIEXOszzDMZgYxtj2fIgyZZkzVKpJJVqLuntfcSRS1LNqpJK0v6Ss46q6pxv+J1jYZ9f7b0H9H4MGCZg85DECZNSLY2O1dMJ+ok0GNLHkZPjQkWlDXqDD1rtpLRUm3bUhcwjvcho6oF2NLTE4eO9hRlwrCiAvb4Yvixj2CWf6DsO37hXOSY9LR0ri09fn9Ul6/HlzX+TbGTz0v9iEzqBULjGjmvYDq1BDy3VyuFNmhAQAvNDQITO/HCWUYSAEBACQkAICAEhIASEgBAQAkJACAiBRUCA0z1Z7QPoptodnE6ttecYve6flqrLOjqAHltnyNWUWMqRl1WQ1NUODQ1hYGAA4+PTH7IbDAbwg2LeS5sk0NbXgjG3PSSOM0rXQqddelFMIyRkejUe9MAPt9UMZ0sexp3aoNE4OhY4X2wWiwf5BU4UlThmSZx0tw+6/lHkvH8MmmEX0uh1qDZh0MJTkYuR81aQ0IlOLvrH/Tja2TjVpSadIoPK10+9zs0owI++8r/k1hYCQkAILFsCInSW7aWXhQsBISAEhIAQEAJCQAgIASEgBISAEFjeBFR509pzVJE2weRNMEKjzmF0DJwMCa+yoAZZppykwGWB09vbi5GRkVn9m0wmVFRUIJ2iTqSdJsDyjSVcqMbCgMXBUmg+TKBX6yWR48OQTR82pRrfJYaJdEXkmA1+lJSOIT/fhYzMyeiYwGY4NQRDSz8yDneHlTh8jpckjnNlIRxrSzFOUifWdryraSo93kyhs75qI7627X/E2qUcLwSEgBBYMgRE6CyZSykLEQJCQAgIASEgBISAEBACQkAICAEhIARCEWB502Vtp60jJnkTrD+OImD5Mz7hh1FvgkFnnBICGVQ0fvs5t0CvTXyEjM1mw+7du8H7ma2hoQE1NTXLvl5OsOs15rLjz7v/GPTWqC/fgE0rty76Pzgtjh7sH2nFpz0dlFItk0ROJvyjwe/BTI0B2VTrqcCcgcoSA7acnYPsLA0M+ukicMLpguvgMTje3Q1vZ09YRukmIwwb6mC+ZDN0FcVz4nmwbS8OtO1R+tCkaSja7XQNHZY5LHWkCQEhIASWKwEROsv1ysu6hYAQEAJCQAgIASEgBISAEBACQkAILFECgfImUOLw+/E2k96Msrwq2iqVB8rDDhte2fsMhsZOR36UU+0cfuCcm5kf7zAhzztx4gQef/xxuFyuaccYjUbccsstWLNmTcLHXEodftq8E09++Ni0Ja0sqVeuF1/bxdgGXEN46cR7eOH4+2hus4ZNqWbQ6FBkykeROR8bz6jExjVl2NpQA7Nxdqo568GD6P34Y3S99Ra8Y2Nh0eRv2ICi885D+eWXQ5uRuLpRT33479jT/OHU2HyNrjr7Jly09srFeKlkzkJACAiBhBEQoZMwlNKREBACQkAICAEhIASEgBAQAkJACAgBITDfBALlTUvPEQzZB2fVvIl1TvzwmB/2l5PAqS2pQ15mYUhJ09i+TxmTRQ8Ln0TLARY4b9GD9V27ds1aBtfKufPOO2GxWGJd4rI8nu+VQ+37lXpIfF35+i7G9kHXp3j55Ht49cBnYVOq8doKjBZF4lRYCnH1BWegob4MVaWz7xcfiZu2559XRM5Ia2tYLDoSNzU33ojCLVuQXVubNISdFFHH6RC5LebrlTRA0rEQEALLkoAInWV52WXRQkAICAEhIASEgBAQAkJACCwXAvzg8vndO8APnflnjiy48uwbF+2DzOVy3WSdwQmo8oYf8jaTvHF5nOi0ts0JFxdZL8+vmpI3yZAy8U6QZc4zzzyDpqamWV2cf/75uJyiIjhCR9rSJ3DK3kMS53081/Qh2o+7wqZUM1O6P47GqcorRh2lP/vqtWehIDcjIdE4ZXTPFVNETiKjcZb+1ZMVCgEhIAQSR0CETuJYhuypu7t7HkaRIYSAEBACQkAICAEhIASEgBAQAtMJuLxO/OqNH8Ptc4FrfgQW/f76JfehJKdckAmBlCXA92/bQDP6R7pxkva2MStGKMXUXFpxdjlyzLnKvV+ZX4ti2ht1prl0mbRz+/r68Nxzz2F0dHTaGHq9Hlu3bgXXzJG29Al82L8Pb5zagz1tLXAcLcS4U4sJnybowvMNOSjQW7CxthIbVhVi09pSmAzaWcf6HQ70vv46rHv3wtHeHhaixmRC6TXXIIfut4zq6qUPfB5XyBF20oSAEBACsRIQoRMrsTiOF6ETBzQ5RQgIASEgBISAEBACQkAICIE5E3j5wNP48OgbGHOPwu4apQLu49BSHQUdbTmmXGw/+1ZlDH6wzS2VH27PGYZ0kNIEhh1D6Bk+NSVveoc7FREZbzNojbBQmilV3qwqWUev81JW3sxc5/79+7Fz5054PJ5pH7HMuYYerq9atSpeNHLeIiBw0t6Fd/v34NXDBzDQOQFPV3ZIiWPWGFFgsKAsOx9XbqrFulqKOCvKmrVKljhjbW2KyBmhiC+/0xmSBEscljfFV12FbKrNpDEvzhpDqX6pReik+hWS+QmB1CQgQic1r4vMSggIASEgBISAEBACQkAICAEhEBcBTknFxb85xdqbn70Apzd4EXiO1qkrXx90DDUFFdcCycssoNohvOWHrSMS12TlpGVJgOtiDNkH0G3tUNKmddFrvm/jbZP3aeFUDZvJmjcFCa9lE+/8YjkvXL2cFStW4JZbbpF6ObEAXUTHsnDnujjPN7+PXXs6w6ZUS09LU1KqVeYW4eyaqrAp1ZwU6dVFNZhOvfkm+OdwzVRUhIorrgCnVeOfpQkBISAEhEDqERChk3rXRGYkBISAEBACQkAICAEhIASEgBCIiQA/ID9Mhb4babPa+6cejp/oPUY/B/8WdjihE2lwFj55WZMPzNWi4vwQnVsq1R+JtA75PLkEWNJYSdyo8mbm/RnP6Kq8qS1ZrUicxSxvZq7fZrMp9XJOnDgxC43Uy4nnblkc5xyyNuO5Y+/ixYOfYPBQVtiUatn6DBRR5NlFa+qweV0ltjbUBK2L4xsbw0hrK4489hicvb3w0utQTZeRgezaWtTdfTfMxcVSG2dx3DYySyEgBJYxARE6y/jiy9KFgBAQAkJACAgBISAEhIAQWLwEWiiygQvD80PyUEXhe2ydsI4OBF1khiET1UUrkwZAonyShjYlO1blDUfd8P3Y2nNsmlyMZ9Isb1gQluVVLjl5M5MHS5zHH38cHKET2IxGI7Zv3y71cuK5gVL4HCelE3zp5Lt4es9OHDrWHzalmpaiKYtMeajKLcZXLm1AQ30ZqkotQVdnPXgQvR9/rETkhJM4fHL+hg0oOu88lFM0jpakjjQhIASEgBBYHARE6CyO6ySzFAJCQAgIASEgBISAEBACQmCZE+AH5pyailOp8cPyUBInEJN/3I/BkX6kpQNZphyqnaPHOL03Qf+77pyvQEMfcASFspH4GRoLLn+SgV6ifJJBdX76VOUNC0WOCEu0vCnPq0apInEWZ9q0WK/Crl278BY9gJ8pc7i+xs033wypsxEr0dQ9fm/fIYrGeQ/Pffg5XD1m+EcNISeba8hCuaUI5606A1edfwbqVxSGjMZhkdO8Y4cSlROucTQOS5zqG25QonKkCQEhIASEwOIjIEJn8V0zmbEQEAJCQAgIASEgBISAEBACy4SAKnHUmjjR1hlZWVKPVbStrWpQUqI9t/sJ5aE7N66Fc+PmO5R9qKbWOHFRujZOl7WQ0qc8v0pJ7Sa1fBbmplfvwS6KvEmGvOF7lWs0qan7FmaVCzMqC5yXXnoJ+/fvnzUBrpdz5513giN0pC1uAlb3MJ6llGrPf74LTXs8YVOqGTQ6pTbOefW12HZ2fciUakxEonEW930hsxcCQkAIxEtAhE685OQ8ISAEhIAQEAJCQAgIASEgBIRAEgjwA/RDlEZtT/OHUReLV1NTra/aqNQUSfbD8SH7oBIhlArCR2r5JO4mDJQ3HA2mSpxoRWKwmfC9ydKG70m+N40BdZcSN/PF11N3d7eSYo3r5gQ2FjiXUwosrpkjbXET+Kh7P/74yTt478CxsCnVeJX5xhxUUDTOX11xXtiUalwbp5OiuXiLJhqn5sYbUbhli0TjLO5bSWYvBISAEJhGQITOPNwQ/Bc1aUJACAgBISAEhIAQEAJCQAgIgVAEeoY70THYis/b98DmGISb6itEagatEcU55TirajPOKFkHo84U6ZR5/ZzXNOywwuNzK3ubuo1ZMeIamre5ZBtzUWIpV/hYzHnIoS3bZKGf8+nn3HmbR6oN5PI60UvXqG+kG20DzXSNhtA70jmnafI9WV2wCiV0X1bm1y57xqFgNjc349VXX4XH45l2iF6vxzXXXINVq1bN6TrIyQtHoNc1iNc7duOF3YfRd2o8bEo1I6XALM604KyKSlxz7mqsqsyFyaANOvmRpiYM7duHgQ8+gN/pDLvA7HqKejvnHBRceCE0ZvPCwZCRIxKQdIoREckBQkAIBCEgQmcebgMV6NMAACAASURBVAsROvMAWYYQAkJACAgBISAEhIAQEAKLjAA/RGeJc7S7MeoH6fzAvK50AzZUblJkTqpJnFguAQuEnuFTKSF8LBl5CksWEdxYRnBbKtKH5Q3fb/0kb07S3u11RX3PhbqmxdnlihBT5c1ivx9juXfjPdbtduOjjz4KmmKtsLAQN1I0RXZ2drzdy3kLSODdrn145dhefPp5P7xWEyZ8mpCzydPn4MwVpbhq/RpsWlsaUuL4HQ70vv46rHv3wtHeHnZ1GpMJpSQDcxoakFFdvYAkZOhYCIjQiYWWHCsEhIBKQISO3AtCQAgIASEgBISAEBACQkAICIF5IKCms+JC8o2UUo1TlkXTuEB8bclqbFp14bIpEq9ykVo+0dwh049R0+F1U82b5p4jsI4OYGhsIPaOvjhjsn5RoVJzidOmcV0mrmfE70uLngDXy3nmmWfQRJEWMxunV+M0a1IvJ3qeqXDkiZFT+MPHb+HVvZ9j8KQmrMTJIGFcnlOAOy/fjIs2rEJVqSXoEjilGqdS45RqfR9/DC+9DtV0GRlKKrXqG25A3oYN0NJraUJACAgBIbD0CYjQWfrXWFYoBISAEBACQkAICAEhIASEwAIRUCVOY/s+fNq8E9HWIuGaI6to44fnya6Hs0BoEjLsYqjlo8qQWBasiiy1/kyoc9XjVHnDdW+ivceC9Rkob/ge5Jo3Im9iuXLBjz1x4oQic6ReztxZpkIPfz76Dv73mx/h8PHBsCnV0miyZZZ8NNTUUG2cC1C/ohBmoy7oEpx9fegiidNLEidSbRxTUREqrrgCZSQB+WdpQkAICAEhsLwIiNBZXtdbVisEhIAQEAJCQAgIASEgBIRAkgnwA/UWioxggcP7aB6w84P0Mop+EImT+IuTStKnPL9KiWxhSZKrbPlT0S+8cr5XXv/sWXxw+I0pEHz8TVvuREluBYbsA2B5wxFeVnt/VPdWKKKqvCnLq1TuPZE3ib/3uMddu3bhLXpQzxE6gc1isWD79u1Ys2ZNcgaWXhNKYH/PMTy9/z28uvMI7P3ho3Gy9Rk4a1U5bt5yLs5fX4sCS/BoNjUa58hjj8HZ2xtVNE7d3XfDXFws0TgJvbrSmRAQAkJgcREQobO4rpfMVggIASEgBISAEBACQkAICIEUJMAP4lng8Bbtg3ZV4pxLqdTWUSSOpLBamAubSsJnhOoKnexvgVFvVGD4x/1wuMcwTvvqwlXQaYN/uz8SOVXecOo+jhgSeROJ2Nw/Z4Hz0ksvBa2Xs2LFCtx5552SYm3umJPag9vvwWM7X8ULn+5Dy1FH2JRqmrR0isYpwHVb1uK2C7eETKnGE+YInP5PPsGpN98ER+aEa/mUSq3ovPNQTtE4klItqZdbOo+CwKh3DMeGTmJv3yEcs51E91gfSjOKkEVfPCg1F+FLKy5VXksTAkIguQRE6CSXr9J7d3f3PIwiQwgBISAEhIAQEAJCQAgIASEwnwR6hjupRskhHO1ujLrAvEFrRHXBKmyo3KTsjVRXQVrqExgm0dIzfAoenxvDDits6jZmxYhrKGELaO07QhJnPGh/+SRiWMZEanyPFeeU01YGizkflfm1tM+Tey0SuAR+3kcP6V977TX09/fP6rWBitZfcMEFMBgMCRxRukokgX39x/H0J7ux53APPCPhJarFbMaashLcvKkBZ51RDJNBG3QqfocDI1Q/qfPZZ+Fobw87XY3JhNxzzkHxVVcho7o6kUuTvlKMQGlpaYrNKPh0WOQ82vg0XjzxLvjncO2conW4vuYyXE9yR5oQEALJISBCJzlcp/UqQmceIMsQQkAICAEhIASEgBAQAvNOwO/2Ytzjgy5reUgJl9eJXpI4HYOtMUmcbGMu6srWk8Q5d0EfrDtG7Mo9Ys7OnPd7ZakPGEr4uL2uqGWf2+dC+0DrFCqtPx0+zWm5k2nMQqmlchrKQHlTklOBwuzSBb3Hlvp1DrW+jp4e9FgHce7adejo6MBzzz0Hj8cz7XC9Xo9t27Zh7dq1yxVTyqy7b2hSwhbl5k7Nqd8+gueOfozX9hxHb48nbDSOLl2L1ZV5uGj1Gbi2YR3ysicj6oI1ljhD+/Zh4IMP4Hc6wzLIrq9XRE7BhRdCQ6JI2iQB/ruGxhBfdGKqM1wMQue9zt148JNfRRQ5M1mz0Ll/83eScgmeeuoppS5ZqJadnY0tW7bgpptuQmFh5C9CJGWSETq99dZblSP++q//Wkm/GU27m1IujoyMTB369NNPR3NaVMe8//77yMrKAn/pQFrqExChk/rXSGYoBISAEBACQkAICAEhIARSioDP5UHbewfQ83kL/PQzt+pLzkL1xWel1DwTMRlOpcaF5hvb96GxbT+Gxgai6rY8rxrrKY3aWtrKqT7JQrZDH+3Fnh2vwTs0+a3aNJMOZ3/5cmy6+qKFnNayGztSajdOr3a0sxHFg3lY2VcB3bhGYWQ1jeJ4RTuyC3OxZfWlVO+mku6tjZSWzbzg99ayu4gzFnzi1Cn8j1//FscHvPCTgONWkeHEhTOkKT+05RRrXDdH2sIReJXqGT30/Ks4ZXXD50uDVjuBrfWFsOvTsL+pC+PO8NKgMCsbl286A/defkXYlGpcG6f344/R9vzzSnq1cE2XkYEySqfGKdWya2sXDk4Kjmxr60Hr65/C3mNVZpdTU4KVV25CZkleCs52aU7pEYrKefRQ/NJgtaUGv932ILJ0GQkF9Mtf/hIPP/xwxD5Z7DzwwAO47bbbIh473wd897vfxZNPPon169crEZ2R2v79+3H99ddPO6yzszPSaVF9rs5lx44duPjii6M6Rw5aWAIidBaWv4wuBISAEBACQkAICAEhIAQWHYED//U6hk/2YIJSQ/m9/qn5l5y5ElUXn7no1jNzwhyJ097fiuNdlE6NNje9jtQMlDqt2FJGadRW4oyytcrPqdAGuij10z//EfDRdZqg/wek81p901bUrFudCtOUORCBUdcI/vTM75Ddnk6Xii8WvZnG/09TInUuuPfLqLSsEFYpROCuf/939Npnp9jKM7nQkKlXZlpSUoKNGzdCp1uaEQYpdDnCTmV4dBQP/OkdEm/0h2pGyzV6MeQKfn04hVp9aRFuPqcBV9Dvy1Ap1bhLW9NhDOz9FL0fvg8vpVgL13LXrEHBxnNRctHFEo0TBNRQazeOv/zx1CfaLyJ0NEY9Nt37JRhyEisIFst9PJ/z3HHsJfxy/3/MeUiWOo9f/dCc+wnsQBU6LEN+9KMfzer76NGj+NOf/oTGxkaw1HnhhRewatWqhM5hrp1xRMxXv/pVpZv33nsv4vxU6bJ161Z85zuTkU+Jki8cLbRz506I0JnrVZ2/80XozB9rGUkICAEhIASEgBAQAkJACCx6Ar0HW9G44y147U64RuiB1Yx6H5YVpUjXTkYWLKbG0RHDVA/FRrVSvD6PUow+UtOkayhKwoQsYzZyMvLAr1OljdN1cdADxeMnWpDu8mNigu3A9OZPm0BmdlaqTFnmQQRGRoYxbqB0T2mn7z8WOhqvHuNpWuSY5Xot9I3imUiDjaRAo9mBPWmT0iZYy9J4MOoP/flCr2O5jZ9ndsPqCF63KD19nP5TNhlhpbayzHScqc/G1aZi5OimfxZ43ITHDfvR/XB0NFMU5OyaSYHHpusMyFqzEYaKldDnpmYaqFS5L4bbe5VUa0pLT0feytNfkig+ayXqbtiaKlNdkvPY23cI//DhL2JOsxYKxiXlm/HQhd9PGCtV6LDcCJV2jGuY3XDDDWinmlUsQ+67776EjZ+ojs4///yo57eGJDCnW3vkkUeiTtEW7TxF6ERLKnWOE6GTOtdCZiIEhIAQEAJCQAgIASEgBFKWAKc+GTzSgZPvfYbRU6EfWmWWFkCfGbqeQCotkCNxRp3DtI3EJHHMhkxkm7KRacpJCYnjdrvh9XrB+zFK9cN7FjrcRoZHoEPoh5H6LDOtIfTnqXS9lvpcnF5KX+iYTGHo1/gwQQ+ZuaX7tUinh83udD8sWTlLHUNKrU+VNzZKp2YliWPzazA2ngYv+VFfeT86faHrnBQZ7OhzS72qVLmg2SYPRpyhBZtZN44J+rNWl2XA9sxCrIyQIsrdewrOU81wtBzGuNcdcpkscfR5hTDVroOZRE6aPrhUShVOqTIP6/FTp6cyQ+hwdM6Wv7slVaa6JOfxzXfuB0udRDaO0uFonUS0aIQOj/Pggw8qAiSU+GlubsY777yDN954Q5kWR/NceeWVSr2zcLV3OP0Zn/cxpVZU27p163DZZZfFFDXz6KOPKinhqqqqsItSQoZqXDOIhRQf9+tf/xo//elPlUODySyO/OE6blzPjRvPa9OmTUElEK+D+zp48KAiizjiKScnB7fccstUmjoWY2+//TZ279491ediqFGUiPsslfsQoZPKV0fmJgSEgBAQAkJACAgBISAEFpAA560fPNaBwaMdUznsndYROAdPF2SdOb1UFzoOtx1jtLHEcXkip1Lj9XHkTU5GLiwUhaPT6BdM4rCkYXETSt4Eu1X4H+i6ieDCRiJ0FvAPV5Ch/XR9PaOh0zS5NH7kZorQSdZVC5Q3fb502EmicSTOzDaePgFbpheGrGEMhBE6BVpH2M+TtQ7pNziBHIrQGQ4RocNnXFuYiRuMFTBoZl9ztcdYonE0GST9V66TaJw4b0hrS9fpCOAZQodr6Zx111Vx9iynRSLwXudufI+icxLdEpl6LVqhc/fdd+OVV14JGqHDkoRlCv89aWZTxUlDQ8Osz9TUZ6H43Hvvvbj//vujwsdC6ZJLLlGOffHFFxFsPP4scB0sZ9RUbTNr6ISbWzCpFZj2LXDCakQTC5877rgjKCM+PlXT2UUFf5EfJEJnkV9Amb4QEAJCQAgIASEgBISAEEgkAZ/Lg87dTdMkTmD/PkqBMkKpUKYaPWjR6CZTjaVRqjWuo5NKKdd8fh8JnFEMjvZRSjUb/RxaRgWuM8OQjfysQuTRZqT6OFrN7DoZieQ+sy+/3w+Xy6VE2/DDBt5c9LPf54tpWDvVjTC6Tz+gTEs7/bNHN4GC0uKY+pODk0vA2tkLbRCJwKP6s7TIzZVi4Im4Ah4KfuqlPxdDlNGpl4IrOOLG6gn9IF8dc8RIUsBEfw4pXaGO0uJ5J4KnWeQUXkUmP0VVScq1RFyvRPRhhAfdo8Hr5BRkjuPX6y8KOsy4m34PD/TAdmA3nJ0nKQ2YK+R0NAYjDAUlKLjwKuiyLUin19LiIzDU2gXHwPDk3y3o7xnZFadT1FVfchaqLz4rvo7lrIgEWOaw1ElGe/76X6M0o2jOXUcjdNSolmDS4aWXXgKLF24sLzg1G9fYYYHxq1/9SpFAwc5Tx+XPHnrooamoFxYzv/nNb/Dkk08qfUZTE0eFoMqaUCIoUPpwv11dXUGFjrpeta6QWl+H1/q9731P+XskC6x77rlnFv9gKdc4Mof74PNuv/12/O3f/u1UnZ/APvmzhx9+eM7XVDqIjYAIndh4xXV0d3d3XOfJSUJACAgBISAEhIAQEAJCYD4IcJ760RO9GDjQCjfVxZnwhJcGHqqf4yfxw+m6WN6kadIpjYwWFZefjZzakvmYctgxOJVa20AzjvccwtHug3D7Qj+AC+yoKn8lagpWYVXJOpTklM/bOljaDA/Tt/0HBtDb24tTp04prz2eyfRb8TS9Xo+ioiIlZcjAa59D6xqnMgR0nb4QOunZRmz7n3fAnC0poeLhm6xzrF19+PDhyQdCgc1cW4Qrvn17soZd0v063T40dwyhe8Cu7AeHnbCNhk6RFQzGsGcUnc4+2H1OEtd+pJt80Ji8yHX70Ts8PWpKoxnH5asK8H/d9ZdLmutiXNwtD/0r+mzT64lpNRN48GZKk3TWmdOW5Kbfx4Mffog+Sl/kGRwMu1wzpUHKO+cc5F94IQmdgsWIJuXmzH8vOf7ke/DZp//321yej+prN0FjCC7nUm4hESZUWlqaclO+4cW/RfdY+HpQ8U76voa/wVdXb4/39KnzAsXKhg0bZvXH6ca4dk6oSJtItWtUwTFTVqjnhapjE+nzYAtX5RJLoqamplmHqGnZrr32Wjz22GMIjKoJjNCJFI3EKdtCpZ4LJnQCBdFrr702a16RPp/zRZYOwhIQoTMPN4gInXmALEMIASEgBISAEBACQkAIxESAH5Y46duvgwdOwN45GFHisLAxFeYg/8wVyKQHKnyu7cgpShHlhCk/G5b6CuXzhWoscVjgHGjfTQ9YO6OSOAatEcUkbupKN2B1CeUNN+cmffqqvOF/hNtstoTLm+LiYhTQA0XOgW4wnK7VsOfZt9DX1Kasz1JdjIbrLxGZk/SrHd8AjhE79r/4HmxtvdDQn7v8leU496bL4+tsmZ3V2TcK64hrSt6cotdujz9+CiRvetGN7olT0OY5oc11kszxktSZrG9UYy7DWusqvH+wE3YK+zGkp+FLZ9Xjr665Nv4x5cykEvjJU0/icPcgXL5xlGWb8c2rt2Fd9QplTL/DgbG2NrQ/8QTc9O10vzN0Wk6NyYRsKlJedtNNyKiuTuqcl3PnfXuOKX9H4d+FmRUFsNRVLBmZw9c11YRO91gfbnjxW0m75e5ZdyvuXX/rnPtXhU6kjljo/P3f//1UPRg+nqNwrr/+euXUzz77LGitnHCShc8PlRpNFSNqyrJI81M/DyeCZn4WSuio9YI4QoejjDjiSG0cbcNfFoo07x07dkyrAcTn8ReMAvtS+ww1j2jXLMfNjYAInbnxk7OFgBAQAkJACAgBISAEhMCiIcDp1Oy9VBfnSAd6Pm9RomzCNY1Rj8ySPBTUVaKYUqlp6XUqtU5rOw6370cjbVZ7P5ye0PVH1Hmb9GasLKnH+qqNWFfVAH6drMYp0/jLXT09PbBarTh58iSGhoaUVGrxNqPRqDwAKikpQW1tLSwWS1QPhPY1deHIiT44XF5Ul1pw5flnxDsFOS/ZBGw0wH/SdoA2C22cWehryR50cfXP9/HA0BgGbA509NjA93c/vXbS+/E2k1GHwtwMVJbkKH9GPvftxVMdz2JCMztiUa/R4Rvrb8Nf1d+EkRdb0f+fn2DkcCuy19ai7IeXw3TO3FMKxbsOOS88AevvD6J3x8dwdfYp12vln74KKxUE76Xi5l1vvQXv2FjYDvIpGqDovPNQfvnl0GZkCO5kElB/F/J3EfhnLjUivwuTSRzHbCdx52vfS9oYl5RvxkMXfn/O/atCR00vNrND/rvX7t27p1KgBaYzUyNLQkWrqH2Vl09GaoerbcOfc0o0ToP26aefgqNpOEVZrEJHXc/MiCBVPrGY2rVrlzKfUCIlUFTxcczm6quvxmWXXRZS5KhrDRahE+oi8fjM94033lBS03GbWctnzhdYOohIQIRORERygBAQAkJACAgBISAEhIAQWNwEbG09isQZONoO93D4h1W8Ui44zBKnoK4KhpzUemDV0nMErT1HFYnTaZ2MOInUWNqwwNm0aivK8qqSInEC5Q3/w54lTiLkzYoVK1BWVoaamhqoMifSemd+/q9PfKQ88A5sVfTA+sFvXRFrV3J8sgmcpAEuo433gY3rKz+Q7MFTs/9AecNS8ujJgYTJm7qaAkXi1NUUooD2ZpI6b3bswiONT+HEyKmgQG5YsU2ROUXmfLTd/Tya//cT8Hqn/17d+PMfoej756Um0GU8q6YrH0Xbm89PI2AyFcF3jgteS+j6ajoSNyxxqqnORjaJdGnzQIAFDv8u/GzGWJfS63fmYfxlOsTevkP45jv8H5zktHOK1uG3lz04586jqaHDg6jpyvhnta5NtOeqQmdm1AoLjeeeew6NjY3KFqzFKnQC6+QERg1xP1yXJ7C/cJExHFn04x//WEk3F9g4nRvXzrnrrruCRiSFEjocofPss88q8uYgiW+WVcGaCJ0539IxdyBCJ2ZkcoIQEAJCQAgIASEgBISAEEh9AvYeisQ51oHBox3gnyM1jsTJJ4mTv7pSicpJlcZRN10UiROrxCnPqyaJ04C1tOVlFiRU4gTKm8OHDysRN3NNs6xG2qjyJjc3V4m+mUvjB+HPvn0If3qjEU5KsedyTUYapGvSoNdp0LCmHH91fYPyILvAkrxIpbmsYcmey8FkA0G239B7R0Kseh29n79kiSgLGx+fgNfnVyLJeM8RN15KjeWn9+NtGkqDZqB0TQa9Bjqq+cXShvfp9H5gc1KtLa4bwfVygrUMnZmKeRciSzcpuW22o9h78P+Gd2J2ZKA2zYjcorUY18cfMRTveuW84AQ0o3qqn7M36Ifm9BI4LD2zPsvPoGicbIrGsVA0jia1vtyw5K9zC62wM8Qq/4Pe/9qSJ7AgCxwlOb3tv/86aWNz/RyuozPXFq2U4XFUMfPAAw8oUiPac4MJHTW6R50/R/lUVlYqY2zatAn/9m//hp07d8YcocP9qVKF53fbbbeBZcrFF1+sSBRVRvFx0aQ642gdjhhiEcPzURtH7QSrhxNM6PD4f/mXfzklrThKiNd6HkcofhG9xHV5uInQmesdHfv5InRiZyZnCAEhIASEgBAQAkJACAiBlCTAKdU6dzdFLXE4pVrFljUpK3E+bd5JkTj7okqlxheEU6mtoo0lTjlF4iSisaw5ceKEEnHT2tqaEHnDKdNY1qjyhl9z9E28jR9+t3fblNRTnHaqo2dYeSDOPze19GF4RlFpdRx+oL3hjJKpYfNJ6nCqKTX1VL5lUvSI8IlwZfiZfTA5E/ge11QPfB05UC7e20HOSyABH8bgoCo6LvRhFCcwglY46WcnvWdAHuzoCDlaJirDfp7AaUpXURDIQDldzVCGACDlBx/c0CEDNbgRhdiCbEg0ThRo5/+Qm2jIP8//sMthxGQLnUTX0ImUNo2vmSof1CgXVYgEpjGbeW0DI2ZUWRH4niqHZp4Xbw0d7mdmKjj19bXXXovHHntsaqhohE7gvNQoG54zt5kRR/xeMKGjRgcFq8nD58Q6j+Xw52c+1yhCZz5py1hCQAgIASEgBISAEBACQiDBBFjicBQOixynzR5VXRxOp1a+eQ2MlsyUqYvDkTicTu2Dw28oETnR1sPhFGqJkjg2m22q5g3LG06Zxu/F21jSqJE2LG/q6+uV1/HIm8C0U4O2MUXWRJN6io9xUXROqLaehA5HMETbOFUbS54lLX0iyZmZoib+WyRa7HJckgmwuGFZw9KGBY6d9l56j8UN74O1LHrsPzorN97pIyN9nuQlSfczCJhBUTiYHYWjHlaIjSjAOaR9KBqHpI60FCZwNs1tfwrPb5FPjVOuceq1ZDROt8Zp1+baoo2yCZQwjzzyCLZv365Evpx9Nt9EweUGvx9Yo0eNaIkkMAIjamJNuabyWLNmzVREzs9+9jOlRo0asaMeE2oefBxHjf/jP/4jVq1aNQvx+eefr6Rii1boRJJTKiMeSCJ05npHx36+CJ3YmckZQkAICAEhIASEgBAQAkJgQQmwxLH3WtH5SRNsbb1RSRxOo8YSx1JdnDISZ8g+qETgcCSO1d4fk8Q5d9WFWEeROFwfJ57GKdJY1qiRN/yao3HibYHyppZqLHDNm3jkzcxi70dO9E9F28RT8L2donaGhp1Bl2U06Kh2SEG8Sw56XspF+QzTNGMRNHystCVJIDDahqNsWNwMgdIRhpE24UBEEgSZpAbsYSJCliTkFF5UJqroekyvK6FOVwczaZynUnj2MrVpBL5GrzjtmrSkENhx7CX8cn/iAXO6yrdv/kNC5hyN0GGZ8+1vf1tJGcY1ZFiEFBYWKuMHRp/88Y9/nFZXhtOV3XHHHYpYCZQpgSLlxRdfRENDw9RaWOawgOF6N2r/ajqyWBb84IMPgsUTz+/hhx9W5t3U1DSti1BCRxUwt99+u3JuYOM1XX/99cpbgenb1GPUc1Xpxe+r782MEOLPeA7f+MY3pmrqiNCJ5Son5lgROonhGLaXuebTnocpyhBCQAgIASEgBISAEBACKU7AT1EWzoFhjLb2wnqkAxOeyXoooVoa1YwwFeYgp7YElroKaOjhfSq0toFmdAy24mh3I3pHQqe/CZyrQWtEdcEqnFt7EYpzymHUmaJeitvtxvDwsPKPzoGBARw/flx57fF4ou5j5oF6vR45OTmoqKhQUqdxOg9+bTAYou7TOuKClURL94Adg7Tv6p/c20bdUfcR6UCuGZJh0uPA0V6qGZIOHdXN4b3b41dOXVlhoYLwZrScmt8Qk7LCTORlG2E0aJGfY0JuNm1ZlMCKfub3Q97TjjSkD6Uj3Rr9RuEVKdkm9BMYzx3HeN44JvLpZ9rzpjmpgeHd2ffRRMYEhn47BN6nUnN7/RgYcij3bmunTbm3BkIIxGjnnWnSoYjuywLaygoykZVhQHaGPtrTSXA74Bruh5s2R287htsPw0fvuW39JG1HMeAewpAneGFnfboOBQYLsnWZEcfTGTKQub8YY45Ts47NLT4Thf94TcQ+5ID5IzAx7MXxB/6foAOuuOIuFHzr8vmbjIwUkYD+Ez2yfp4167jx7HFYn7HCuy5Ff7lHXNn0Azjlaqo1Trt24wvfAu8T2RKVbo3npAodFh4bNmyYNU3+ex6LHLUFigp+L7A+DPdx3XXXKX+X4wgXjorhFkyMqFEufA5/npWVpUSnvPzyy8rfMzk9GY8bb4SOGlHE/XN/9957L+6///5p6wsldAKlDaeT+8pXvqKcFzi/YP3xMYGC6+qrr1bqAfGzbFVKcWo7rp3DjSOWeI3qWtUxEnmvSF+RCYjQicxozkeI0JkzQulACAgBISAEhIAQEALLloC9cyBqicOQzOX5isTJXlECXVb04iNZgF1e+v77cGfMEifbmIu6svXYUHkuLOa8qCROoLzp6OjAqVOnEiJvioqKlG9vxipvnG6fIm1Y3thGXTjVNzolblSpkgjuLG5YjLAMKS/KQm051cEhWcKChPedNO7vuvbxvwAAIABJREFUn/98Shbx8ddeUIuLGiqnDc/z5GNd9FB+aMSpPKQfovcSLZp4UK0/HVlOwxebEZlOeninvDaiwGdG0Tg9LHcYlM1s18EwokW6Kz0RuBLfB01LFTJT+y9kzaz3vxA3E1mhxUzGoxnIvj97ap784HL4n4cX/AEm38/NHUOKhOQ9v2YROZemyj31vuU937PRNL/DgbG2Njjpz7qLvh3tpFQyvPcMcsGi2a3XNYBORx98E+NBPy83FaLMXIQ0+p/aNCYTDPRn31BQAD1tRvo5s65O2WvMZkz0utDz9T+hb//7U+dYKtai6oVvIq04/rpY0axfjomdgOfNLpz421/BNdavnKzVmVH+lb+A5aFLYu9Mzkg6gWC/C+3ftcN1TfzRtEmfdIwDpKLQ4SW8eOJdPLj732JcTejDSzMK8fjVD4GjdBLRAtN9heuPRcR3vvMdXHzxxbMOU6NqVBmjHsAy5Otf/zruueeeWeewNPnpT3+KnTt3TvuMx/nhD3+IY8eOKRKEZYeaqi3W9bJQUWVUsGiacKnf+LOf/OQn02QWjx9uTfx5YFQSv1ZlFnN+9NFHpyJx+DOWTcyG16kKrpnCLNY1y/GxExChEzszOUMICAEhIASEgBAQAkJACCSVgL3HisFjHUptHP45UuN0avlUFyd/dSX45/lqXOeG692sLKmfNqT6vppOLZp6ONwB9xNtPRxOj8Y1bk6ePAmr1ars+fVc06bxw5WSkhLk5eVFnTaN06S1d9swYKNIBapvM9c0aaGuH9etqaYaNpUlORRZk0F7qmdDe65pE7FREI7toAuePh8yt5Mkob5ibby+Aardw+vtoFRu3HitIDcx2OKAjqJnWMCwmMl06CeFDIsaRcxMChtlT69N7tjHj3W+cR+fS2dyJrpgW36Q9/m9ZLR3qVMLbZOp/ue18bXme5qvM1/jNvo5npR/6qTVmkt8r3Idpob6MuXejXQf+sbofuvthauvD07a+Och+mawk/Ze+iyaNuQeRttIF33b3BH08EJTLmqLV6GgogYmkrfZlDIxlx7GaTNofsWUopL20TTr7w8i+5paaMuiOz6aPuWY5BBw7u2Dt9sO80a6vnK9kgM5kb1+9kVnNV/8Tkxk39JXSAKJqqXDEuf+Ld/GJeWbE0abI1m6urrC9hdM4oQ6gUUIN464CUylFur4wPG57o2ayo0lkZoiLZbxA8cJ7DuUiIo0RuA8ol0TzyEUh1DvswgaHR0F14kMVrcnYRdcOppFQISO3BRCQAgIASEgBISAEBACQiAFCLiHx9BzoDlqiaMx6lGxZc28SxxG1UkS543PnlPq36jtvNWXoL7iTBxq36+8H43E4fo3ZXlVESUOSxqOeud6N8mQN/wPUZY44WresMRQxQ1Lm34SG0dPDij7uTzonnnrBT745no0LG7qagqjevgd8jZ+lz75G9pOBhzB6fG/FuIMdjWR6s5wEETgMSnwZyjYFLzGcXgtfoqgmUAapc7XFqfDUEYRIDNlTaCoiS5AJEVXHPu0VBmZDHlTv6IwqvtXFTejJ04o8sZ68KAibGIRNzNX7vK50TbahT7naSnuN2gwWpyB4cIM5JVX40sX3YoL129TRI40ISAEhIAQOE2AU6598+37ccwW+JeH2AixzLmv4W9w/YpLYztRjhYCQiAsARE6coMIASEgBISAEBACQkAICIEFIuBzeRSB07m7CU6bnWo/hK/rwhKngCJxyjevgdGSCS29nu/Goua3r/6CpE4bOJ2aw2WHzTEEr8+DDEMmKgpqwk5JlTjrqzZi06qt4NeBLVDe8LcvWeIkMvJm7dq1MBqNCJXmhKUNR6FwhAI/4FYfdidL3KjRNixtOFohmqiFmK45f7P5MtqClcm5mt7nEgUz5U348kwxDZ/Ig32acYya3bCbPZN7k5v2HnpNe9MXe/Vz+oyP82on6wUFaxwpwhEjqkTLt0xGO0Ud9ZTIxc1DXzPv7X1NXXMWkiq7upqCiPKRpQ1LmtHW1rijbaLBpKOImlbdKD71tmMsWw+XxQhrZTZcOQZ4KZ2bQaPHN9bfhrvqb4ymOzlGCAgBIbCsCcQbqZOMyJxlfSFk8UIggIAIHbkdhIAQEAJCQAgIASEgBITAPBJgiWPvtaLzkybY2nqjkjicRo0ljqWa0sMskMSx2gcwRNvOprfw2mfPKgLHPz77YfkZpWuh005Pp8XShtOpscDhvSpxAuVNKz3ktdlsCZE3K1asUNI/1NTUhJQ3arQNSxuWNR09w1MROIm8HTjKhtOkJSzaJtrJcQTNR7R9j7Zj0Z40j8dxOZwQac3GMjzo14xhLIPkmpYi10C1h8ZH0OkcoZR2wdNmJWPm6rVbjMInUN4cOdGXkGiymSn/QkWOBaZJ44ibkS8EzlyibYJdXxY3JkqJlkV/3jk1GqdJ+2TkKP7Q9zZaPH1Bb4mbaq/AvSRzOM2aNCEgBISAEIiOwI5jL+HRxqcpdWV0qS7PKVqH+zd/G6UZEv0YHWE5SgjERkCETmy85GghIASEgBAQAkJACAgBIRAzAVXiDB7pQM/nLVFLHI7GKT5z5bxKHI7AYXnTbaXIIYrCae05Rq+p4Di9z63H1gnrKId0BG+VFKGTZcpRpA0LnE2rLkReZgHSxtOn0qYdPnxYqXXDadTm0iwWixJpo8ob/pmjb9QW+FB7vtKkcdSHUtvmi0iPSDVC5rL+aeeeoFdco5clDu8/T1jP0XXEpZtY0ASrMRNM3Myh1FPIWj40/FxrvUS32NNHJVP68P0bzf2j3udHT/YnLBVgoLypKs1FFdVtmhk9xuKGZQ1LG65tY6f9XNOkBeOv1rUxUlo0FjcscLjOTWBtm+OUEuh3jU/hvc49QS9hQ+EaReRsKlof6yWW44WAEBACQuALAix23uvcjb19h2YxWW2pUerkXFqxGfyzNCEgBJJHQIRO8thKz0JACAgBISAEhIAQEAIxEDhBDwNffvllJUKDGxcl3b59eww9pN6htrYeRCtxePY5NSVKSrWCuioYcpJfWFuVN609RxVpM1PeBCM6MNyDPto8DqpL4ptQtjSKttCbtcjIysD1m76CS9duh9vmU9KlceRNIuQNyxoWOMHkjfpAu52ibFjccBF3fi8ZadI42kZNk8biJilp0qK5lTmVmipwWOKcjOakKI/hNGzhaswEEzSaKPuep8NY+nC6PL4PVJnH0T18T6R6lA/fvzteOTB1/25tqMbdN5+rkJsZWZaIOk7h5E1gtI2TatuwuBlqbJxTbZtgt4AabaPKG5Y2qsAJFDczz3X7PYrI+a8jzwW9s3INOUp6tVtWXTVPd54MIwSEgBBYHgQ4Wqd7rB9ZOjMy9Rm0T/7fW5cHWVmlEIhMQIROZEZzPmKu3zyc8wSkAyEgBISAEBACQkAIpDiB/fv345133lFm6fefTuNVUVGBm2++OcVnP316jm4rHF1W2E/2wTUwEnHuxoJsZNYUIbO6CPxzshrXu+kf7UbfSDeGqUh4x+AJZc/vx9J8fh+a247C7yWRkwakk81Jw+SWZbCgTrMZfs94LF1OO1av1yMnJwfZ2dkopm/j19I38fm1wWCAdcQF67AT3QN2DNK+q39ybxt1xz3ezBMNeg3yc0zIyzYilzb+ubbcgjzam6j+xoI0qmmj36OH/lPaaK/bo0P6MOcsm1tzX+CG8y4nxvPGp20Thom5dbwIzlbvJafbp9xP3Jo7JmXyqb5RuD2ha+8kenmWLAMqirJgpPvL4fLhowOnKG1hOm0aSm3oh4vmwn/W1q8sVO73ucyN728eq6wwU+mP7+lyeu13OODq74dnYADOjg6MNDXBR++56T2/M7bfEeH4aEwmZFRXw1RVBWMhjV9ZCY3ZrPzM+1jaGz278MTJlzDoGQ562o0Vl+GO6utg0pyO2oulfzlWCAgBIZBsAqHq+SV7XOlfCAiBxU1AhM48XD8ROvMAWYYQAkJACAgBISAEFi0Bt9uN3/3udxgdHcXg4CA8Hs+0tRRRmp3MzMyUXp/On4YsRxoynGkweOnJa4Tmp2fxw5njGDNOwK1L/MNzP3xwp43BBd7syt6b5gK/H2/TgIqJT2RAP5aJoeEhOCxco+L0WtMnNMgaKkNtcR202ujEhypvCulhLsub8vJy6I0ZGHONK/JmpriZy4PsmesOFDf8QJulDT/cXlBx88Uk04fSp8SNKnEQhyPzbvDCs8kD/T6SQAem1zXyXODB0O+HMJ4dR8fx3kSL7Dy+BztJ7rBQGRpxKjJliN5LtEQMxHKs3QqfL/g1KcnPUO7PaBvf42dU5irCRr2/C9LdiqRhacMCx9nePily6HdvohpLGwP9mTYUFEBPG8uazLq6uKRNsDkdGm7BjraX8bkteHGoTXnrFJGzKqsqUUuSfoSAEBACSSEgQicpWKVTIbDkCYjQWfKXWBYoBISAEBACQkAICIHUJcCpuF555RU888wzYLETrLHM4Qf9qdbS6ZmrmcrKZI1MQEOeRBPhuThLHCd9AX00Ow0+8h1UUiYhjSWNc2KUNjtpGxs8Ey44qYj8XBrLm8y0XJiQiYw0C/T0kz5t8lvuLN0G6Fv8Pp0bXoMdXq0LOp8RBmcO0v1aVNI37s1BvmnPtW1yc3NRU1ODvLw8FJdWYNSVhlGnn1JjDaGD0qXNV5o0rgXCNW5SprXSTNTaN7yPp/6Nns67gLatAfucgBX+J/18gLaTtN1I2020WVKGwKKcSLhaPvGkdnNSerhjbaHrU+VkGlFTnhuUlVrLh2s4nVGUgXwSN2nDVnCaNLXOjZPSpXGNm0S1mWnSctevV+racJ2bcGnS4h3f6h7GI5Re7Znm14N2UZlVotTJuabqoniHkPOEgBAQAkJACAgBIZDyBETopPwlkgkKASEgBISAEBACQmDpEeB6OYcPHwanWnNQWp/jx4+HXCTXTeHojVRoLHF0nglkUyY1gys6ieOhB+0scdzkQ+YqcVje2CeG4CJ5M0r7cYq5mau8MSFLkTWqvDGlZYGFTqimCh2H34RB72Rle22aF3m6YRjoITLLtwL6Vj5/6zQ3vwgafSZMWfnwjmswPOZFImp+zJwb1wAp/ELS8INt/rmupnBWEfdUuIeUOeynjcWNKnHa4phZIZ0zU+DE0Y2cklwCsdTy8Y9PoPF4DwlSD2q6DqLIehJOQxZ682vQWbQaqtBhacNCsjLXgEqKxMudoDRsp9php9+rLGySIW6yKfVhJtW1YVnD9W1MtOd6N/PVuBD3bw8+CYcvePq3u9d9RamVI00ICAEhIASEgBAQAkudgAidpX6FZX1CQAgIASEgBISAEEghAixy3n77bXBKWo7OUVtLSwulGTqdDiw9/XT4SjXVW+B6KgvV0vwTisQxDfthHJugKJTwKdLGNWkUuUICJzMdjqx0TNDreJpvwovRcfqG/fgoRmjvHnfCQ/om3qZN08EAM/TpRphJ2li0xRR5YyQZMz0VV6T++brtOjSAAc+kzOGWxnV06Jqdke/A5VdejQF7Ojy+iami7pH6jPZzVdxUluRMSRszyRyOuOF9SjYvzSow+mYnvbbFMdOVdE5g9M36OPqQU1KOwMwon/9+4nVUvPk4Rf25MT5BdapoxvzbcCy3BOVfvg3bCn0YO9qUFGmjShojiRoWNxxxk6xom2gvxM7uffgdReU0WVuCnnJV1YWKyKnKKo22SzlOCAgBISAEhIAQEAKLmoAInUV9+WTyQkAICAEhIASEgBBIfQKKANi1S4nICVVb0G63K59xejVOx2UwGJSFNTQ04JZbblmQRdraejB4pAM9n7fA75pe1yfYhHJqSlBQV0lbFQw5GTHNudPajiH7ALqtHWjuOYIueu30UD63OJtJb0ZeZiFyM/OxsqQetSV19LoA/P5c22dHunHfT5/C8MiwUuuDHzpPUGQBN50pC2evrZ3TECxtWM5UUxTCooi2mblazpgVKHD453jK1Gyk8wIFTuWcsMrJKU7AR5E1DkqJ9tYP/k80ffI5xv1+um/G6c8WbfRnzEjReCtWliGr4LRIjWdJapo0jrJRpU0y06TFM0c+55S9V0mv9krb+0G7qMtdoYici8o2xTuEnCcEhIAQEAJCQAgIgUVJQITOorxsMmkhIASEgBAQAkJACKQ+AZvNhp07dypp1QKjcWbOnGurbN26FSvoAeNbb72FoaEhpdbK2rVrFaHDn89XY4kz3NaLwaMdsPdYIw6bWZKHfJI4+asrwT9HaixprCRuVHnT2L6fXlNh8gTIm7K8SpTlVSVU3vB6uK5Ne7eNUqX1Y19TFxqbe3Di1BD8XifGKYpgYtxL0Tk6aHQmpGsNWFmZj0wzF3QJ3wLTpHEKqcqSyTRSKR1tE2xJXP+Go25UiXMw0sqDfM7+ktOnBaZQC6x/E0eXckpqEmBxo9a0YYGjpknj9yZI4gzs20d1sNIxDB2lVtQo0TlZlNIwI80HsyUH2WecEdXCOB0ap0lLpWibqCZOBz126P9TonKCNaPGoIicv6y/Idru5DghIASEgBAQAkJACCwpAiJ0ltTllMUIASEgBISAEBACQmDhCYRKqzZzZixwFkLazJyHe3gMPQeao5Y4GqMeFVvWRJQ4gfKmhaJuWnuOJUze1JasViJwEhl5o3JhgXPkRD86emyKwOHi7lysXW2dfcMYGAodPcRF27nWh9pY3HC0jZomjcVNyqdJC/fHiOvfqAKHJU689W8Co29Y5EhbMgTUaBtXXx+ctLG4GWpsjJgmTRU6oUDos7KQU18/9bEabaPKG466UQUOR90stvZG+05F5LSNdgWd+k0rr1BkToExd7EtTeYrBISAEBACQkAICIGEERChkzCUoTsKlVpkHoaWIYSAEBACQkAICAEhMC8E3G43uA7O3r170d/fH3JMvV6PIvrm+KWXXqrsF6r53V7Yjp7CUFMH3CMOTHhO1+8JNqc0vRY5tSXIP3MF9NlmaAzT67W4KFrF5rCiY7CV9oNoH5jcu32n6wTFulaD1ojinHLaymAx56Myv5b2eTBSJEwiW2ffKFo7bThF+65+u7KFayNjHpzqHZl2SHp6GnTadLC8uf6ilagqzkZtuQV5OSaYDNpETnde+0rz0rr26KD/VA/9Hr3yc/rI6fpO0U7GV+OD91wvPOd64Nnkga8+/P0Wbb9y3MIS8DsccNHvO2dHBzwDAxhpaoKP3nPTe35nfPWuRig1pd8zPcUj16fSmkwouOACFF91FUyVldCYzTAWFir7xd5a7afw+MmXsMfaGHQp63JW4Y7q67DBEl100mLnIfMXAkJg+RAoLZX6X8vnastKhUDiCIjQSRzLkD2J0JkHyDKEEBACQkAICAEhsCAERkZGFIlz6NAheGY8hAycEIucTZs2KRE52dnZCzJXljj2zkEMfn4Czv7hqCSOqTBHkTiZ5flTEifZ8qYkpwKF2aVJkTdOtw8scLoH7DjY3K9IHLeHanXE2E52D0OTlgYjyZosSq/GMkejScdFDRW46dLVMfaWOoenW9OnxI0qcTBZHiim5j2T5A2JG+/myb2/LHbGMQ0oByeVgJtkDUsaFjeKwGlvV/aewcGEjashYWMgQTNBv0cHP/2Uft8YoKEoG96naTTQ5+djw49/vCQEjgrNPe7BE20v488dbwXlmKvPVkTO1aUcziZNCAgBIbD0CIjQWXrXVFYkBOaDgAid+aAsYwgBISAEhIAQEAJCYIkR4LRqH330EXgfrj7OQqdV87k8sPda0XugBQNUF8dPr8M1TqfGtXAKqC5O8Zkr4U33ocvaTluHki4tUWnTuNYN17xZX7URRr0Z5fQ6GW1m/ZuZ6dOiHZNr3NTVFKCqNBdVJTm0t+Cx/96Dnfsn841xZM5fbFuLrQ01Sjq1RdNaaKZq7Rvex1v/Rk2fptbAWRhnuWiwp+JEA9OkjdLvNU6Txnsn7b1U9yZRbWaatNz168Hp0czFxcqeWyfVEmt+4gklXRsfz7Vw1v/934NTqy2V9ueWN/EIpVcbcA0FXdKddV/CvZRezUyRitKEgBAQAkJACAgBISAEThMQoSN3gxAQAkJACAgBISAEhEBUBFjcNFFKIRY54SKQjUYj+BuH1113nbJfiGZr68HgkQ70fN4SUeLw/HJqSpC9sgjeci16x7qnSRyuhRNvM5GsWVlSrwgbrneTTHnDc4xU/yaadQTWvNm4plyRN+EkzYDNgQLLIkn7tI8IBAqc9miIzDiGn6mr4ob3Uv8mDogLdwqLm5HWVkWW8N5O0oaFTTLEDYuYTKprw7KG69uYaB+LlOG5cluM9XBCXeH9/YeVOjl7+w4FPeSisnMUkVOfW7twN4mMLASEgBAQAkJACAiBFCYgQieFL45MTQgIASEgBISAEBACqUCARc6uXbuwc+fOsNE4LHK2bt2KhoYGWCyWeZ86S5zhtl4MUiSOvccadnz/OKXAsmjhKUrDSU0HHEY3Oq3xVLc/PUxuRgHK86um5A1H4bDQSWZr77bh6Ml+tNG+o2cY/DrWpgqc+hWFaKgvQ0EuRQsspiibUAvmYKxAebOTXg/HSoeO57IdqrjhSJx1cfQhp8wrgcBoGxY3HG0z1NiYFGmjShojRc+wuOGIm8Bom3ldeAoPZnUNKyLnv1teDzrLyqxSfINEztVVF6bwKmRqQkAICAEhIASEgBBYeAIidBb+GsgMhIAQEAJCQAgIASGQkgQ4ndphKtC9f//+lE2r5h4eQ8+B5rASh+WNw20H176xp43BUTqBU/ouuDPir2tSnleN3Mz8eZU3avq0jh4b9jV1KRLH6fLGfO+wwFlD8oYFTl1N4dIROP2EIlDg8M9x1L/BOXSemkKN9xUxI5YT5onAzDRp1oMHkxZtw+KGo2xUaTMzTdo8LXlRDvP40ReU9GoOnyvo/O9ZdytF5dy6KNcmkxYCQkAICAEhIASEwHwTEKETgvjtt98Om82Gn//85zjrrLPm+7rIeEJACAgBISAEhIAQWBACHI3D6dRefvnllE2rxnVxeimVGtfFcdrs01KqeX0eRdzw5nCPweVxwkN1cMbyPBgudcFrGMe4Nvqn/Bxhk5dZOCVv1lY10OuCpEfe8MVPZv2bBbm5Ej1oM3XI0kaVOI1xDMDlOQKjb/hnqX8TB8jknqKmSVNr23CaNI664eibRDWuVcOShtOkSbRNYqh+2L1XETlN1tagHXI0DkflcHSONCEgBISAEBACQkAICIHoCIjQCcLpF7/4BX7wgx8on3zwwQe48EIJ+47udpKjhIAQEAJCQAgIgcVKQE2rtnfvXuVLLaGamlatvr4+afVxWo40YmX9+mlTYIljo3RqnbublHRqfnrN0kYVOKq8UVKpUfOTtPFQBI6NJI4z2xuVxAmUN1z3hmvezJe84TkvRP2bRXW/cv0bTpumSpx4698ERt+cv6gILOnJLkSaNJY3HHWjCpylVKtmIW+W9tFuReS81v5h0GlwfRyuk8P1cqQJASEgBISAEBACQkAIxEZAhM4MXgcOHMDZZ5899W4ihE64osGxXS45WggIASEgBISAEBACiSXQ0dGB5uZmHDp0CB4PFx0J3ioqKnDGGWdg7dq1MBgMiZ3EF719/PqL6Pq4CWneyQgaU20+zrnwcipa3g9r8yl4nRRt43PD7hqF1+/B+MT4tHn4teNwmX2w57phy3OGlTgGrREWcz6qCmqVfWU+7/Ng1JmSsrZgnXb2jaK104ZTtO/qtytbrM2g16CiKAurKnOxrrYAeTkmmAzaWLtJuePTPGnQ7dFB/6ke+j200T5tJC3mefpW+ODd7IVnk0fZfHW+mPuQExJLwO9wwNXfDyf97vEMDGCkqQk+es9N7/npz3iimsZkQkZ1NUxVVTAWFsJUWQmN2az8zHtpySGwo+1l7Gh7JWjnJo0BX62+DjdVbEvO4NKrEBACQmCRESgtlQjFRXbJZLpCICUIiNAJuAyDg4PYsmULrFYrhoaGlE9E6KTEfSqTEAJCQAgIASEgBBJIwO12o49SFb377rvop4eooZper0cRFfq+9NJLlX0yG8uc7g8OY4Ikzfj4OCZ8foz7x+FN8yHLnDNL3gTOZSzbE1bisLwpzimnrWzB5I3T7QMLnO4BOw429ysSx+2JvYYPC5wzSN6wwKkttywZgZM+mD4lbnS7J0VOPM171hfy5lwPvOd64S+NnXE848o5swm4SdY42trgoX9jscAZPXIkKdLGQILGUFAAPW0sazLr6kTaLMAN+X7fXjx+8iV0u4L/N+Xq0q24g2ROrl5yGi7A5ZEhhYAQSFECInRS9MLItIRAihMQoRNwgb71rW/hN7/5DXbs2IGvfvWryieJEDopfg/I9ISAEBACQkAICIFlQiCV0qqpyJ0eB441f453Hv4vgKTHhH92fRuP2Y8cjWXaVXLm+CiVmodq43jhptRqauO0aWV5VbRVojyvGqW0n8+0aeo8ElH/xmTUoTA3A3U1BagqzUVVSQ7tp3NYtLeuWv9GTaEWb/0bNX0a177hn7MWLZFFOfHANGlc32aktVWpa+Ok+jbesbGErYnr25iKi2Eiscxp0nLXr1fq3ZjpPUmTljDMcXV0ZKhVSa/2QdfeoOefU7ROqZPTULg2rv7lJCEgBISAEBACQkAICIHpBETofMGDC/9u374dt912G5588kmkpU2mdBChI39khIAQEAJCQAgIgcVO4AQ9aD18+DD2798Pljqh2gqqJcEp1RoaGsC1cpLRWOAcb2tEZ2sLTh5uwninA85hOzT26enTAsd26bzINebBa/BjtMg9JXEC5Q3XvMnNpJRjtPH7890SWf+mfkUhSZxCRd6YSeosicbPern2jSpwOuJYVTGdo4ob3kv9mzggxncKixuWNSxtHCRr7LRnYZNoccPChiVNJv0u4j3Xt1FFTnwzl7OSRcDpdysi549Hng86RIEpVxE5N9Vekax/Q3kZAAAgAElEQVQpSL9CQAgIASEwzwTULywdOdmP9m4bBm0O5FvMyt9XC+hLSBc2VKPAkjHPs5LhhMDyIyBCh655K/3jZNOmTcrVP378OPLz80XoLL8/C7JiISAEhIAQEAJLigCLG67jx19aiVTPj0XOtm3bwGkfEi1yOq3tGLIPoLnpc3QfboW3YxgalwYa3+l6KD5QnZPR0LUzRi0koRpyUFRajtLiKqyv2ggjSZtyisRZqMb/iD1K/5hto31Hz7Dyj9pYG0fgVJO0YYHTUF+m/EN4UQmc/6QV/wttJ2m7lLa/pu0m2ty0qeJGlTgjsdKh41fTFihw5Av+cUCcPIWFzPEnnsBQYyO8drsS5VJ/zz1KxIvaAqNtOMqGxQ0fn2hpExhtY/wi4obFjUTbxH155/3EP7e8gd+RzBl0Bf+9d2fdlxSZY6J0l9KEgBAQAkJg8RNgkfPsO4exc/9JOJzesAuqo7/Xsti5sKFm8S9cViAEUpSACB26MNdccw1ee+21adE4EqGTonesTEsICAEhIASEgBAIS2Ah06px9I2V5E1rz1F09Z5Ef8spOE4OIsOqnyZwgi1gZMwG3bhm6qM0TTrStSR+tFqsv+tyXHLJDQt25dVvI3b02LCvqUuROE76h22sjQXOGvpHrhqBs+gETuCC/ye9+OcgBOrpvSOxkvnieP5+lZpCjfflcfYjp00jwKJm9z/9kxJhw23C74ef6milpaej9stfhp3q3CQj2obFDYsjljYsayRN2uK/Mff1H1ZEzr6+Q0EXc1HZJkXk1OWuWPyLlRUIASEgBISAQoD/7vvvf94TUeTMxLWVpM7dN5+bFIqcdeCnP/1p1H3/8Ic/VDIQPPjggzh06BBuueUWJUNTstt8jxfLen75y1/i448/RnZ2tsKykOoQLnQLxSuVOS4Us2UvdH7xi1/gBz/4Af6J/pHzk5/8ZOo6iNBZqFtSxhUCQkAICAEhIATiIRBtWjWLxYKtW7cmJK0aC5wuisBhgdPS0YSBU51IH/Ahc0gPvV0b9TL0ZhMcJreSfk2j00KjYbEzGcFTuLEWt3zz21H3lYgDpf5NCIrd9P5R2p6i7bdzJG2i8wOjb/hnqX8zR6jBT2/8l3/B8ccfh8/hmNrUI40FBUpas3gbSxuuYTNT3Ei0TbxEU/O8AeeQInKebX0z6ASrssoUkXNVFZtYaUJACAgBIbBUCHBUznNvH457OZw++AdfvyThEejvv//+VO3zaCbHtdIvvvhi3Hrrrdi5cye++93v4r777ovm1DkdM9/jRTvZ5uZm+rLcJcrhKptoz03mcaF4pSrHZLKI1PeyFjoHDhzA2WefraRb27NnzzRWInQi3TryuRAQAkJACAgBIbDQBOY7rRoLnJaeI+i2dqCxfT9GewaRPuhTInD0Y9PTqIVio0nXQKfVI7MkFxWrV2PFxg3IryiD1qhHy5FGfPbuexjpHYTWoEPNmetw0XXJj8yR+jczrhZH2LC44X3gz0NzuOO5/k1g9M15c+hLTg1JILDWTR9965Kjcvp271ZETrCWRvK0YOPGiEQD06SxvGEJpEbesNCRtnQJ/PHo80qtHKePcynObixy7l73laULQFYmBISAEFimBF7fdRw7Xj4w59Wz1HnwW4mtpxYodFhIRGpr1qxRIlDmWwxwJNHo6CjKysqwatWqSNOct89ZaHH9eI7SmY9IpWgXFur6pCrHaNeVjOOWrdAZHBzEli1b0NLSgs8++wxnnXXWNL6JFDp793IVWGlCQAgIASEgBISAEEgMAY/Hg6amJrRRqiSr1RqyU71ej8rKSqxbtw55eXkxDz4w1otRqpHQNdyG7uEODI30IcNuQM6IESannjZdxD7T0zTQa0j4mKg+TGEucspKkFVVDB3Vi1mo1mt1or3Xju5BB/qGXODXsTaDXoOSPBOqSzKxujIHOZl6qutzOmVcrP3N9/EauwbGk8bJrW36HuNzn42ryoWxs8dgP9MO+1l2uFZQHSRpCScw7nTC3dkJF/2bxn7wIHz0+8BP7wU2J302TjW1QrUM+v2gNo3JBEN5OXT04EFPdUX1tE+n93T0+4P30pYPgc/tx/GC9QN0eHqDLnpz1jpcn3cRinS5yweKrFQICAEhkGAC55xzToJ7TEx3R0704193fBRzmrVQozesKcPf3cHh2IlpgUKnk/4eFG2bb6ET7bzm+zjml5WVpWRsSKUm1yf6q7Fshc7vfvc7fPOb30Rubi42b948ixjX1OHG0Tv59I+Zr33ta7j99tujJxtwpAiduLDJSUJACAgBISAEhMAMAj09PYrE4S+ksNQJ1TLoG/Pr16/HypUrwVInmub2uTDqHiZx064InP7RHjidozC6dMhkiTNMD3U9Wmj9k6nQQjUWOEadiSJsjMgqLqRIHErpRAJHk2FAuj76NGzRzDmaY1wevyJs+oacONo+jB762U3vxdpY4NSQvGGBU1WcuWgEjr6HRFMQcaPriyzjYmXEx4+bxnHs18cwtmEsntPlnAgEWOA4KU2GgzaWOMEEzswu3PR7w0dfZlMbR+Wk6XT051EPAwmbQqqjY6TfFSJt5PZjAn1eK54ffB+f2puCAqk2luJLJHLWm1cKMCEgBISAEJgjgVQVOj/7/Xs4SlInke3Bb1+BqhJLQrpMltDhVGTvvPMO3njjDWWeXF/myiuvxLZt24LWmFFru3CNnq6uLvzhD39QzuNz7rnnnog1ezjyhMfjWjZq4y/iXXbZZUqKuJktcLyKigo8++yzU3MNd57az1zWxwLocUrhyzWI1DXedNNNYWvvxDpeKKETroZOf3//NA58zTiAgxmmUlRUQm78gE6WrdBRa+dEC/TnP/85vv/970d7uBwnBISAEBACQkAICIGEEIg1rdoFF1yAFZwOyWgMO35g/ZtmSqPGtXD4PQOlTjON6KJOo2bUk+ihCJxsUzZMWdlYsWkDSZw85NdVKmnU5rsty/o37PaCpUjj9+wJvAJc46aetjraOAA92PPe++n9BxI45jLvilOmDTU2KqnTRk+cUPaxNq3BgGF6QJGWng49fZlNQ69Z6nAatYYf/Qh5GzbE2qUcv0QJPHLoaTza+HTQ1Zm1JqVOzh111y/R1cuyhIAQEAJCgAnsa+rCvz7xUcJhJDL1WjKEzlNPPYUHHngAIyMjs9ZeVVWFX//617MiWlQBwQEAnMJMbVyv9Omnnw6b4k1NexYK9L333ov77+e/WJ9u6ng8T06XFmyuodKozWV9ocZjefLEE08EjfSZy3gzaxyFS8V2xx13BOXAc3vooYewffv2hN/LqdDhshU6keAnMuVapLHkcyEgBISAEBACQkAIzCTAImfXrl04fPgwuru5Gn3wxuKG80KzyCktLQ153Mz6N1Z7vyJw0n1pXwgcHYwOSo9mDx1Fo9a/MRuoCLopB+YsSjVWVghLdTHyV1cqIme+m1r/5siJPhw9OYD+oTE4Xd6YpmEy6lBN+b3rVxSirqYQ/A9OM72Xco2/KBlM3DQneKYV1B9LG1XeqPuqGeM8QK/5i4g22mpo+z9o+1qC57KMugtW/8Y7Fnukk6moCFznhkVNLkXqmYu5gBH5t0cfRedbbykihz+vu/tuZS9NCLza9oFSJ6fD3hMUxs0rr8Q3N9yOXEOOwBICQkAICIElTuD/JZmzn6ROMtr/+u61KLDMPe1yooXOSy+9BBYo3Fgm3HDDDUp0B0fQ/OpXv8Irr7yiROu88MIL06I+VNHA56kChqNSuG4OpzMLJSJYujz88MNKn4HSgc/9zW9+MyWH3nvvvZDjcTaGH9EXcziSh6NUfvazn4U8LxHrY6nFwQ48Hs+TxwvFZa7jRSt0zj//fLS3tyvX7K677lKihQIZMl9OU74UmwidEFdVhM5SvN1lTUJACAgBISAEUp8Ay5t9+/Yp/4BgqROqWSwW8Le/+B8LwaJxOiniZsg+gBaKvmntOYZOa5vSFQscA4kb07AWmUN6aFwaaOi9YI0FDkfgsMDJMGTCQKnU8mrLpwSO0ZKZ0CgcNbqmo8cGE0X3sGApsJinTa2920biph9ttO/oGQa/jrUFCpyG+jIUUD2flBI4LGiCiZtEZr7gcj8zhY36Wp7ZxnpLxXW8KnA4AqeXUm04e3sRq8BhOWMiYcPihuVMFkXnRZI0PK6WzpMmBJqGWhWR82FX8Jqvm4rW416KymkoXCOwhIAQEAJCYJkQ+IdfvoyBIUdSVvvV687CVeefMee+A4UO/3soXONIGbWFEiyBYuC+++6b1V1gJA6LmJn9sVxRS3cEnhxpvEceeSRoBIk6n5mfq/2xqGAGLDACW6jz5rq+UJE46nxmRhPNdbxohA7/W/n66yejhoPVUVLnsGPHjqDp6+Z8Ey5wByJ0QlwAEToLfGfK8EJACAgBISAElhmBE5RO6e2331aiccKJHE6ntnbt2mkihyNtrCRvWnuOorF931T6NBVhtGnUWOCYSdwY9VT/hiJwOJWa3mxSBE5BXVVS06gN2BzY8fJnSpoHtfnHJ/AX29Yh06xT3meJE2v0DfeVT1IoMAInJQQOB14coS2YuAldHin2PxUcNBVK3MTem5wxBwIsUqwHD2KQNpY48QqcwOgb/lnkzBwuyjI91eF14nckcp449mJQAoWmXEXk3FR7xTIlJMsWAkJACCxPAgO2MfzDw68kbfE3bluLmy5bO+f+A4VOpM4CH/YHEyyBYuCzzz4LWhNGjTiZGfERSmiocwoldPhzHpe/mBeshTovlFgKN14i1scp5QJFljqeyoWjdzizhLouVbTEyzMaocNRSWeffbYyJqeE45pFgY3XzXWGZkqvSPfLYvlchE6IK5VIoRMuTcpiuVFknkJACAgBISAEhEDiCbjdbrRQYfO9e/cqofKhmp6KlxdRGqVLL71U2bvoYVzvcCc6BltxcqBZ+dntOx3Nw1E4RqcW5lGqbWMzUF2c4OnDDFojSRuql2PMgp5+NuqMSNNrYSrMQWZ5PrJqipWf56P9x/Of48CxPrg8PjhcPoyMueH1jWOCBl9ZkUvzS49qGga9Bvk5JjrHgvKibJQVZNCei78sTNP0UgTUcQ20LVpom7/Y6GfNKQ6RSVzzV/nhW+WDbyVtAfvxovHEDSI9RU3A73DARX+m7UePYqytDQ5KB8FbrE1jMiGjuhrZlFYxh6Px6JuYGvP0qLVY+5TjlzeBV7t34om2l2HzzK4RwGRurrwCd1RfB316CqadXN6XTlYvBITAEiQQLl3yQiy3naLk7//Vm0kbumFNGf7ujgvm3H+g0OEIjHCNU4SpLZgo4VovHJWj1r0J1Vd5ebny0YsvvjglYsIJGz420ueBY3GqsK6uLnz66ad4lNLkcn2caMRGYB/JWl+oSKJAqaKKs2TwDMXxbkofzGnfuLFsu+6667B582Zs27ZtyYoc9XqL0AnxJ/XDDz9UPuGc9Pn5+XP6ZSNCZ0745GQhIASEgBAQAkuOAP8FnSXOoUOH4PGEDsdgkbNp0yasXF0Lq7sX/SP/P3vvAR7nWeV9/6XRVI00GvViFcuyLbckSmwnISGJUzakEGApKRveZYHAR7l2Kd9Slu96Idf7Ur+FDRds4A3swrdACp0UZ00gdoKdmLjIjqtcZBWr9zZVo/nOueVHHo1G0zQzGknn3uvZZzTzPHf53eMgzW/OOV1o6jqOYcdAWIGT5eY0arMFSGZGJqVMM4ElDgscPnNEDjdTYS6yywuQV78KhlwLFU1P3Qd5TvckTl4YwHd+9lcMj7sxRVE5wa3IbgEfoRoLnFUkbOoq7aitYImTA7Nx/jpASXkzkTOZETaauGFpQyInczQ6ERXNvPwm/4yw8dXNFjj8mrTFI8ACh8UNC5xRytXNj31OZ8wTMtDfHZrAsa5fLwInZoJyw3wE3hw+o0TOyZHzIS/Znr8Ff1dzD1Zbpz+wkiYEhIAQEALJJ5BuQuf0hT588z9fSdrC11M65S988OYF95/IGjpaPZtohU5gCq9Iwibc67yGP/zhDzhOUdt8hGqJEDqJWF+4tGWa6NKuScR40a47uHZQIEPez09+8pPLMt0ar1OEzoL/MyIdCAEhIASEgBAQAkIgOgKcVu21114Dn8OlVSug6JKyqmJk2fwUhXNhpv5N4CgchWMdNMA0moVsOgfXwQmsf6OlT9MEjo7q02hp1PJqSmG0pbaeBtfK4T8Y9zW24BSd+wYncL59YF6Idoq4qSrNU68vav2bIZqAliIt+JxIn1JK46ynQ0uVpj2W+vXR/UNLwVWLVf8mBUuTIZYZgT7noKqT8/vmP4dcWU1uBT5K6dVur1z4N6aXGTpZjhAQAkJgxRHg39E/8dU/JG3dd7xlLR6668oF97/UhY4WxaKBYPlQWVkJliP8Zb7vf//72LdvX0IidBIhWKIROlp6tUSMF63Q0fix2HnjjTdU+nL+W7stICp+vuiiBb8JF7kDETqLvAEyvBAQAkJACAgBIbC8CbC4OUXf2OdfLkNF7VKcBTxwwZM1Aa95AtZCE6CbawdY4BgdOphHsmAdoto247OjUELVvwkUONbSfCVxCtZVwpRnRRZJnVQ2/gORBc7exlb0DU3MqoXDtXKOn+0OOR0zRQttWFOE+++8AutripCS+jctNJVQ4uZyeZ/EoFtH3YSqb7Ow4PDEzE16mUVA6t/IG2IpEvh507P44bGn4fbNjQTNQIaqk/PhTe9ZikuTOQsBISAEhEASCCRb6CSjhk5gjZxISEJFzGhyKLAOTHA/nA7t5punI4si1eQJvDfUeIF9har9wvdHqqETLDy0MZO1PpY0999//xy8gfV5NC7J4BkpEip4YjyvL3zhCyryKVLkVaT3TLq+LkInXXdG5iUEhIAQEAJCQAgsaQLDw8Pqm1X8C2VgNA4LHKd/DBP+YYz5h+DVOZFrz1F5f/X62anOzBR9owkcnYvTqGXMMDEZzFT/hmrkmHNhpMcmvXkWLxY4tioSOPWVsJbkp1zg8GTauobReLoTh091qsfhWkvHEEbGXcjMzECOxYhcq4micbKQb7Oo1AxVZdMROglrburpNB2hxM1EwkahhM7UV2C0TaDASXFmuASuall3xfLG0dODIfojcLS5GWMUUcfnWJs+Oxu5tbXI37IFRddeC0tJCbLoOWlCINkEXu04gP9DUTlnhltCDnVXzU0qKqciuyTZU5H+hYAQEAJCYIkR+AalXGuiCPpktM/T7/T1lHZtoS2RETqBdWDmi0TRok42b96MXbt2zUw/kmgIJ1i4k1AyiufDdX8SVUMnEeubT4poXO666y78+Mc/VlwSMV40ETr8Hti9ezdycnJUDaTgFm0tn4W+FxfrfhE6i0VexhUCQkAICAEhIASWJQFOp3by5MkZkcMCZ5zEjcs/jhF/P0XjOMHPmanYOf8CarPZSGJM11nhKBzzqJ5SqPFxOY2alj6Na+Dkmm1UC8c8U/9GgxiYRi27xA4WOqlu/K0+FjdNLX1RSRxtfpxGbfvmVWjvHsHZtgFa27S44ucfuvsq3NhQHf9SeunWUOImdBmJ+MeppFtDiRt+XlpaEwhMnzZ47JiSN16SOrE2ljfm4mIlcOz0B78InFgJyvULJdA61qlEzktt+0J2tTG/Tomct5Q1LHQouV8ICAEhIASWKYE/vn4WT+08mvDVWcx6/Pu/vCMh/SZS6PCEWCA8/fTTYGHz85//HEVFl6UTfznvoYceUoIlOFJloULn+eefR0PD5f9NDq4JE43YCAQ633wWuj4eI3jtgVyCRdhCx4tm3dp7gL8U+eSTT87iyPP98Ic/jBdffBEPPPAAvv3tbyfkfZdOnYjQSafdkLkIASEgBISAEBACySHAwSEJDvAInGhgWrXmrrPw+J0YJXnjJInjxNjMpSxujEYjSuib+nyeL41auPo3WmcscBY7jRrPRZM4h091KIkzMOyIag854ubqDeVoqC+fFX3DfXj6fMirNKnnLSR1ompn6apQ4qY/qruju4gjakKlSGORw5E40pYEAal/syS2SSYZAwG/34//c+IZ/MeJX4e8K5u+BMAi58F198bQq1wqBISAEBACK5EA/27/z9/ZCYfTm9DlJyrdGk8q0UKHRcrDDz+sUnSxILj77rtVPRv+kh5LAW6hxEA8Qof7uv7661WdFx6L++Uv+XG0zs6dO5U4YrHEc4lGbARu0nzzWej6tDE4Emfjxo1qrizAuH3kIx/Bl7/85VnvlYWOF+26NWmj7Q/vGTeOotL28rnnnkNdXV1C38vp0JkInXTYBZmDEBACQkAICAEhkBwCR6jbf6CjhQ6WOu+k49/oqEnMcEOjg3h575+w542X0OfuoEo44yr6JrixyMnPz1e/tFs9lEpMReFQHZyJ6TRq4erfBPaVDmnUeD78h95pSsWgSRwn/RypcbRNNQkaTrMQLHFm7t1Djz4dsF+furRf2gXsxgJTpAU+nlsiItKU5n+da9iEEjdc80bakiMg9W+W3JbJhGMg8N+tf1FRORfHQ9che0/dnapWjt0o1jkGrHKpEBACQmBFE9hLdS//47cHE8ag0G7Box+/I/ovakUYOdFCh4fTomM0qaJNgWvrfPCDH8QjjzwyZ1bxCh2Obvn617+u0nMHNk5t9sUvfhFnzpxRacQSkeJN638h62Npw+2JJ56YmW44LonmGU5UPf7440ousQgLbCyfuI7OcpQ5vE4ROgn7z9P8HYUqgJyCYWUIISAEhIAQEAIrmoCuXYfCOwqROTqdzkxr/hw/Bp8ahK/cFzMfl9eF/rEunGg+iqb2E+gavAivf36TwFE4OUYrCvx5sI2ZYHRlweCkQ2ektGlGVfdGn0XPZxlDziVDr0N2qR2mAhJBlYXqvFjN5Z7E0bO9ON0ygK7+cXi8UxGnYtBnoqzQivqaAqyvzkdejmneeyxPWmD9V+uc16fyp+Dd4kXWuSzoOnQRx4zlAl816be6SUyuoSPgPFUUeW2xjCPXpo6Az+GAi75lOd7UhInWVjjo2498xNp0lBIxu7oauRs2wEapMEyUekNnscTajVwvBJJG4OxYK55s3YlDgydDjnFF3jo8VH03NtrWJG0O0rEQEAJCQAgsjEBZWdnCOkji3YmqpcOp1j70rm0qMj9RjeXEqVOnVHdcbybaxiJlbGwM5eXlYT/oZ2HEjSNnAlOiBY8Tqb9Ir587dw6dnZ2q2w30O6eW6m2+9UXqL9Lr2vyjXV+wSNHmFYlLMKdox5tv/tGsS7smmGW0742ldp0InRTsmAidFECWIYSAEBACQkAIBBDQXdTB/ogd+qNRpusSesuWgN/snxY2l6SNr+6yxPGb/Mt23StlYSxwWNywwBmlP+z5sc/pjHn5Fvr2pbGwUAkc6/r1SuZIEwLpSMAx6VIi59mO3SGnV2DMw9/V3IPbS65Lx+nLnISAEBACQiCAQDoLHY7I/+Z/vqLqY8bbWOY8eNeVVA+zJt4u5L5FJBApAmkRp7bihxahs+LfAgJACAgBISAEhMAyIPAmreG1SwdHrjcvgzXJEmIjUEqXh0qTtjq2buTq9CYg9W/Se39kdskl8Otzu/AEpVcbcs9OK6KN+j/q36lq5Rh08mWG5O6E9C4EhIAQWDkE4o3USUZkzsqhnh4rFaGTHvsQahYidNJ3b2RmQkAICAEhIASEQCgCnA2L5Q2LG+08IKhWDIH184ib/BVDYEUt1Nnbi7HmZgwcO4YhKg7r7OmBd2IiJgb67Gzk1tYif8sW2KnILD/OouekCYF0JTDmmcBTZ57HKx0HUJ5djMqcMhzrb8KR/tMhp3zLqu2qTs5am0SWpeueyryEgBAQAkuZwB9fP4s/7D4JhzNy3Uxe53qqmfnhv92Kwjz5fWsp77sInfTdPRE66bs3MjMhIASEgBAQAkKACQwFiBstCieKvyV8mZPQTWWFZOg1euG0TMBP/xfc/H4/pnxTs1+jyzKRQcUHM6Dz86NM9XNmJv1/OsK1jAy6j67J1NGRpaPHGVTFkI5FbLxGn88Pt3cS3klaK/0cTcvKyoRep6O6P5nQ0XoS2rie93xljT5Pr72fDo7ASWwZnYQuQTpbGAGOvnGQsGFxM0oSZ+zCBXWOtbHAYXnD4qbo2mthKSkRgRMrRLl+0QicGWrB/7X7yxjzRhaXq3NXKZFze+X1izZfGVgICAEhIARWDgEWO4dPdaLpQt+cRVeV5aGB6uRwrZyq0ryVA2UZr1SETvpurgid9N0bmZkQEAJCQAgIgZVJoJWWHRh9cyQODORxdt7za+z477thds8uZD5hGsM//T/vR16FfabjqakpDA0NYXh4GJOTk+p5q8eEfHcuip1UV8NjgWnKRDLDgIL8AlitVhiNxnknpjMZkFddgsL1VShYX4ks+nmxG+fB5j/A9jW2oJVyYTvp50jNbNKjmv444z/M1tcUgf9QS1rbQz3vCNH7B+i5nyRtVOl4EQkEpk8bpAgcljexRt/w9FncmIuLZ0XgLOKyZGghEBMBronTPdGPXmc/uh39+M+Tv0HXxNwPyrhTVu/8dQD+QgGLnA9tek9MY8nFQkAICAEhIAQSRYD/tugfnoCF/l6w0N86fJa2vAg0NjZibGwM5eXlqKurW16LW+KrEaGzxDdQpi8EhIAQEAJCYMkT4Po3msDhCJzYv5APcLqtG+h4y/T5fO1pfOsP/4IREhcP/PnDuOLCNQrT6xv24PfXPwmXxYH1FZvhoILq4+PjGBkZQeZkBnK92ShyFaDEmY8cr0WLw4HZbEZOTg5sNpuKygluLHCspflK4hSsq1SP06FxEdOmlj7sbWxF39BETBLnBipeyiInpX+csbx7lA4+19DxDjo+QEcSPVI67NNKmYPUv1kpOy3rDCTQ6xxEDwmaHueAEjYsb7odferMzw0H1sPRjE0YhHfX3Kzq5HAqNmlCQAgIASEgBISAEBACK4+ACJ2Vt6Dhs80AACAASURBVOeyYiEgBISAEBACi0eA698ERt+wwImn/g0XutcEDkucKwGnx4G9J1/C8bZGdAy2oqnjOHxTPuSOZ8M2blVrnjC5MJg3rL7mnDOZD9O4HiXuYhQ5bLD4LNBPTadT0xqLnMLCQphMpjkih6UNR9+wwDHlWdMiCofnfZpSILDE4WgcFjrRNI7EYXlzI0kcjsJJqcSJZoJyTVoS4IgaTo/GadI4rVn1fffNmie/7qIaOFL/Ji23TyaVAAIcXdOjJM0lYaPJmkvihoXN5NR01GdULYLQuaJgPf7j9q9G1ZVcJASEgBAQAkJACAgBIbA8CYjQScG+dnV1pWAUGUIICAEhIASEQPoRyByhmitv6GE4aIDhAB10RgyfbWkr8m7ywrvNC882DzxbPfBVThdbcXmd6BnpwIHmv6C1/xzc9OGa1nr6OlDWmofysUL1lPqcjP5fl4W+EW114JqhK2EIUWOHa97k5ZHUsFhmpVXLMGTBWlEAW20ZclaXQGdMj7QCTvckOnrH0NwxjGPn+tDZNx7VG6G8yIo1q/KwbWMZ8m1mmI2h6w1F1ZlctOII9Pzxj7j429/C53RO//vy+VStqJI774SPIt8cbW3qiLXpSKLmbtiA7Opq2BoaYCoqgo7+LUoTAotBYNAzgj7XEPrcg3TQOejx2GTkOjeJnPeD1Xfhweq7E9ml9CUEhIAQEAKLSKCsrGwRR5ehhYAQWKoEROikYOdE6KQAsgwhBISAEBACaUFA166bkTf6A3roT8QhPcgraOKG5Y13uxdTNg7tudxGHEM41n4ATV3H0TPaEXLt5jezUDBA45PE4ZoDqrHVoZ+80KEwa3ZaNJ1Op0QO18fhxyxwzEU2JXFyakrU43RpmsQ5cLJLSRy3Z1pwRWoscOoq7dhUW4iK4pxIl8vrQkARYEHDzdXXB09/P7yUovDc974Hn9utjimSOpN0+KkWlc5gQO7GjVGTs1RVwUhRcCxxrOvXK5EjTQikgoDL574kaS7JGhI2/e7hWfLG54/uv60Lma8uU4diYz4KjXkoMtrh9nmxr79xTpfFpgJ89+rPIzvLvJDh5F4hIASEgBBIIwIidNJoM2QqQmAJERChs4Q2S6YqBISAEBACQiDtCBylGXHaNC2N2oU4ZlhA91yqfTNznlumRqVU6xxsw7NvPI3B8T71c3AzTuhgHKFjLAu6U0CWPxNegxv+DIoe4P+jlGpZXiP8/gxYc6eFRmBatdzyQtiqqA5OPdXBKclPmzRqPE8uPMrp1PY1tuAUnZ30c6TGqdSqKYVa/eoiNNSXq3Rq0oQA17LhNGncOCWal37WnuOz9pyX6kvxz/x6YHPSveNhom/smzYhK0RUjT47G2ZKzWbfvBm5tbUU6bZanaUJgWQQ6KPaNdM1a6heDZ/pUOnRLqVDG/GMJWPYOX3mGXNRailEiaVAnUstRSjN5p+nHxeZ7XPuee7Cbjx95gWcGW5Bjj4b6+w1+J/bPyF1c1KyYzKIEBACQkAICAEhIATSm4AInfTeH5mdEBACQkAICIH0IcBfVA6UNyxxBuOYHn9+ywJHkzhXhO+jgyTOwXN7cby1EUNUn0BrmZMZMDpI3kxkwUKROJkjfui9Wcjw6Ujk6DExOgEdiRut+SnfWsaln330uHxVBQpKi1FWX4PC9VXILrGD6+KkU+sfdqDxVAf2Nraib2giJolzA9XD4bo4Ug8nnXY08XPRhAvLl2A5w6ONX5i2rCxlWMRojxcyE5Y5Wl+h+rHV1cFgt4MFDgub/C1bZiROFj0nTQgslICD021SfZpZwob+96HHeVnYpCK6Jouia5SgYTnDksbMkobO9Hj6uSKYdcYFLXfMM4Ecg/y7WRBEuVkICAEhIASEgBAQAsuIgAidZbSZshQhIASEgBAQAgklwLImWODEk33mKurnBjo0gRNFRiWOvjnffRovHXkWHYOtalmawDGPUC2bIQMyOEDH7Ydv0kfihtK7wUiJ1C7XgRkdHYWeInRmNfI7mZROzVCYg4f+1z/BlGdNqygcnmtb1zAaT3fi8KlO9TiaxpE4GygKhyUOR+OIxImGWvpdEyxneIZOiqDh5z2XhE3gNaGiZ1KxKs/QEEbOnZszVAb929Ln5OCKT38aFXfcAQtF44jAScWOLL8xeh0D08ImILqmO0DYjLhTFV2TM1fYRIiuWX67ISsSAkJACAgBISAEhIAQSCcCInTSaTdkLkJACAgBISAEFpNACw2upU7jM6dTi7VxyZzA9Gn8eG42mXl7ZYlzvO0wReTsg9vhhHmUNM1EphI4OpeOBM4UpqZ8mJycpPRprG8MMGQYKZna3BxtE/QN7gwHGSglcSjVmoGieOgD50wq3N7w/rdh651vjXV1SbmeU6mxuGlq6YtJ4hTkWVQEzo0kcQrt2SJxkrI78XfKsoUbpzbjx3ywnAl8LlJqs/hHT+ydHGnDjdOlcTNSran2XbtU3Rydkf790b8rTrHGR8l116HhS19K7ASkt2VFgKNrVPqzOcJmOjUaP++j/84nu2VlUHQNRdBo0TUqsoYibGaiayjyxpy1sOiaZK9B+hcCQkAICAEhIASEgBBYeQRE6Ky8PZcVCwEhIASEgBCYJsDCJlDgtMQBhuvfBEbfsMAJUf8mXM8cjXOirRGv7f8jRtt7YaA6OCZKpWYY52gbisDxXZY4/ilKq0aROPoM06xoHK1/H43tMdAHz6V5KN1UC1//OHr3NyEj41LqNb0OtTsacNv/eFcci03cLZrEOXwpnVo09XB4dK6BwxJH6uEkbi+i6SlQzvD18dSdiWacVF3DgoYjZ/RWK8zFxeoxHxxRw41r22iRNfNF2Yw2N+P4d78LPmutgFKrscyRqJxU7WR6jsPRNdM1a/qoZo32+HItm1HPeEomnmecHV3DqdGKzVTH5lI6tCJzeqXYTAkUGUQICAEhIASEgBAQAkJgyRMQobPkt1AWIASEgBAQAkIgCgKTdA2nTwtMoRZv/RtN4LC8iVD/Zr6ZTbo8OHXiEM6efhMdx84gc9QPHdXEmW7TEsfnm4TXyxOn10jjhIrGYYHjNk1LnIJ1laipr8OGLZtQVlY2a+iDu/4Cc44F1RvXwpqXGwWwxF/CEuf0BY7C6VCRONFIHE6lVk0Sh9OorSSJw5KAa68kq0VTd4ZrznBLVN2ZZK0lkpwJJWwSKVzaD7+BsZEBrKpen9Q9Sxa/ldYv12PhFm9NFsckRddQ6rM5wiYgNdqUfyrpWPWZWSixkJwJrF9Dj0tmhI1E1yR9E2QAISAEhIAQEAJCQAgIgUUhIEInBdi7urpSMIoMIQSEgBAQAkLgMoHM4UwYDhigP6BXZ8NBMh5xZLDxbvbCu80LzzYPPFs98K2KoxOals/thbN/BCNt3Th/9AhGBwfhdbpmJuz3+2dSqbHMYYnDadQM4Egc/Uw0jlvvh9PgVwJnypKFvFXFqKqqQi19+F9MkQbp1pzuSRw82YU3TnRhYMQJtycyP6NBh1XFOdhSV4StG8tgNl6uC5Ru60vkfHwOB/r37sXF3/4WPkrlxc1+9dWo+ru/g7GwcN6h+L5JPrjOTH+/us4zMABXX9/0Y3ou8Bp+rPWfyPknoi+d2Qwdpy6jaBltzYZLazcVFanXDAUFM9dwijN+bjHaBH2w/+Pm32J/31FM+Kb368Hqu+i4ezGmI2NGIHBs+Cx+fP43uDDRoa4sNhXgw7V/i+sKZ1v5Ac8w+lxD6HPT4RqcPgc8Hp/k4mXJbza9FYVGO4ouHYUmfpxPz+XR3PORb7AlfxIyghAQAkJACAiBJBMI/hJakoeT7oWAEFgmBETopGAjReikALIMIQSEgBBY4QR0bZSijKSNJnH0J7mYTYyNbtHEDcsb73YvpnLj+6Y1C5zxjgG4B0YxdO6iEjij9C3+cdcYtG9vs8ThKByuhzNFqdQ0iZNJ+oZFDugb2B59BjxZfkxY/HDTOctkUOJm8+bNWLNmDYxUvyPdWkfvGE409+PYub6YJM7aSjs219Ha1hSuGIkTuHedv/89Lv7ud/D7fCQA3ZjyeNTLWSYTVn/oQ0rQsIxhQaMJnHSXMzx/I4kYdSYxk65yJtZ/QyxzvnbyR2BJENxuLLoG91XcHGuXcn0SCQx6RvDdpp/D6XPPGaXBvgFe/+SMvElFdA3XrlGihsQMnzVZM/0c/WzIg0mXfv9tT+IWSddCQAgIASGwQgmI0FmhGy/LFgILJCBCZ4EA5XYhIASEgBAQAotC4AiNGpg+rSWOWXDQA6dNC6yBo2U9i7G78e5Bir7pAZ8neobUmYtaD473Ycw5Cpdn+hv8U1PTqdSmJc5lWZThz0QmfYA3ZTTAR2nGnJYMTFJgyhSlVDPxB/pU0+NqitbgM/+cbo1TqTW1cDq1TrR1DUc1PU6ndmNDNR01KLRT/RL6eSU2jqwZOnECr33qU3CStGFZw1InsFkpCst8qb7LYjHi1GbaHOKtO7NYc0/0uHsuvoF/3vetebtlPRvnf0oSPVXpbxEI2I25l+rUTKdAK1E1a4rooDM9ZoEjTQgIASEgBISAEBACQkAICIH4CIjQiY+b3CUEhIAQEAJCIHUEuIzMPjoCa+AMxTH8GronUOBsiaMPuoXr34z3TIub/qb2aXlDz3FjieP2OtE32qMkjm9qUtXDmaLngyXOZCZF3hi90FvyMUkyw5+VpQQOt7y8PGzYsEFJHLvdnnYSh+vhsLjR6uEMDEeXhqiK6uFcvaF8RdXDCX6XscAZPHYMYxcuoGf/flWjxtHdjeHTp+d9Qxrp/ZC7dm18b9gQdy123ZmELSTFHfVTKq6dLa/gqabn0e8KIy7F6KR4ZxY4XAz7xbVrpsXMtKApDqhZw7KGn5PomgXuh9wuBISAEBACQkAICAEhIATCEBChI28PISAEhIAQEALpRmCAJhQYfcMyJ57MZw10X2D0TVV8C9UEzkhrDwZI4DiHx2cEjtajd9KDYccghieG4J10K4mjReJwajVu4wYXhg3j8BooqZoxh9Kl5cOQcTnahlMObNy4EfX19UjH9AMscTgSR5M4Tvo5mla/ugh8NNSXg4XOSmujzc1w9fYqecMSh38ObhyR03/48LxoODKGo3RCtWA5w9eYLtVTstB9XI9Gi6jRW63Qrl9p+7CQ9e7tPISdra/gpTb+DxO3CAYgBkGwkHnJvYknoKJrLgmbEjqXWAokuibxmKVHISAEhIAQEAJCQAgIASEQNwEROnGjkxuFgBAQAkJACCSIAH++HRh982Yc/RronsDoG34cpztggTNM8maConDmEzg8Qy0ap3u4k6JxqNA8fSjPUTiTkz54MyeVwJnIcqI/exROvZe+tW1DSeZqmGFVC+TUaSxuamtr01ricBq1fY0taKWInGgkDqdSq9YicTZUoDBvcYrWx/EuWvAtHH3DwobFTS8JHH7speeiaQNHj87UzcnQ6ZBlsYDPOqqTVPOud6GIorVEzkRDMjHXXBzvpmicV1VETsdEz+xOwwgbfaYea21V0GXqEjMR6WXBBHoc/eh1DobsZ33eanzyyodn0qFJdM2CcUsHQkAICAEhIASEgBAQAkIgqQRE6CQVr3QuBISAEBACQiAEAa5/o6VQ43NrHJS4zjpLm0CJE2fRilD1b8LNyOEex6hzBMPjg3B73CRwvPBkTGJM78SwcRwDZqqZk+XFZKYP2WSVbBlFyM8sA31EPyNxOBKnoaEh7VKp8bo5lVrj6U5VD6dvaCJqibOBo3BI4HBKtZVSD0cTOEPHj8+kT4tW4AS+x3JJ6ulI8HW9+qoSOXxorfq++7DhkUfi+Ecit8RD4E/trymJ8xeKygnf5lqdHH02/uf2T+CWVdvjGVruSSKBv9v1f+PMcMusEdbl1eCHOx5FjiE7iSNL10JACAgBISAEhIAQEAJCQAgkkoAInUTSlL6EgBAQAkJACAQT4KxcgenT+HG89W+09GkscZJQ/ybc5nE0zjhJnN5hqndCQsc55cGQYUwJHD40gcN9sLhhiVOYWamicTgSZ/Xq1SqdGtfF4Z/TrXEqtaYWTqfWqYRONI0jcW5sqCaBU6FSqa0EiROq/k2sAodTnrHAsdJ7ouS669Rjjrzhxv23PvusqrHDzxXT6xW33RbNdsg1CyBwfqRtOhqH0qr1O8P/B4olwN01N6ujj9IsPnX2BXRN9GIdRXrcW3ML1tlrFjATuTWZBLj20SudB9QQVxdtxIPr7hWZk0zg0rcQEAJCQAgIASEgBISAEEgCARE6SYAa3GVXV1cKRpEhhIAQEAJCIFUEDK8ZYNplgq5dh8lNk5h4ZAJTudNFbjKHMmE4YID+gF6dDQcpF1oc9W+8WyjqZasH3u3TZ1+FL67l+dxeOPtH4OgcpPRX3XCPOuD3TEbdl8NDBewpVU+vtxe9mYMYyRxXkTjjBuecPix+G3JRCJu/GGaDBZs2bVKHzWajejnGqMdM5IVO9yQOnuzCufYhmIxZqKvMx7aNpeDnO3rH0NwxjGPn+tDZNx7VsOVFVmypK8Km2kLk28wwU5/LuU20tsLT348hqm/jaGtTR6xNZzYju7oauSTzbByVVVQEXUAETqz9yfWJIeCnOjh/7v4r9vQewJvDZ8J2mpWhw46S7dhRvA2b89YmZgLSixAQAkJACAgBISAEVjiBdKwbusK3RJYvBJYEARE6KdgmETopgCxDCAEhIARSRCDn2zmwfnu6BozW/GY/3Le5oTuvg/6UPuaZ+PX+GXHj2eZRAsefy+mMYm8scMY7BuCgY6JzIGaBwyNOZvrRM9WLZk8L2vwXKaBoTKVPC9U4GqfAX0FxOAWoLKzB2rVrVU2cxZQ42jxZ2vzk2Tdx/uJ0xI3PN0W1fiZVOfcCkjFuT3SSbM2qPBJBdiVxKopzYt+UJXKHz+EACxxnezuGDh1Sj33OueIu0nJY4LC8YYkjAicSrdS/fma0Fbt731AiZ2Iy/P7W567GLSRxWOaYdYsjZVNPSEYUAkJACAgBISAEhEBqCCw5ocN/VnH68FcunVvoXEMH127l899fOqcGn4wiBFYsARE6K3brZeFCQAgIASEQM4Hf0x3vivmuuTdo9W+0FGp8jrPFWv8m1DA6E0UcFeaiy9eHI6PH8Wb/YTj983/Qq2rhsMLJLMeWmmuwvq4e9fX1SLc/SP6w+yR+86cTGHe40U+1cBwuL6ampkVZod1CcsYWkjqnUqumFGpcC2d9TZFKp7YcWyLr39g3b1ap03IojRqfpaUXAcekS9XF2dn6Ko71N4WdHNdTubuaU6rdhI35dem1EJmNEBACQkAICAEhIASEQOoJsMh5lI6f0hEpO/UtdA2LnQ+kfpoyohBYKQRE6KyUnZZ1CgEhIASEwMII9NDt76XjL3F0w5+Jct0bTeBsjqMPumXS5cF4zyAmeobQ39QOljk+ei7WZrRlw1qaD0t5Pi46+vHHY8/j/NAZjPnC185gkVNuqMXass247sobVD2cvLz0kx39ww40nurA1//jFYyOu2YkTiCnzMwMbFlbOvOUJnFuaKhRImc51sNJdv2bWN+Hcn3yCRzuO6lEzgsX9mDSHz4ibVvJlunaOCRzMjMykj85GUEICAEhIASEgBAQAkIg/Qnwlxr/gY5IIid4JR+gJ36S/OU1NjZi9+7d2L9//8xgnPZ769atuOeee8JO4JlnnsFvfvMb3HHHHXjnO9+JIkoN/aMf/QgvvfQSfvnLXyZ98tr44QaqrKzE9u3bceutt6r5LWZ79NFHceLECbz73e/G/fffv5hTWfFji9BZ8W8BASAEhIAQEAJhCbxAr/6Mjmdi4HQNXcsCR5M4lTHcG3CpJnBGWnswQALHOTwes8Dh6BtznhW2qhIlcSYyvDjb24KDx/fj7OAxDHv74MP8NXVY4liz8rCdPujdfsVbcNUWqoFiMsW3oCTedfpCH5pa+nD4VCfauqb/2jh2tjukzOHXWOhs31Kp5M2NJHE4Cme5SZzR5ma4envRQ3/cjF24QDWUmmPeAX12toq4yd+yBUXXXgtLSQmy6Dlp6Utg0DVCkTgUjdPyKs4Ot4SdaKHJriJxWOSssVWl76JkZkJACAgBISAEhIAQEAKpJ8BROV9ZwLBX0b276UjCdwD7+vrwiU98Avv27Zt3glVVVXj88cfRQHU8gxuLm6985fLicnNzcffdd2Pnzp3g+3bt2rWAhUd363e+8x18+9vfjupint+TTz4Zci1RdZCAi973vvcp3p/97Gfxmc98JgE9ShfxEhChEy85uU8ICAEhIASWL4ELtDSWOHyci3KZ7Dh+QAenZAudyStiRyxwhknejLR0Y6StJ26Bw+Imr7oENjqsJflo7+pAS0sLDh87iNPdRzAw1QVvhivsfEyZ2biqejvuvfE9WF+7Ie0kDqdPY3ETLHECF3W+fYDSrc2OYDIb9ci2GLBtUwW+9JFbl43E0dKnsbjpJYHD8sY7MRHxPRd8AQscljcscUTgxIxvUW94ratRRePsatsbcR5vLd+qJM7tlddHvFYuEAJCQAgIASEgBISAEFiBBB6jNX86AetmqdOYgH6Curjzzjtx/PhxsOh44IEHsGPHjpkrDh48iF/96ldoa2tTrz/33HOoq5udSpjlRDvVDn322Wfx8ssv47HHHlPXc3viiSciRvckYkWBQuepp54K2WVTUxP4utHRUbWWV199ddEidUToJGLXE9OHCJ3EcJRehIAQEAJCYDkQ+DUtgiXOs3Es5st0z1diuy9R9W80gVOwrhImisaZxBS6urqUxHnzxFFc6DqLzqlz8MAZNhon22RFTWkd7r/5g9hQszltJc5hSqe2t7EVTpI64RrLHJY6VhI4LHFsVhNY6HB6tX986C2oX724IeuxvVtmXy31bxZCb/nc2+Xom66NQ9E4bWOdYRe2ylo6E41TkV2yfCDISoSAEBACQkAICAEhIAQSS2APdcdfVIw1zdp8s3gnvfC7xE3xhRdewEc+8hElOOaLWuEInocfflhJHxY+wZEwnKqNW2D0DsuS8vLyOfIncTOf3VOg0Ono6Jh3GJ7rvffeq17nqKJHHnkkWVMK268InUXBHnJQETrpsxcyEyEgBISAEFgMAidp0P+ig0VO+M9DgSvomtvoeImO45cmy+HjLHM+QEeYUPLA9GkchbPQ+jd5NaUqjRoLnCxKq+ZyuZTEOXz4ME6dOoV+ZxdG/H0Y8neHlThmsxm1Jevxls234I5t98JssCzGLsw7JkficDq1fY0tOEXnSBKHO9Lq4bCwyc024VcvHZu5j1/78N9uU6nWllKT+jdLabeSP9eX2/ertGqvdByIONjtlW9R0ThvLedckNKEgBAQAkJACAgBISAEhEAEAhzssifBlNifcLROApomQm644YawtW64Rg2nBmPxw38jB7f56u9wtM9NN90070zPnTun6vZwrR1u3D/X4Ym1zk20QofH0GRKqDXHuo5ItXDmez2S0EkUlwS8RZZ9FyJ0UrDF/AGbNCEgBISAEEgjAn760P/XZnUY/2IMPzE94PhbB5zvccJzw+X0Xe7mMWS2ZsB4TS6mcqfm9OFze+HsH4Gjc5DSX3XDPeqA3zN/rZpQk8gwZMGYa0F2eQHMRTYYC3LUWWtut1uFibPE6aVaKU6PA+MZgxhAB1wZ4yHXlUHFzo1GI4kOG66o2YpbrrgLpbaKNNocwOmexMGTXXjjRBcGRpxwe8IXc+fJGw06rCrOwZa6ImzdWEaROFmz1jQ46lJSp4KuWQptopUikGhvR+kPDweF/vMRa9ORrMuurkbuhg2wUd5oExXR1FnSS9jFuqaVfH27oxu7ew5gd+8bGHCH/7pkjbUctxRtwy3F25BvjDMH5EqGLWsXAkJACAgBISAEhEAKCJSVlaVglBiH+D1dz9E5iW4JTL2m1b/hWjevv/76vDPlKB0WOaGibrgOzNNPPz3vvRwB9OUv8zc3ZzeWRBwlwynQglu4mj2hBkqE0IlnHZHEzHyvh7svkVwS/dZbjv2J0EnBrorQSQFkGUIICAEhEAUB/VFKt3VJ5GSOZIa9w3uNF453k8h5txP+HDJAl5qzbwQdLx+Fq//yL3AFV6xG8fZ1GO8YgIOOic6BuAUOCxtrRQEs5fkwF9qgoxRhgY1/cTx//rwKHR8ZGYHH44EjYwSj6MdIRm/IaBxN4uTk5KC+cgs2rroKWyq3wqQ3R0EtNZd09I7hRHM/jp3rQ2dfaBkVPBOWOGsr7Urg1NE5WOKkZuYLH8XncEATOEOHDqnHPqcz5o5Z4LC8YYkjAidmfGl7w55ekjg9b6Bx6HTYOWZmZGJHyXbsIIlzRd66tF2PTEwICAEhIASEgBAQAkJgmkBaCh2WOSx1ktG4Vm3NwjvmSJC3v/3tSqpwxMrf//3fx1TzRhMpHFnzr//6rzP3cr8/+MEPZkTPK6+8Miv9mpbqjVfAIuW+++5Tr3OEzL//+7/jxRdfnLdmT6hVxyJ0rr/+elXjJ1A0xbuORAudRHNZ+Dtk+fcgQmf577GsUAgIASGwsgk4aPmcTo3Tqr0WAUUuvf7+S8e1c6/ltGl//d5vMelwwef1YdLpxqTbA47G0ZuNsBSFybkWYmgdpUoLrn/D6dOC2wUqdM/1cE6ePKnSqnGj0TE41aVSqjkxNueezMxMWCgaw263Iy/Hjh1b7sLGqgZU5FelxfuBU6m1dQ2jqaUPh091qsfRNE6ZdmNDNR01KLRnw0I/L7Um9W+W2o6lfr6nh5oppdqreOHCHox6wgvOTfl1KqUaH1a9RGClfrdkRCEgBISAEBACQkAILCMCq2ktLUlaz79Rv59KTN+hIkJY7lx33XXYunVr2JRpmhx54oknQoqg+V7XnmeZw6ncgpsmSkLV7Am16miEDkcZfeMb35iRTM8///xM3Z9415FooZNoLol5hyzvXkToLO/9ldUJASEgBFYugVdpj+x0NQAAIABJREFU6Sxy+HBHwMA5gjWRMztTl7pRq39z4eXD6Nh/iiSOF5iam2bNXluODN38kT8sb4y2bATXvwmenVYPJ1ji8HXj/qF5a+NkZWWBo3BsNhv0ej3Wlm/E5qqrsbXuhrSojaNJnMOnOpTEGRhm2xa5VZXlqZo3DfXl4MdLrUn9m6W2Y4szX7fPg50tr6jjSH/4aBwLRdfdXX2TOrYUrl+cCcuoQkAICAEhIASEgBAQAsuLQAsth4VOstpXqOO5WcziHk2LqHnttddU9EpwY7Hy8MMPzwiQwNc5qqaB0lKHaqGEB19/7733qsuPHDmCIkpnHdy0SJX5avYEXx8odFhGBTfOyMGZObQWKg1crOvgvhIpdJLBJe43xAq6UYTOCtpsWaoQEAJCYNkT6KcVahKHiy6Ga6X0Ikuch+m4YvaFmsAZae3BQFM7nMPj8FF0zlhnP7wTrnl7zVlVpCJ1uHH0jTnPCltViYrCyS6xq/N8TZM4HIXDvxTxz1rjaJz+qXYSOf1zonHMXCclOxtWq1XVxjEbLLhp49+kTTQOS5zTFzgKZ1ricB2bSI2jcKpJ3NSvLlqSEme0uRlD9Is3n8couorPsTY97WlubS3yt2xB0bXXwlJSgix6TtryI8DyRhM5LHXCtWuKN6lInLtI5OgzQ9jn5YdHViQEhIAQEAJCQAgIASGQKgJHaKDQjiMxM3gndfO7xHQV3Av/DX3w4EGcPn0awYKHxcn9998fdmCWQ52dnaoPrtHD6dwCI3E4Ioijcli8/PKXv5y3r4qK6fq0gZE0810cKHTCTW7z5s344Ac/GHEN3EekdfA1iRQ6yeCSnHfI8upVhM7y2k9ZjRAQAkJgZRLYRctmkfOLKJZ/D13DIifg9zkWOMMkb0ZaujHS1jMjcIJ7c/QNw0VyJ2SjFGdVN25BwbpVsFWTxCnJR6j0aYH3srThdGqHDx9W52CJ4/SPod9/UUXlsNThxqnUWNwES5xySqX21o13YE1p/aJH47DE2dfYgr2NregbmohJ4qhInA0VKMxbGqmjtPRpLG569+9X8sY7MRHFG3H2JSxwWN6wxBGBEzO+JXcDp1FTEofSqp0aPB92/najDfeolGo3YW1ezZJbq0xYCAgBISAEhIAQEAJCYIkQ2EPz5OwVyWq3UMe7k9X57H5fffVVfPWrX1URLhwx89xzz82qh8Ov/+EPf1CvB0bBBPYSKHQ0+RKt0HnqqafCpn3jcQKFDl8fqm2gGqmhooG0a2NdB9+XSKGTDC6peYcs7VFE6KRg/7R6BykYSoYQAkJACKwYArpOHcy/MsP8azOyzof/prqvygfne5zqcJc54Rl1wNE1CGffCFz9o+qIpvk8Xkx0DqpLMzIykGnUk7Shg6JyrNXFWPPuuWHSwf263W5VC4d/aeQQao9n9jfyvZQfbiSjB6MYgCtjWh7xWIESR6fTqedzTXZcVb0dWyq3wWaxR7OEpF3T0TuGE839OHauDwMjxNnjiziW0aDD2ko7NtcVY/OaQpiN6R9x4HM4MNHaivGmJgweOgQ35TT2OZ0R1xp8gaWqCjn19ciuroa5slKdpS1/Ao1Dp7G75w3s6T0QcbHX5G/EjpLtuKnomojXygVCQAgIASEgBISAEBACS49AWVlZek2ay5om889Krp/DdXQW0LQ0a+3t7WEjZXgIrj9z3333qXRsX/nKV/DII4+okbWoEm0aLGkq6W8yjq7h+jvf//73sW/fvlkROskQF9HU0AmHKp51cH8idBbwBkyTW0XopGAjROikALIMIQSEwIohYHrRpCQOnyM1170uTLxjDINXdcNBIma8Y0BJHL9nOtollmYqzIU+x4xJpxvjrX3IzNLN1MvJMGSh9p3Xw1xkC9llb28vmily4+zZs+qXyuDG0TfujAl0g6I7MlwqGoclDqdT45o4JpMJmsQxZplQYqvA7ZvfgTxLPkxUS2Ox2rn2ITR3DCuJ09kXvnC7NkeWONs3lWHbxjLk20jIpbnEYYEzeuoUnPQHQ7wCR8dp8VjckMSxX321eqyzLI0IpMV6by2ncQfcw9jd+waJnANod3SHXVqJqYAkzjbcUrwN5ebi5YRB1iIEhIAQEAJCQAgIASEQRGDFCZ2vEIAE1NDR0po98cQTuOceTsExfwuWFyyEbr75ZnVDoOQJ7CGU8OBImAcffBBV9Dfd66+/HnLAwL47Ojoivt8XInTiXQdPKpFCJxlcIoKTCyBCR94EQkAICAEhkP4EmmiKWm2cubUOZ83fv9EP19vHMbC9Hb0DzfOmTwu36Ej1b8a7BzFwph185ro4Fds3zEmvxinUWlpaVDTOfGLfiXGMTlFEy1SXEjmcTs1ms6lDr9ern7XGqdQ2V12NrXU3LFpKNU6l1tY1rOrhNLX0q8fRtCqqh6NSqdWXo9CeDQtFNaVrk/o36bozS29er3QcoJRqr+Dl9v0RJ3/rqutUbZybK7ZFvFYuEAJCQAgIASEgBISAEBACSSPAKdf2JKl3Trd2y8L71oREpPRn/GXKm266SdXD0eSPJiB4FqGkS+A9gSnX+PmrrrpKTX6+dGqaoOGaN7t2cV748G0hQifedfCMwgmdwHUGrn+++5LBJRI3eZ2yuPipCQghIASEgBAQAmlJ4Ema1X/REel3oQxg7LZ+dG85h96yFvioJk4sjQUOi5k8qn0TTf0bLrjIdW+45k1paSluu+02FUXD4oYFzimK6BgeDi07OPqGa+L0TLXAiTGVSo2jcKxWq3oc2MwGi5I4N1JtnAqqkbMYTZM4e6kmzuFTnVHVw+F51q8uUgdLHBY6i9W4xk3rs8+ih+rbmIuLYaJjw6VQe6l/s1i7snzHbR/vUrVxXrjwCrocc6PxAle+OneVqovDIqfYXLB8ocjKhIAQEAJCQAgIASEgBJYOgcdoqp9OwnT5T8KhxPQbKDNY6nzyk5+cU6+G/2b/whe+oFKdB0bVBN77/PPPo6GhYWZSLCe+8Y1v4Omnn1bPBQsN/plfY2Hz85//fFZtGx7voYceUvKIRc399wcU7Z1n2YkSOrGu40c/+pGKTmIuz9LfyoE1erQ1hlr/fCIo0VwS8y5Z3r2I0Fne+yurEwJCQAgsPQKNNGUtGqc//PQd1cPo2nQWPVeex6Q5eonDAoflDUucgnWVMOVZ50TYzDfyL37xCyVsuE1NTcFBKbnGxsZQTKJAS4sW6l6WOCP+Poxm9kFnyER2dnZIicP3LnY0Dkscljf7SOK0UhSOk36O1MwUdVN9KRJnfU3Rokocba4sbPb94z/CSSnvuPl9pNNov7IoBZpt3To4e3rgpWtibbm1tbDTL/F8zlm9Wp2lrWwCu1r3qmic17r4P2Dh213V0xLnutIrI10qrwsBISAEhIAQEAJCQAgIgdQS4O8lrqYjumQM0c/tK3RpAtKtaQMG14/Jzc3Fli1b1MtcX4fr5nDj55988slZ4ub6669Xr/NrDzzwgPqCJUfr7Ny5UwkZFjYsgoKFDgufhx9+WL3G9959992q7g5/qfPFF19U43F/3/72t6PishChwwPEuw5O1/b2t79drZWlznvf+14131/96leKC0uy4BpC/Pp8QifRXKKCt8IvEqGzwt8AsnwhIASEQFoQcNMsNInzavgZ+QyT6L2ymSROM0arpj+oj9RY3Bht2cirKYWtalrkxNNY5PzsZz9TEmdwcBBut1tJHW6cHm3t2rWzuuVonFF/P4YyujBpcM1E4nA6teDG0TicTm1r3Y2LEo3D6dMaT3cqkdM3NBG1xNnAUTgbKlRKtXRLpXaCilmeo29QcR0cN0VM+Wi/WOpwMxUWKhkTqelJvLGwsdK1Jdddpx5n0XPShMDZ4RaKxnlViZxB10hYIBvya3F39c1gmWMz5gg8ISAEhIAQEAJCQAgIASGQvgR+SlP7hwROr4b64u89JThxA0fFcKSMFlETOGNNuHCUTmAECl/D9339619X0iKwscj44he/iDNnzuAzn/mMEjvBqdO0KB5N/mj3sxj54Ac/iEcuZYOIht5Chc5C1sH3fvzjH58RXzxfXsM3v/lNHDx4UEmpaFKuaetMJJdo2K30a0TorPR3gKxfCAgBIbCYBF6jwVnkcFo1R/iJjNT0KInDMmcqa/pD+VAtUv2beJbLqdU4ndpPfvITNDU1zUic4L5q6cN+ljUcjePIGobLNAKjxaBETmA9nMD7FjMa5/SFPqqF06ckTrT1cDgSh+XNjQ01KgonnSROcP2bC7/7HaY8oSO3MnQ6FF599Zy3gyZw8unbXUXXXgtLSYkInHj+0SzTeyanfErgcFq1Q70nwq7SqDOoSBw+riqsX6ZEZFlCQAgIASEgBISAEBACy5JAomrpsMT5CR3vTC4lFhScOYMb//0dmEptvpE5UqWzs1O9vGHDhhnxw3JCy8rBNXjma5y+LZbxgvsJHD/cOJHILWQd2r2BzLTnysvLUVdXNzO8xjj4+eD5LZRLpPXK61JDR94DQkAICAEhkGoCHLrNAodFzsHwg3stbvRedV6JnPGywZAXx1r/JpblXrhwQYVP8y8uLHV6KEUX18bxGhwUceOET+eFzmuE2WGHH1PIraR6ODUGeLOcqqbOfBKHo3Fu2vg32FjVkNJoHK0eTqwSh8UNSxyuh1Noz04LiRNN/Zt+qnOkReQE77smdFjgsLzhyBsROLH861hZ1x7rbyKRQ9E4JHIck66wi2d5o4kcljrShIAQEAJCQAgIASEgBITAkiPAf7ez1DmygJmzzPk3Oj6wgD7kViEgBOYQkAidFLwp+Fvd0oSAEBACK51A1ss6mJ4h4fG8jYqZhKcxsKYdXZvPqSO4ZRiyYK0ogLnIRvKkBIZcC3TGuSnM4uXN+XY5f+7Zs2fB38wJbJxj9qLzHJw5A5jKmI4SysgEsqZMyHYUorQhB3qaX6hmzDKhxFaBbbVvRXVhHUx6c7xTjOk+p3sSHb1jOHCyC8fO9cHtmT+6KbDjNavyUFdpx6baQlQUL36KKE6bNtHainGKkBo8dAhu2huf0xmWxQQJOc/I7FRYOqqfwynT7Fdeibp/+idkV1fHxFMuXjkEJiad2NN7ALt73sCZsdawC8/RZ2NH8XbcUrwVdTlVKweSrFQICAEhIASEgBAQAkIgbgJlZWVx35uyG+ON1ElRZE7KOMhAQiCNCIjQScFmiNBJAWQZQggIgbQj4HN74T3lgOlpA2wvFcLSlRt2jq7ccXRtOauOiYLLH8KbCnOhzzHDuor6KMtXIifRjUUNR+KEkjiBYzkyRtDkPECVcSaRqcsgL0X/55+uoWO1WrG6as2cqeWa7LiqejvqSjehlIROKhpLnHPtQ/hLYzsuksyJRuIYDTqsInGTLhKHBc4o1SxykmCLVuAEs82gukZjJIAySeLobTZkWSzgyByWOvWUG1lkTirejUtvjKPDZ5TIebn7r+rfeLjWYK/HjhIWOduW3kJlxkJACAgBISAEhIAQEAKLSmBJCB0m9Bgdj9LBUTvRtFvoIk6zVhPNxXKNEBACsRIQoRMrMbleCAgBISAEQhKYdHkw3NqDiZ5BTP7Sg7xXS1FwrDIirf4NbZRWrRl8Tkb9m/kmwCnUOJXaYUrLFU68+0jecE0cX5YbY+YeDLh74HZ44XNPf9CbkQHoLTpkmXRYW7YR+iw9OKVaeX4V7tv+IPKthernZLf+YQcaT3Vgb2Mr+oYm4HR5Iw7J9XCqKZ3aDVQPh1OqLWY9nOD6N/xzrC1U/RsHpck7/t3vgvvTXl//4Q+rFGvShIBGYMA1jBcu7FFp1c6PtIUFU2wuuJRS7Saszl0lEIWAEBACQkAICAEhIASEwMogwGLnD3TsCbHcq+g5rpPzDjr4sTQhIASSRkCETtLQSsdCQAgIgeVNYLx7EK6RCYy0dGOkrQe+k14UH1mDkqO1MA1Zwy7eWThKdXHOo//adujrTcirLoGNDmtJPomR5NWcYInDdXFefvllDA0Nqbo4wc2JcYxP0Wt09ma64Dd7YbfbVU2c3tEuDI71X77FT1KHjc6ltn3tW3HbFfdic9XVsFsLkv4GOH2hD7HWw2GJs2F1Ee64fi24Ns5iSJxo6t9EAy/W+jc8LqdbkyYENAJ/6Tyk6uL8qf21iFBuWbUdd1XdhFsrr4t4rVwgBISAEBACQkAICAEhIASWNQGO1mmhg1OraceyXrAsTgikDwEROumzFzITISAEhEDaEuDoG9fwuBI3LHImeobUmVvR8RqUHKlF/pnI31Tva2iF4230m9/bgIJ1lTDlWZMqcHh+LG04AocjcU5RCq9AicPRN07/GB20Nn+fkjj+zCkYjUbYKEVXTk4OMiltl9b6R7pJ6vTM2iddpg4WoxVFthL8rwf/Pakix0FRN21dwzFLnII8i4rAuZEicQrt2SmXOJrAGTp+HD3798NJUTNekiuxNo6qsW/erKJrclavliibWAHK9YpAx3gPReK8QiLnVVwc7w5LpSqnnKJxbsJd1TehPLtYCAoBISAEhIAQEAJCQAgIASEgBISAEFhUAiJ0FhW/DC4EhIAQSE8CLHDGKXXaCKVQ4zRqLG989JzWsnvsSuIUH10Dw7gp7CJcNeNwv5MiIx4xIHujPWUL5kgcrovDadU0iaMJnAn/MAmcfnjgBD/HzUx1VVjgsMgJlDiBE/ZN+XCu6xSlVTOQxMmGSU/3mG1gqfPWjXfgHdsfSvj6NIlz+FI6tWhSqfEk6ikKh4+G+nIViZPKxgJn8NgxjNEexCtwtPRoVhI3Jdddp+SNRNekcheX31h/an8dL7TswV6KyonU7qy6UaVVe0tZQ6RL5XUhIASEgBAQAkJACAgBISAEhIAQEAIpIyBCJ2WoZSAhIASEQPoSCKx/M9DUDidF4wQKHJ55xlQGpVNbQ2nVapF3oTTsYvwGP6Ye8EH3oSzgptStmyVOS0uLEjkclaPVv3GpCJzZAodnxRInm1JwWa1WFZUTqmn1cMrzK1UqNU6x9vSrP8bQxOXUa9vqblT1chJVK4clDqdTY4lz+FRnTPVwFkPiJKv+jQic1P3bWa4jcT0cjsThtGr9rqGwy1ybV6Oice6uvhn5JttyRSLrEgJCQAgIASEgBISAEBACQkAICIElTECEzhLePJm6EBACQiBeAsH1b7T0aaH6y7lYqEQOR+To3PrwQ95ALz9Mx/vpSFGpkuHhYRWFwxKnuevsTP0bTqPmxNic+WZlZSEvL29eiaMJnLrSemysakC+tTCkqDnedlg9b6KjIr8q3q2YuY8lzr7GFuxtbEXf0ERMEofTqd1A6dRSUQ9nserfLBiwdLBiCExRbavplGqv4EDPsbDr1mdmqUgcTql2TfGmFcNIFioEhIAQEAJCQAgIASEgBISAEBACS5OACJ0U7Bt/S1yaEBACQmCxCPjcXnhGHXB0DcLZNwJX/6g6wrUsjx5lx9aqw9YRvm7ElG0Kzvc41eG90puSZbrdbhw51oiDx/eja+giRtEPd8bETPq04ElkUFQNp1PjIzgSx5hlQnVhnToqCyj6yJKvUqmlonX0juFEcz+OnetDZ994VEMaDTqsrbRjc10xNq8h2WSkKKgkNp/DgYnWVow3NWHw0CG4+/rgczpjHtFSVYWc+npkV1fDXFmpztKEQCIJnB1rxe6eA9jd+wYmJsO/R9fn1GBHyXbcSodJFzo6L5Fzk76EgBAQAkJACAgBISAEhEAwgbKyMoEiBISAEIiZgAidmJHFfoMIndiZyR1CQAjET4AFjrN/BI7OQYx3DCiJ4/dM14mJ1PJbyy+JnDpKsZYZ9nL3W90zIgcZkXpe+Osj48M4drYRfzn0Mrod7XBNzS9weDSWOJxSjWviGAwG6HQ6NYmS3ApUFdai1LYKRblldK5Y+ORi6OFc+xCaO2gtMUqc7ZvKsG1jGfJt5qRKHBY4o6dOwdneHrfA0XEqOxY3JHHsV1+tHusslhgoyaVCIDoCLp8HL/f8lUTOG2gaawl7U3aWGbcUb1MiZ12OCMXoCMtVQkAICAEhIASEgBAQAskiIEInWWSlXyGwvAmI0Fne+yurEwJCYAUQiKb+TTgMhnETSk+so7RqtTBfzA1PrJxe5nRqfCQ5O5HT48Cptjeplsxx7Du2B92DHfD43GHnl5mZqSJwWOJwNE62yYpySoem1b/hx4mqcxPtW4tTqbV1Dc/UwxkYdkR1a1VZHjiVWkN9OfhxsprUv0kWWek3mQQO956gtGrTtXG8U+GF9baSLVQXh2rjUGq1zIzwojqZc5a+hYAQEAJCQAgIASEgBISAEBACQkAILJSACJ2FEpT7hYAQEAIpJhBL/Zv5pqYzGVDesw7FVBcn+89RyIL7qCeWOO9J3mI7BtvQ3N2E1t7zOH/xDM53NmFkZARTU1MRB+VIHBY4JYWlqCxajUj1byJ2uMALWOKcvtA3I3Gc9HM0rX51EfhIlsRJdP2b/C1bYN+8GZaSEmRlp6hoUjQg5ZplSWDIPaoEDtfHOTPUEnaNhWY7SRyujfNW1OVJNM6yfEPIooSAEBACQkAICAEhIASEgBAQAiuQgAidFbjpsmQhIATSj8Bwazea/3gQzuFxWEvzUbi+EhXbN4Cjb1z03EhbD1jkTPQMqXOsjQVOXnUJ8lCKooM10P/WhIzzEfKk1dEoWjTO6lhHDH89R990ksDpHGzH8bbD6vHAcD+cVJtlbGwMXCMnUmOJY8/Nx+bVDbhq7TbUlq5HvpVqyhiSm9qLZc3vXz6BppZ+9A1NYAMJmHfs2IhCezb2NbaQxOlEK0XkRCNxzCY9qrVInA0VKMxL7Nw1gTN0/Dh69u+Hs6cH3omJSGjnvJ5bW6vEDZ9zVq9W56XSxjwT+M6Rn5IAuIAxr0MVvn9k03tRnh2+NtRSWd9ym+chirz5TuNP0DXRh7LsItxcsQ1bCtfjhQt7sKttb8Tl3lh+De6hSJzbK98S8Vq5QAgIASEgBISAEBACQkAICAEhIASEwFIjIEJnqe2YzFcICIFlR6DjjVM4v+uAWpefolEmqQbOpNONLLMRJnsOfCR1Ym0shYy2bOTVlMJWVQLr3nzgZ9TLs1H0dD9dwyLnniiujfISTeBwBM7xtkYMjveBn/N6vRgdHY1a4uQZC7FlDQmc9Vuxqe5KVFAKtVS37z35mpI23Jy0VyPjLoyOuVFVngeTISvidFjisARqIIHDKdUs9HOiGgucwWPHMHbhQtwCR0+RNixsrCRuSq67Tj1eqtE3nRO9eHjXP5PImS2xcvTZ+K+/+ZZInUS98RLUz/MXduOxI//fnP2K1P0qaylF4nBKtZvAj6UJASEgBISAEBACQkAICAEhIASEgBBYrgRE6ATsbHNzMzo7pz+ku/HGG5frnsu6hIAQSCMCHIGz/7FfwzU0BufgKHxeHyjH2MwMc0nGZBnDf+DP0TfmPKsSNwX1lbCW5COLnsNJ6oYlDh8dERZ9Bb3+MB0schLweSjLmvPdp9GlInAuCxyeBadQ41RqfISLxNEhCyZYkWuw4/pNN+OW627H6qrFiQzR6uDseu0sXnj1NFwkcnw+vxI6WsvMzMCWtaHhscS5saGaBE6FqoeTKIkj9W/mf197fF58dt83sb/rSBr9i5epxEvATzcGxxTeUfUW3FV1E95asTXebuU+ISAEhIAQEAJCQAgIASEgBISAEBACS4qACB3arr179+IDH/gAzp8/P7N5drsdX/jCF/C5z31uSW2oTFYICIGlQYBFznjPIJpfOoS2vcdmSZzAFViKKOqDZE1gY4HDETicQs1Gx4zA0S5igfNfdPwpAgsOJtFSqu1YGDet/o2WRq1jsHVWhyxxHA4H+vv7VVROqLo4msDJybCjyLwK62rqceftbwP/99hkMi1sglHczdKmn1Ko9Q87KP3bhEqnpqVV09KntXUPY2jEOW9v66op5duliBsWNxyBw/VwOB3bQiWO1L8Jv4lcX+Vo/2m82d80c45i2+WSdCEQytiEmNsaW5WKxLmb0qoVmuzpMnuZhxAQAkJACAgBISAEhIAQEAJCQAgIgZQQWPFCZ+fOnbjnnum8QnfeeSduvfVW9a3xH/zgBxgaGsLHPvYxPP744wvajK6urgXdLzcLASGwPAj4KJrD2T+CseYeDJ5uh98zCa/DDWfv8LwLNORYYC6zw1pRAHORDTk1JTDkWqALitrRH9XD/GuzOjJHMsMC817thePdDjjf44Q/hz9Fja25vE70jHSgd7QLTV3H1GP3pGtOJz6fDx6PR6VTm6BUYH7/7LFY4Fj8NlBiOFhAZ30OyorLsZlqtaxZswZGozG2iUV5tdM9iUGSMp39ExgadeJc+xBF2kxigJ5zeyhCKkzrHhine+euVbvl9mtrsKWuCJtqC1FRnBPljEJf5iMBNtHaivGmJgweOgR3Xx98VGMolqajOkPGoiLk1Ncju7oa5spKdV4OrcvVj5PD53F67AJOjTSjzSH/W7uk9zWC0Km0lOGjde/BFXnrlvQyZfJCQAgIASEgBISAEBACQkAjUFZWJjCEgBAQAjETWPFCp66uTkXm/PCHP8RHP/rRGYBHjx7Fjh07lNR56qmn8MADD8QMV7tBhE7c6ORGIbAsCIx39MPROYjR5m64+kdnrYlr5oy19c16Tkd1WDJ0pDvMBlS/fTsKNteE5JDhzJiROIYDlGItTGNx43y3U4kc7zWX04RFA1gTOO0DzSRwjmPYMRBS4HBfmsRhgcMiR5M4LG/0fhOJm1yYkQMjaRyTP1sNv2rVKqxduxYbN25MqMQZHHWho3cMw2MuJWs6+8bVeZjq3cTb+N7OvrGZ2znNGtfNyck2wJ5rwr995rZ4uwYLnNFTp+Bsb1+QwGFhk7thA6zr1yt5o7NY4p5TOt14brwdp0cv4OQISRw697uHFjQ9Tt+VkRGcxGtBXcrNCyFAQmcK8wvmf9n4CK4r5NyQ0oRkNEDgAAAgAElEQVSAEBACQkAICAEhIASEwPIgIEJneeyjrEIIpJrAihY6WnQOfxP83Llzc9h/6Utfwte+9rWEROmkemNlPCEgBBaXwHj3IAbOtGOgqR38OFxzj1K0zMAIjLZs6LPNMzVzKrZvwJo7t8299S/0lJZWLZKb4FRqnFaN6+OEL8UzM45W/4Zr4DR3n8HgeB/4uXCN06k5KXqEJQ7XxQlMn5adkQdzRo56TmurV69GbW0t6ilyZCG/xAamSWundGhtXcMqZRqnS9PSpCXincBp1IoobVphngVvHL9INXQmodNlwKDPgo6kDrcP/e02VScn2ib1b+Yn5Zny4mgfpU8boPRpl84TFBkWa1tlLcXF8e45t+Xos/HDHY9inb0m1i7l+iQS2HPxDfzzvm/NGeGa4k1qv6QJASEgBISAEBACQkAICAEhIASEgBBY6QRWtNDh2jkvvvgibDZbyFo53/rWt/D5z38e999/P55++umV/l6R9QsBIRCBANfF6XnzPHqOno8ocbgrroVTesUalFy5BhM9Q+ime1n+mKlmDj9XQq9l0TWqDdDBdXFY5DRGmEgJva7VxoniC+2R6t/MNxqLm/HxcSVxJt0+mGAF17/JzSyCgX4KFDjcR15eHq655pq4JA6LG03WtHUNob17BPxcMsRNNdW+qSy1KYFTWZqn6t+wyAlsT+48gsOnOtUc+Po7rl+r6uXM16T+Tfj37JB7BEcuiRuugcNHPG1jfh2uKFyPKwrW46qieqrFlI8xzwS+c+SneIVkATeWOP9z+ydQnl0czxByT5IJnBlqof36CQ71nsC6vBrcW3ML7l29AzmG6Yg+aUJACAgBISAEhIAQEAJCQAgIASEgBFYygRUtdMJt/MDAAK699lqVjm2hKdeW1RushVbzezq45Mctl45ltcBltpg9tJ4jl9b0TjrXLLP1pcFyWOIMt/ag7dWjcA6Pw0c/h2sscfKqS1B905UwkbiZETb8b4r3i/+N8T7xfnHbRQdLnF9Esdi76RoWOWEyRHKkTedgGx3tON52WD2OFH0TOPIUpYjjOmPusUnApVP1b6yZ9pACh+8zmUxoaGjA1VdfHTESJzDaZmB4Qsmappb+pEgbLdqmgEQNP15fU6TEjYUicaJpzt5eqoXUjLELF2Cnmj/5W7bMuk0TOEPHj6Nn/344e3rgpTR0sTR9djbMJSWq/1yKZsqhqCY+L4fWPtaFowHRN80j7TEvy6gzKHlzZWG9Ol9FZ3OWKeZ+5AYhIASEgBAQAkJACAgBISAEhIAQEAJCQAgsFQIidAJ2iiXOKapfwFE7P/jBD1T9nI997GN4/PHHl8p+Jneej1H3nPEksH77LfTz7uQOK73HQYD36NN0/DTo3i/Tz1+Joz+5ZRYBljjjPYMqEqefUqpFI3GspfkqGqdgfeVliaP1ytLtH+jQ5Bs/z59LcwBBWwT4q+l1LaXa2rnXagKnubuJBE5jVOnTgnsx6IzQ+QwY63Eiw6VHptdAdXCs806MJQ6nVLv11ltht9uV1AlswWnSTl/oS1q0zXSUzXS0DUsbFjaxiJtQi+z4859x+kc/miVorJWVWPPe98LR3b0ggcPChuWQJnGySOosh3Zq8PxlgUPRN71ODjmLrRWY8mYJnC0F62LrQK4WAkJACAgBISAEhIAQEAJCQAgIASEgBITAEicgQidgA7UUa9pTW7duxTPPPKPqPKz4tocIvIuOQJmjQdlID+5Y8YTSC8B+ms5f55nSvfT8mvSa7lKYzZTPB6/DDdfgGCb6R+CnnyM1Y262isKxFNmQqdOFvpxr4DxPx8VIvQW9/h76mUXOfbOfj6f+TfDIZoMFxbnlKDCWkMRxoYuEC6dUC9dY2nAtHI7E2bBhg5I4Wpo0rm3D0TacJo3PA1TjJlGNa9uwpOG0Z/FG28QyF657s/8zn4Gzvx9THg8mqXaQdhhycmCjmkDRNo7A0QROEUWEWigaZzkIHI/Pq2rfaCnUuAaOYzL2+jfV9B7k1GlaFM7q3FXRopXrhIAQEAJCQAgIASEgBISAEBACQkAICAEhsCwJiNAJ2Fauk9PWNv11+CeeeEKlW+Nvl3OEzgMPhMlhtCzfGkGL4uiBn66EhcoahUAaE2B5qtXGqZieZ7z1bwJXyQKnPL8K1QVrkG8oQxelkDvx5km4XK6IMCoqa1BeSfV+KlZjzDFd0ybZadKqVI0bqm1D6dIWGm0z3wI5ZZqD0qS5OLUapVVjkcNp1voPH8bI2bPzcsm/4grojMaQr5uLi2cEDkfgLBeBM+gavixwKPrm2MCZiO+bUBdw/RstfRqLnGJLflz9yE1CQAgIASEgBISAEBACQkAICAEhkHgCWmrxwWPH1N/J/Dcy/53LX0zkc8Xtt6uzNCEgBJJLQIROGL4f//jHVeo1ljoHDx6MO1Ln0KFDyd3FFPS+4aENsJyZXRQ8BcPKEEJACBCBgbsHMHjPIPqu6cXARA8dvbhAERD82D0ZWboEQ7QaKAVZTinKbdUos1XBMezCUP8wzpw5g4l56rxMTmXA49NhwpsFs9UON6VcM5qtcE1mwu2JHK0U7UYaDTqU5ptRbDfBnmOksxkmes5mNahzotuU0wl3Rwc8nZ3wUNpNL5199Nzk4KA6Bzd3ezsmR0fnnYappgY6+mVWZzYjKz8fpjVrYKyomDkSPf/F6K/XO4jzzos47+5Q5y5Pf8zTMGTqUWuswBrzKqwxrUKtqQKmTEPM/cgNQkAICAEhIASEgBAQAkJACAiBpUrgmmuuWRJTZ5Fz7sknwenHI9WG5RTiFbfdpg5pQkAIJIeACJ0IXPPpAzmupfPDH/4QH/3oR+PaheUgdCq/U4niJ8Wyx/UGkJuEwAIIHPvHI3j9lj0kcM5gzD0cs8AxUpH4HGMeiZtKFGaXosBaQucSDJKwaCc50draqh5rzc3SxqMjeZOpZM2Yx6DOyMiC1WpVqdQMhoV98M7SJo8EDR+52XolbqpKrEmVNl5aI0uaSfrvOYsbF0Vgzidtwm2Xt68PHvoWUnDLoJR6mcSm9P3vRzZF6bDEySSpsxxaq6sL510kcFwkcOg8PDkW87JyddlK3GgCZ7WpPOY+5AYhIASEgBAQAkJACAgBISAEhMByIrAUhE7v/v049thjEUVO8L6w0NnyqU8lfbsaGxuxe/du7Kd5am3Tpk3gMhr33HNPQsd/9NFHceLECbz73e/G/fffn9C+F9KZNq8vfvGLaGhoWEhXcu8SIbDihU4zpdHhNl+dnLe97W3YtWsXvvnNb+Jzn/vcEtnWxE9z8E0n8q8M/eHkuYYBlL0vRw2qz9LBoE/8t+gTv6Jl3uN/0/r4CNU+SU/WLfP1R7m8Ka8PzqExDJ3vgNfpBv8crmXSe9tsz4F9TQX0ZiP450S0wW/2Ib+raE5XvfYufO9//284LdHXnNHSp9WV1qO2dL1KpcbPceMUavzLzl8PHEZLew+c3gyMu/nIVI/58FEkjtYyMzNhs9nUYZwnjVi49XN9myJ7tkqNxmnS1tcUqXo3qUqTxmHg/O0hJ6VOi/Qtomj3kWsnDRw9iiyLRaVW47Oeaufw41V/8zcp+YU12rnGc53b58GblDbtaP9pOprU47jq3+SU48qi+pkaOFL/Jp7dkHuEgBAQAkJACAgBISAEhIAQEAKLR4Cjcs499VTcE+Casdu/9rWk1Irtoy9bfuITn8C+ffvmnV9VVZUqo5EoyfG+971PjffZz34Wn6HauunStHk9RXt10003pcu0ZB5JJLCihQ7XxXnmmWfwL//yL/jqV78aEvO2bdtUurWFROgkcf9S1vWTO4/A+cNJfOi5rbPGfLbmFP7t6r2o2WifMxf+MJcbf4CbbZ7+Rj8/5oPbfK+bTXOv1e6xUD8zjy/1kzIIS22gT9OEHwuYdB49/jIdyf+CRFqTmnR5MN4ziJ6j59Hf1A4f/Ryu6ej9aC3NR+kVa1CwvhJZl96fsSzS6XFgcLwfLjoPjQ9g+uc+dA62o3+0Fy1vnMWXfvH/orZ7/Uy3zaVN+MWOJ3Dh+jPIzymcd7hAgbOxqgH51sIZgeNweXG2pQeHj53Fa28cQc+gk+ZAEitI3AR2zhLHQpKisLAQer0e/HOkVkDChsVNZSmlclNnqm9zSeREujee17W8vZyzl+vcjF86c/7eRDU95wAuKVH5f010cL0bre4N19NppP/NCJREBRRW3vClLyXlF9VErSlUP4OuESVvWNwcofPxOOvfbKL6N1cUrp+ROEVmqX+TzH2TvoWAEBACQkAICAEhIASEgBAQAskk0Prsszj1ox8teAiWOm/57ncX3E9wB3feeSeOHz+O3NxcVfd8x44dM5fw57i/+tWvVJ10fv25555DXd3Cv9ksQifh2ygdxklgRQudp59+Gg8++KCqkXOWilwXFBTMwrhz586Z8LzzlJ5nviieONkvqdu+9+RrOHyqU8356qZy+C8Ar9vb0JTXp57bUFu8aJE5LIY0ycPiKFAa8dy01zWpxM/xNfOJI5ZG2jVav0tqswInewTwHPDBUESRJFfRCzVLdiULmrgmcQZOt6P7zfNRS5xCEjglJHIiSRxN2AyRtGFho8kal8epHvPr87WRiSF0DLapl68/tQNWVw568jpx/v9n716gLKsKO+Hv6nr3+0V3F82zW54iTURaXWKMMRMYUGa+L7oAZSb5gjpiXE5eagLJTGYUVD6dyTg+EiJrJetTATVxJIqiM+MYNCpgAr54NW+aopt+v6u6qvs7+1Sf4vbtW1Xn3qo6nHvv77CKW111ztn7/Pa55946/7v3Hngo7O3bHVYsTIZIW7RqfPMl85aH1ctOCmuP9MDp61qUzHtzOGzZsS9s3bE3PL99b/jFo5vC04Nbw6bNW8OePXvCoUOHJvWLoU1vX29YtHBRWJD0NqkV4lT2tokBzkkDS8JJSYBTRG+bGNTE4GZ78mZtJnvbRJTK4Ca+0YyhTZzQMQY48XGyJXY9j3WL28Rtm2F5avez4wFO7IHz+K5n6q52X2fveHCT9cLp7+qtez82IECAAAECBAgQIECAAIHyCcTRLqo/xDidWq581avSD0DO1PL1r389vPOd70zDmi8kvYhq9cCJPXiuuuqqNPSJgc/HP/7xaRcv0Jk2oR3MkEBbBzrRMOuBE8dW/K//9b+GCy+8MGxN5lf48pe/HOLYg3H+nMl68MxQO5R+N7GHzrd/sGG8nr94bHM4WDE81TmnrQqdc14Yqqn0B1RnBWeyt1EsOg2dZrm30YOPPx9u+cb96Q3+/UlPjZefdXy48pLz0uGv2mXZ8eRzYeeTm8Jz920IQzv3TnnYi05ZFRafvDIsO/3EtFdOXCrDmhjQVPauyRPYTFXo7v07w9Nbngi7tx4fdu9YGQ4emB865oyE+Ys3heNWPxnOOfHl4VVnvi6Z++bE0NuxLCSzz4Snn9sRYvvGHjhZ+8bQJg6pFgOcnTt35g5xFsxfkA6ploU48Vw/ORkeLet1U9QwabG3zYEkHJmNYdJiG8TgJoYu8089NQ1rFiSPWQ+cqdqomX//i20bjhpC7fn9L8yXlPe4lvctGQtwkh445y47I5yz7LS8m1qPAAECBAgQIECAAAECBJpM4O5kJKP4t/lMLq9JeuksmKEPQv6X//Jf0oDmNa95TfjiF784YTXjqExxaLQY/DzwwAPHrDfR/Duxt0+toctqBTpx+LU4P/Fv/uZvTjhnT7bOe97znnS/9ZabVfwf/uEf0vmC4jw+8Zj+xb/4F+lcPlMNubZhw4Z0u29/+9vprrJtf/VXfzUcd9yxw/9Xzsnz7LPPhr/5m79Jt4vlveMd75jJ08K+GhRo+0AnhjdxnpzYHa/WIswZU4m9c2IvnWzZuHlXODB0MP3n0kVzw0tOGuvdFG8wx/DA0pjATPU2enzj9nDbN38SDo4cPSdMX3Kz/s+ueUPo7x0b9q4Vl72bd6Rz4mx79Nmwd/P2KQ+xb9mC0LV6fji8ojvs6xsKO/ZuDc9t3xiGDh4I25PvY2gzm8voodHw0wd3he2bV4eOjjlhTvLVEeIwZ3PCgvkHw6+e/+qwb8+8pPdN7V4++/btC/v37w87duwIIyMjU1a1f25/WLJoQVixfEk4a+3xRwU3s9nbJg5PtjsZqqyo3jbVw6RN1dtmSrgmWCHOf5MNn5YNobZ/5EDdNT9l4eo0uMl638R/WwgQIECAAAECBAgQIECg9QXiSBT/NMG0FNM5+pkceu2vkqHg/uzP/izEOXJ+8IMfTFit2EsnBjnHH3/8MUOuxZAljtw00RJ7AP3H/xjnLXhhqRXoZHX5l//yX4bPfvazx+wuhimve93r0p/fd9994SMf+Ujd5cZtY8hy0003HbP/2PsoBkpxbp9ac+jEUCta7dq165htJ5pjKDvOuO9Ko6kCtOmcH7atT6DtA52MK56gMel8LLnhGJeYUr75zW9u62HWqk+l6l468fdxovMP/Pbrxoc8q9wmhjvxKy779g+/8H32syOP+5M5TLL19lasF4Oh8e2T7+Pv0n0JjaZ8lj/0RDJfy5HArXrlJYv6k6Gy4oQ6rbMcTnqnDO3al3ztDaMVx3348OFw6PChEB/Tr+S/+O/432jv4TDUfTCMdBwdes2GSueczqQHTGfSi60zdHf2hO6u7tCTPPb19Ifhg4fDE89uCUOHtsTajRcfQ53ukIQup5w8Pt9U9suhoaG0J87u3btD/H6ipXPO4dDffTisWDo/vDTpdXT+uaeHM19yUiHDpMUeN3GumRjgzNYwabGXTTa3Td5h0majfV+sfW49sCPc/3wy/83Wh9JeOD9tcP6b2OMm630TQ5zYI8dCgAABAgQIECBAgAABAu0nEIda25SEOrOxvO7mm9N5aqe7xJDkTW96UxpSxJBhst4xtcrKevjEniof+9jHxnvWxP1+5jOfGQ8xvvvd7x4VBNUKdKoDm+oeL1ngE8OR1atXpz2L6i03G2IuHksMZ/71v/7Xac+auO94LFlYUx3oVG4XA6zLLrssPZ7YQ+hTn/pU+MY3vlFzjqHsOGN5WbAVjzPeg6o1vN1029P29QsIdOo3q3uLwcHBurcp6wYbN+8OP39sS9i6c394yYlLwzlrkwnYe7te1OruHxoJ8SsuMQSq/HecAD4uMdzI1on/TkOhI9scqNw++T4LkeLvh45s/6IeYJ2Fjx46HB56YuuEW3V1zQmnn9T8E5YfHj0UhpMhxoa27wmjB0fC4dHRJKyJgc1oEoyEJMBJgpz0uyNLMiLgaFeyTW+yXhJ0HJ7BEQLjcGXdc5KgprM7dCVf8TEGOD3JvCJpmNMxFubUWnbtHQ7PbNqVhjmjYU/yOJL00OlK4pz+NNI5bsnc9Gs0Ob74Ir036ekyPDwWbmZLDG7m94yGeclXDHDm9RxKn5evfPlZ4aUvfWlYMQNvmCrLG016Be198smwP/kUyIHkEy/7k4kGR5KfDSXfjya9hWZq6UnmNZt38smhZ/ny0Je8Wek/MRl2LnnsTf7djsvG/ZvDg7seD7/Y8Wh4cPfj4el9z9XN0JcEiWcuODWctWhNOGth8pU89ibnroUAAQIECBAgQIAAAQIEihUYGBgotsAcpX336qvTD2bOxnJWMlzXyUmoMBNLrZ4nMdx5VTJfT5xWo9aQaVm5r371q8NTyX2M2OPl0ksvPaY6E/1+ojl0sp/HcCUOgVa5XHTRRek8PrGsD33oQw2Vm9UnhjnVQ55VhjbVgU62XQxz4tBz1UtlT5zKOYayn5+TzBd85513zkRz2ccMCwh0Zhi01u5aJdA5cHB/uPexu8JDgz8Lvd19YeWi48P6Na8Li+a2/qe5xwOjGP5kPYsqgqBawdFkoVE8T7Lfz3RoNFWgM7e/O5wysKiAM396RcShyA4mQ0iNjB4c61UT/z0ynMwxMxQ6DiQ9WYaSsCYJcCZdYojTmUQk3aPJVxLwNBDixLAmDWSSr8rApid5DsTh0WKPm4nCmjwCWaBzKB7nSBKGJMcZYgiU7LcjmXx+wdyk/NH94fChg6EnmVunLwmlepOvGNws6htNv+9KAp249PT0hBOT0CO+aMd5cXp7G5+oPoY2MawZ3rIlDCdDU8bvdz/44IyHNp39/eMhTQxvYmiTBTidc9tnvqda58rDu55Ig5sY4jyw87GwdXhnnlPqqHWW9iwaD2/OXHhqOH3ByXXvwwYECBAgQIAAAQIECBAgMPMCZQt0YpATA53ZWl5y5ZXhJW9964ztPutR84//+I9pUFK9xF4xV111Vc1eJbGXykS9TaYKbqoDkmyunuph12IZb3zjG4+aw6fecrN9xGOLQ7bVmvMmC24qA50822VhUPUcQ9nx1xp2bsYaz46mJSDQmRZfe2381//7v4efPfVPxxz07132n8LqpSe1F8YsHW2tYeoqh52LxVYOURf/XWuYuh/e/1TYvG1vGEmGIqte4oT3cai8F3sZPZT0gErmqRk6OBSGk3k+4vf7hpIh05JAI34/kvw+Lh1JVtE5kvRZOZAEKgeS+WWmSGUOJxscSsKOg0kvlYP9SW+dKUKcrjldaUDZ092bhCPJV/J9Z/Kzub3zksfY4yb2rpm9XmgjSU+ju+5+MAmqYu+cpL2OZFSHk55GnUl9zj3hUFg271DoS44pC24q266vry/EN4Evf/nLw1lnnRXiv+tZRpIeP/s2bQoHkjducZi0OPFhnO9mNoZJi2Pmzj8yTFocLq0dh0mbqG0OjA6lw6ZVDqG2r4H5b05deMJRw6edvOD4ek4H6xIgQIAAAQIECBAgQIBAmwrEeW+//+///awd/cqk98wvXXfdrOw/BhhxfvQHkw+iVgc8tXrOVFcihkPPPvtsuo84lFkcIaU6uJko6Ilz9Zx33nnpLitDl2zem8mCkanKzUKXyeavefvb354On1YZ6GQh01Tz3sRh4OLyta99bTzgmug4Z6Xh7LQhAYFOQ2ztt9G9G74fbv3eC5N7Pb3libT3ROyZ0NfVH96w7o0pSn/P2Cfq49wgc3vmHfl+7lE/f2GduRXr9I+v0366M3/EW3bsC+/7+B3H7HiyOY9mshb7h/eFbXu2hO3J14Hh/enjvuG94dltyRBdyb+37UmG6UrWmWzp39UV+nd2hQWbe0P3UO3hyiq3378o6T21cDjsXnEwHEyGVcvOx77u5DxLwpkl85elX0vnHxeOX3pico7OTb5Phgw8cs7O5PFPta8DyVBx27dvDzt27AibkyDlrz739+EXm/qTXkgvzPcT97Gke0d41ZkLQ3d391G7zEKcs88+O33BzRPiZHPZxNAmBjh7jjzOZFfq7nnzQv/KlemYuH3JVza/TXyM4Y3lBYEt+7ePz30TQ5yfbXukIZ44/8265WemIU58XNb34oe1DR2IjQgQIECAAAECBAgQIEDgRRWIH/C8+9prZ60OS1/2srD+hhtmbf+VO47zpF+fzAcUhzuLPVD+/u///qj5cOLvv/rVr6a/j1+1lryBTtw2rhvnZ68Mj7KeM5VhSb3lZvP9TBbMZOtUBjp5tov1zgKdym0FOoWcotMqRKAzLb722bi6d85jmx5Ob8xnyxmrz5nWsFPVkvEme7wRH5d4Mz4GRNmN94lCo7huul3FuvFn8cb9C+FS+wRHsWfP//jfP0/m09kS5vZ1h5efdXx4zS+dkn4/3aUysNm+Z2sa0NQT1kxUfu/ezjBvW3eYv70n9OyZulfM6MKOMGd10r6nLA2LV69Iw5p4DgwkgU1s8+pzYbrHnWf7GNbEr/3JXDIxsIlf27ZtC88991z68xjkxMds2bNnT9i4cWMYOtQbNg8vD8OHutKh1RZ27Q6Lunal898sWTI2rOGpSa+WNUkvlxjiLF587I37yt42MajZlXy6JgY4s9HbJgtuYq+bJcm4qnrbTH52PLFrY9oD5ydbk6/k8fFdz+Q5nY5aZ25X33hwEwOcc5edkQTqjQ+rV3cFbECAAAECBAgQIECAAAECLSsQ7yn8z2SYstlaTknmzzkzmUdnOks2zNrTyZy+X/ziFyfdVew5c1lSZhyOrXL+maz3SrZxDEvi8PUx3Ijz73zyk58M3//+93P30In7yXrSZMOuZUOenXTSSeEHP/hBWlQj5cbeQrHuAp3pnDWtt61Ap/XadFaO6DPf/Gh49LkHw8IHd4X5j+0KBzZtCc+vmhMeOmdsfKjTBs4O3V3TDwpmpfIT7LRWaBRXnSo4qgyUytzbaPf258O9f39LeO7Bn4b+hYvCqa/85bDu9VNPPjcTvWvqacc5yXBqiwd7jwlxYu+vOclXfIzz1MTzqyd57F+wICx/6cnh5AvOCctPHOsaWuRS2bsmC2viz2JgE0OcLNDJW6cs0OkcGQlLkxCmZ2goHOrqCluTIGc4mQPn5GRemThJ35lnnpkOrRaX+CYrhjVZaBN72xQ1TFoW5OQ9vlZd78ebfx5+vPlnYXDflnD6opPDlWeM9VLMlp9v2zA2fNqREOf5/dvqplgxd2ka2mS9b85e+pK692EDAgQIECBAgAABAgQIECCQR2C2A52ZmkMn61Vy0003pfdLJluqe5vEQOh1r3tdukllyFO5j3rn0Mm2jcPgx6Ha4rBrn/70p0OsX1ZGo+XGHj1XJnMPVc9zU6u+lb1ssu0qA6Vqp8o6xQ8aZ4seOnmeLS/uOgKdAvwHBwcLKGV2i/j2z/5HeO4vvhQW3vtEWlCc5yTO9TG0uC/8479aFAZOcqNxohboTT5V35sMSxeXGADFOVr6usf+nT3Gn/Uf6ZEUf96b/D7+rufIp+9fWC/pYXRkvcr9VJe9d+fW8O0P/X7Y+5NfHPWrpW/4lfD63/vPYce+bWFn8rVrf9KDZN/WsGnns+m8NfH7oQbm7aj37IshzrLdC8OKrYtC38GkN86h7iS06U4DnJ7Eq3POnDCnYyzMiUtHT1eYv3pZWHHB6aFn4RzCg3UAACAASURBVNzQ2Ts74eFQEqbErxjKxBfh3bt3pz1s4qc64s937twZhoeH6z3cSdePw6xt+vnPw9qHHkrmCBrrudPRkcwZlMzds/WCC8KvXHJJOD4Zcu1AUofdyViwQ8njaBIczdTS2d8feo87LvQuXx56kq++5Pv5ZyQ9P5LHzrljveQsRwvc/sx3wi1PfiPsHX2hHVb1LQ8XLHtpeGbfpvDArsfCgWRIynqXE+euCmctXBPOWrQmnLng1LB67op6d2F9AgQIECBAgAABAgQIEGgSgexDm2WqbhxyLQ69NhtLHG4tDrs23SULHKaaHybey/nlX/7l9P5OFv5kQUesQ2WIkdWpcpt6hlyL22dz5sThzv78z/887Rn03e9+Nx3qbTrlZkFRZWBTq76Vv6+c16fWdnH7bFi2c5JRV+68887xZhHoTPcMnf3tBTqzbxxaIdB5/KtfDz/78EeSKduTSduT5fDoWKATl+4VK8Oy1yaTf/V0JkHPSDK3zsH05yNHHuNcOyOjYxPcjxxK5jep+H38XbZu3NbSmEDnnK4kABgLOWJvll1PPR66n9qSBgNpex0ea6z4uP/MVaF3waLGCsq5VVafWJexnlBJENWZzKWUDCs2unlfOLw3aevRIyfQBPvsSAKN7vl9yTwsi0Pv0gVhTtfU8+hMVb2RpBdM1oMme4w/i71kDh48GOL3o/HcnuWlMzm2/iRIiXPfxIHldvzTP4WRpA5ZeyUNFZIJdZKh1+aEk5OeOXN6eqZdoyy4mZt0981CmxjYCG7qo73r+X8K//2hL4QDh4bq27DG2jG0OXPRqWmIc+bCU8OSnoXT3qcdECBAgAABAgQIECBAgEBzCJQx0Hny9tvDA8kwXzO9xDl335DMMTMTS2U4EkOd97znPWlwU7nEIc/+6I/+KJ0fp7KXSuW2lXPbxG1jCPKRj3wknQsnLvUGOpXDrMUwpzJwmk65WVAUg5fPfe5z4bjkA7jZks3dE/9dHdxkv6u1XazrW9/61jTsqpz3J+5HoDMTZ+ns7kOgM7u+LbP3O6+4Omz55x+nvThiIHMoufndkdxz7kzufc853BH6ly0dO9bkBnRX0nuiI3ns6OwInd1dyY345Ks76W2Rfp/vpnzsAXQo9gJKltHDY9+nvYLiv488pj9Lfpf9bHz95Eb4oSM/z3531DZHtm+ZxqlxILv3bAudw2PhW/VycEFPWNQ9vRvH6TBoXckwaBVDocXeNXHOms6kZ002VNrhpC1GhpIQb08yFNmufWlIMely5PzpmZ/0Gkl64sTzKO8Se7rEMCY+xnAm+4rBTfaz+FjEMiepd3fSq6byqzcZPi0GOfFn8ffZcjD2Akp63uxNQpw9yVesYfxt7MM1P1lvYRLAxGHO8i79yVBtcV6bvuRxbrJdnN8mPsY5biz5BIaTa9yTu58Ncd6bp448Prl7Y/rv/aOxF9VYUFpriTFlrd/2Jz3Pzlt+5lFz4PQmzx8LAQIECBAgQIAAAQIECBAoi0Acdu27V1+dDus+k8tMDbeW1al6Ppo4JNnLjvT+ifPrxEAlLvHnX/jCF9K5iLPl1a9+dfr7+LsrkjmDFiRD+8feOnfccUcacMQAJAZB9QY6cf/ZvuP31UFJo+XGoOmqq65K61RZ5y996UvjxxHrXR3oVG93STICTByu7he/+EX4xje+kXLE4//4xz9+VFMLdGbyzJ+dfQl0Zse15fb6P95wWdi38enx4zqwfUeIN+uzpX/Z8uTbfDfLY6jT2dszrcBnJoBrhUZxv40ER3GbsoRGo0nSNrR164REI/1dYWH/4gl/P9HcNTGsiUFNDHGyodAm2snB/UNpiDOcfB0ambrHS1d/b+ie25uEOPMmDP2qg5oY2MQAJw6FlgU5RQQ2lWFN/D4LaSYKbKY6V4e3bw87kzFcsyULdMafW0kYMz8JdSqX+MmWbC6bGN4sOPXU8QBHcDOV+Au/33ZgZxrcPJkENWMBzjPp49N7nsu/kwnWPK5/aTjvuCTAOTIHjvlvpk1qBwQIECBAgAABAgQIECBQgMDG//W/wk+TIcNmaokfPH3NJz4x4x80jb1MYo+VrEdNZX1j8BEDjNhLp7JHS1wnbvfhD384fP/73z/qEGOPmj/+4z8ODz/8cPj93//9NNipdyiyv0p6N8V5c+IS59KpLLvRcuO+qnsPZRWPoVNcYigz0ZBssddRFlZl28VeS7/9278d3vGOdxzTzAKdmTrzZ28/Ap3Zs22pPf/D714XnvnmHePHVBnodMSeGUtmdgiveIN/ur18ytIAL0Zvo0l76CzqCyv7j5uyd029fmlPnL1jIc5o8v1US5wHJ/bE6Z6XBEVJD65m7F0z1THm+X0cvnBLMuRarSUOO3fir/1aWHHhhWkvmxjcxMBGj5s8si+s89TuwWN62sTgZvvQrvp2lK49UR+csV39+3X/Jvzy6gvCSQuOb2DfNiFAgAABAgQIECBAgAABAi++wEzNpRM/kPqy3/3dsOJVr5rVg4phSZwHOS6xx01lj5yJCt6QfLj22WefTX8d56nJwpcYnjzwwAPpzyuHcsvKOP7449N5cWot2baT1aHecivLqaxbVudsf5XHUKtucdi3PD55jnNWG9POpxQQ6ExJZIUosHPDE+Hrb/y/Uow4D8vogeHk8VD6/aIz14UFZ5yd3Mwfm9C9iKV7Xl/oT+ZV6UyGr+pJ5lnpSUKBON9K7/y5SUDQV0QVSlXG0MhQGD44NqfH0MiB8MCPvxOe+vJXxufOGZubpSPM6esN5/8/7wqnv3RmXkhHh0fClgefDLueeT7s3zb2wllrSYdeS4KL0eRmeOfyeWF4XmcYSab82bZtW9rDJva2GR6ufxL5ehuhJ5mLZv78+elX/D5+xRfZpUuXpt9nP693v9Ndf8PnPx+2H3mzEPfVlcxt05kM0bbotNNCnDRQr5uphfcl5311T5s4RFoMbg7O4PxcC3vmJ8OuJefskbnAKmt25elvDL//S781dWWtQYAAAQIECBAgQIAAAQIESiwQh16Loc6uxx5ruJYxzDkz6QGy+g1vaHgfNiRA4FgBgY6zIrfAcz/6p/C9331fGN6+Ld2ms68/nPZvrgpn/9aVoW/ZkvRnQzv3hv07doeRAwfD3k1j6+14clP6uPOJ6Q9jlLuyyYqLTlmVzufT1dcT+hbPD32L5ofexclQVYsXhN5FrT+fyDc+9Z+Tiew+O042J+n19Ko/+pPwqn/1m/UwHrPuSBLmbX3o6bDx7geStt4TDu47MGnvmqHkZvq+7tGwc3FHGOlKBubLPy1O3fXs6+sLS5YsCYsXL06/YlCzatWqkP08PpZxiW+U4qSDsVtztixLxn49J/kUS+yabHlB4Pn929K5bCqHSIvfD+59fkaZjp+3IpyycHU4Oelpc8rCE448rg7L+haHh7c/Ef7w+zcmZW4eLzOGOe946VvCgp7Wv7bMKLSdESBAgAABAgQIECBAgEBpBRrtqVNUz5zSwqkYgVkUEOjMIm6r7vrhL341CUQWhpWvOG88yKnnWGPos/u5bWkvnwM794QDSShwIPnZge2700CoqCWGOvNXLW35wOebf/PfwolnvCyclHwtWHJc3bwHDhwIW57bHDY//kzY/ONHwu6NW8OhZEi1yeauGU1Cm+Fkvvd98zvCvrkzE+JUhjXx+xjWxMdmCGzyou/fvDns37Sp7YdVO5T0/hsLbGJws3E8wIk/2z08c9eI3mQ+qLHAJgY3qysCnNUh/m6qJQY7uw/uDQPzjgsxALIQIECAAAECBAgQIECAAIFWE3jy9tvDhi98IRmZJ9/f40uTD6jGYdZ8QLXVzgTHUxYBgU4BLTE4OFhAKa1TxMHd+8PQrr3JPCwjYWjr2BwXe5IQIS77jjwWdbR9yxeG7gX9yfBXydBuC+eGngVzQ9eCZGi3hfPSn5d5efrpp8NXv/rV8aHMTjjhhPArv/IrYUVFj48YysSvGNrs2rUrHW90x44d6WRrw0nPm/1bdobeXaNhwf45ofPQ5EcbQ5yh7sNhX//hsKv/UN09ceKQZ4sWLQpx4rr4FXvYLF++PPTGoceSn8dHS2sJ7BnZFzbu3xye2TeYfG0+8v2m9DEO5zhTy5KehWF1/4pwwtyVyePKI48rwqr+5TNVhP0QIECAAAECBAgQIECAAIG6BAYGBupa/8VeOQY7m374w7Dtpz89pioL16wJK175yrAymStnQfK9hQCB2RMQ6Mye7fieBTozjxxDn33P7wyHkzlchnfvC8O7kq/kZ8NJD5+RPcXN5dOVzNvTf9yi0gU+cUK0r3zlK+FQMndN/BoZGUm/4k3yl7/85WlwE0OcGOZUz13TP9wR5u1Lvg50hO7ROPfO5Mu+3sPhQPK1e+7hcLCz9k34yrAmBjMxrImPApupdFvj95v2b01Cmk1JaDMW1oyFOJvCtuGdM3qAMbQZC25WpaHNWICzIizoNgzajELbGQECBAgQIECAAAECBAhMW6DZAp3KA45Dx6cjjCRzFMfh1cz9O+3TwQ4I5BYQ6OSmsmIzCZRpLp84rFsc3m06c/nE8CUu27dvTx9jL5r4FZdt27al4Uz8d3zcv39/uO+++9KwptYSe79Uv2noGQ6hf9/hMHdfCPH7qZZ0OLVkKLX9czvSodWade6aqY7T7/MLDI8eTIZGe6ZiqLRnx78/MFr7XMy/9xfWnNfVX3OItDh0WueczkZ2aRsCBAgQIECAAAECBAgQIECAAAECTSEg0GmKZlLJ2RB4Mefyib1mDh48mB7WoZ5kOLNF/WG043DYf/hgGEnuSe86uC8MhdH0dzHEyQKdvA4PPfTQhKt2dXWFtWvXhjnJEGoLdk0d4syZMyd0d3eHrv7e0H3K0rDkJavDvJVLWmrumryu1ksCxAM7x4ObF+a5eTY8s+e5GeVZOXdZEtycUDHHzdhcNyv6l81oOXZGgAABAgQIECBAgAABAgQIECBAoFkEBDrN0lLqWbhA3l4+MZwZHU3ClyMhTeX3sdIxuKn+WVy3niX2ghnpSsKfZJ6a+Dja1REOdh1OH+O/q5dHHnkk9I92hlMOLQrzDneHkcOjYfucofD4nJ1hUXd/+KX+E0PnSEjnxckCmxjaZF9xOLTOzs7QO39uWHn2KWH1+rNC3+L5aS8jS3sIPLX72SS42Zj2sqkMbnYMjc1rNRNLV9Kj5uQFq4/0uBkLbGJPm/g4N+mJYyFAgAABAgQIECBAgAABAgQIECBA4AUBgY6zgUCFQOwJkw1blg1pNtnQZnG+ntFdB9JgpHPkcOiKIUny1XXwcK75Z2YKP85dc7C3YzzwGdz2fDh+X1/oCnNCx5yO+P8kDUoCoHA4jCzrDeesODUNbGKAEwOdyqUzCW3iMHExxFl88kohzkw1Ugn3szfpCVYZ1rzw/cYwcmh0xmq8uHfhMT1tYnBzUvJlIUCAAAECBAgQIECAAAECBAgQIEAgn4BAJ5+TtZpQoHLemSyomSycydaZyUMdC3gOJ8ObdSRz0xxOd907Nh1O6D/ymLe8rCdNXD8LYipDmfiz+O+47N20Izy3dXMYTXrmVC59XT1h1cpVYcHKpUf9PAtxlp9xYlh57lohTt5GaZL1Nu3bckxPm9j7Jv58JpcT5q+qGdws7Vs8k8XYFwECBAgQIECAAAECBAgQIECAAIG2FBDotGWzN+dBx8AlzicTlxjMZAHMtm3b0u+zn8XfNzLvTJEqfX19IX719/eHJf0LQvdwEvTM6QpzO3vC6N6h0NfRHQ7u2hcO7z+Yhjdxqe5JM1F9D48eCtsfezb99e6hZC6eZLL6jo6O0Jvse253b+iZ1xcWrj4u/f2iU1alvXBWrXtJ6F00r0gCZc2wQAzvag2R9sSuZ8Leg/tnrLS+zt6aQ6TFodN6OsfOVQsBAgQIECBAgAABAgQIECBAgAABAjMvINCZedNj9jg4OFhAKcUUsWHDhhC/hoaGwsqVK8OrXvWqhgqO28evGMTs2rUrDA8Pp//OetDEn2Xr7Ny5My0jrlPGpaenJ8Q5Z2JAs3DhwrSK8TGGNfHnCxYsSB+zdbLv8x7Lwd37w9CuvWF0aCQMbR2bv2TPxq3p474jj5X7OpzMz7P7qecn3H3vornhxIvODwtOWRn6j1uUtxrWm2WBx/dsDD/cen+Ijyv6loU3rHxlOHX+6mNK3T2yNzyzb1PYuH9z+jj2ffK1b/OM1nBpz6JwwtyVYXX/iqMeY90sBAgQIECAAAECBAgQIECAwPQEBgYGprcDWxMg0JYCAp0Cmr1VAp2vfvWr4dFHHz1KLIYZV1xxRYiPWTgTV9i9e3e6XgxoKsOZuE4MasoczsR6L1q0aDyEyUKaxYsXHxXQxACn3nBmtk63GPrse35nODw8EoZ37wuD3/9FOLB1dzh8cCQcSnrsxB46PUmQ09XfGwZe+9Kw4oLTZ6sq9tuAwA+3/CT8t4c+F/aOHt2T5l+tfn1Y3rvkSHjzXPq4fXgs1JuJpSOZW6k6sIkhzglzV4V5Xf0zUYR9ECBAgAABAgQIECBAgAABAjUEBDpOCwIEGhEQ6DSi1obb/PM//3P427/92/Ejf+qpp8LBgwfDoaQ3SAw1TjrppFKqxNBlyZIlad1iIJMNdbZ06dL0++xnsTdN9rtSHkidlRrauTf86BMvtFfstdMxZ046rNr573yTOXLq9JzN1XcP7w2Xfe2asOfgvprFxJmXOqZZgQU982rMbbM6nLxwdZgz7b1Ps3I2J0CAAAECBAgQIECAAAECBAgQIEAgl4BAJxeTlT7/+c+HBx54YBzikUceScOcbDnttNNyz/HSqGblvDPV4Uzc56pVq9JdV4Y48ft2XfY8ty08+Q/3h60PPR06+3rSuXLOuOw1wpySnBA/3fpwuPu5n4T//cwPw8M7npi4VnUkOgPzjqsKbk4IJy04PqzoX1qSo1YNAgQIECBAgAABAgQIECBAgAABAgQaFRDoNCrXZtvdfPPN4fHHHx8/6ieeeCIdOi1b1qxZE7q780+IXh3OxP3EkCb2nMm+r1ynlXrPtNmp43CPCAzu3Rx+tOkn4Z5NPw13J487hsaGJQx1BDZx9e45XeGUpGfNyUlQM/Y41tMm/ntuV/sGmE40AgQIECBAgAABAgQIECBAgAABAq0uINBp9RaeoeP7+te/Hn7wgx+M7y0OubZ//9h8HzHIOfvss9OhzWIoE5fssdWHNpshXrtpQYHh0YNHBTiP7nyq9lFOEei8cuW54dUDv5T2tIkBzonzx3qiWQgQIECAAAECBAgQIECAAAECBAgQaC8BgU57tXfDR3vgwIHwsY99LMTHuMTh1kZHR0NnZ2d405veFF796lc3vG8bEmgVgQe2PRru3pz0wEmGUou9cKa7nL/ipeH/fc37Q5wDx0KAAAECBAgQIECAAAECBAgQIECAQHsLCHTau/3rOvrBwcHwd3/3dyE+xiUOg/aGN7xBmFOXopVbSWDzvq1HBThbD+zIfXiLexeGC1a8LKxfdW5Yv/Jl4daH7wi3PPy18e1jmPMf1v9OOH7eitz7tCIBAgQIECBAgAABAgQIECBAgAABAq0rINApoG2zAKSAogopIs6ds3PnzrBo0aLQ29tbSJkKIVAGgdFDo+EnOx8O9+14KNy37cHw+N6NdVXrnEUvCeuWnBHOW3xGOGPhqTW3fXzPxrCib2mY19Vf176tTIAAAQIECBAgQIAAAQIECDSPwMDAQPNUVk0JECiNgECngKZotUCnADJFECiNwBNJaPPP2x8M929/KNyfhDkx1Mm7nDB3ZTg3CXDWLTo9nJc89nf25d3UegQIECBAgAABAgQIECBAgEALCwh0WrhxHRqBWRQQ6Mwirl0TINB8AtsO7Eznv/lRMg/OPcl8OJv2bcl9EHGumziM2gXJEGqvXHluOHGBT9vkxrMiAQIECBAgQIAAAQIECBAgQIAAAQKTCgh0nCAECLS9wD2bfhp+lIQ48fEX2zbU5bFu+ZnpPDgxyPml486qa1srEyBAgAABAgQIECBAgAABAgQIECBAIK+AQCevlPUIEGgZgcd2Pp32wrk7CXDi49DocO5jO2H+qrA+6X0Te+GsT74W9szPva0VCRAgQIAAAQIECBAgQIAAAQIECBAg0KiAQKdROdsRINA0AjuHdo8FOMkQancnQ6k9u3dz7rr3d/VWBDjrwqkLV+fe1ooECBAgQIAAAQIECBAgQIAAAQIECBCYKQGBzkxJ2g8BAqUS+KfNP0/nwIlz4fx068N11e2cZacd6YFzbnjFinPq2tbKBAgQIECAAAECBAgQIECAAAECBAgQmA0Bgc5sqNonAQKFCzy569nxACcGOXsP7stdh4F5x6Vz4GRz4SztW5R7WysSIECAAAECBAgQIECAAAECBAgQIECgCAGBTgHKg4ODBZSiCALtJbB3ZH/4yY6Hw/07Hgr3bX8oPLs//zBq3R1dYd2SM8a+Fp8eTplnGLX2OnscLQECBAgQIECAAAECBAgQeHEFBgYGXtwKKJ0AgaYUEOgU0GwCnQKQFdEWAg/uejwJbx5MQpyHw893bqjrmNfOPzEJb46EOEmQMyd01LW9lQkQIECAAAECBAgQIECAAAECMyUg0JkpSfsh0F4CAp32am9HS6CpBDbu3RTuTubAyebC2TW8J3f9j+tfEtavPPfIXDjrQvy3hQABAgQIECBAgAABAgQIECBAgAABAs0qINBp1pZTbwItKHBgdOioAOfxXc/kPso5HXOSAOdl43PhnLlkTe5trUiAAAECBAgQIECAAAECBAgQIECAAIGyCwh0yt5C6kegxQV+vnVD2gPn7ufuTx5/VtfRnrb45PEA54IVLws9nd11bW9lAgQIECBAgAABAgQIECBAgAABAgQINIuAQKdZWko9CbSIwHP7toR7NiUBzqafJF8/DdsO7Mh9ZEt6F4VXrhobRi0GOAPzjsu9rRUJECBAgAABAgQIECBAgAABAgQIECDQzAICnWZuPXUn0AQCBw+NHBXgPLLjibpqnYU38fGcZafVta2VCRAgQIAAAQIECBAgQIAAAQIECBAg0CoCAp1WaUnHQaBEAg/teHxsLpykB86Pkp44hw4fyl27UxedENYnvW/Wr1qX9sLp7+rNva0VCRAgQIAAAQIECBAgQIAAAQIECBAg0KoCAp0CWnZwcLCAUhRB4MUT2Da8M9y//aHwk50Ph3/e9mCI/867zO+aG85bckZYt/iMcO7i08NAv2HU8tpZjwABAgQIECBAgAABAgQIEGhOgYGBgeasuFoTIPCiCgh0CuAX6BSArIhCBQ6Hw2mAc/+O5Ct53LDn6brKf+mitWmAsy4Jcs5auKauba1MgAABAgQIECBAgAABAgQIEGh2AYFOs7eg+hN4cQQEOi+Ou1IJNJ3Ahp1PjQ2jtvmn4e5kKLXh0eHcx3Di/IHwylXnhjgPzvqV54b53XNzb2tFAgQIECBAgAABAgQIECBAgAABAgQIEAhBoOMsIECgpsD2oV3jAU6cC+fZvZtzS83t6h8LcNK5cM4NJy84Pve2ViRAgAABAgQIECBAgAABAgQIECBAgACBYwUEOs4KAgTGBe7d/LMQw5v49dOtD9cl87Jlp6e9b2KA8/Ljzq5rWysTIECAAAECBAgQIECAAAECBAgQIECAwOQCAh1nSN0Cu4f3ht0H94bj562oe1sbFC/w8PYnwsC848KCnnnHFP74rmfGApw4jFoynNq+kQO5Kxjbf/2RIdTiUGqLexfm3taKBAgQIECAAAECBAgQIECAAAECBAgQIFCfgECnPq+G1h4cHGxou7Jt9PiejeHPH/r/wuN7N45X7b2nvy382qpXla2q6pMI/M/nfhhufvTvwt7R/anHqfNWh3eufUvYcXBXuH/HQ+H+7Q+FwQNbclv1zOkO65acEc5bfEY4d/Hp4eR5hlHLjWdFAgQIECBAgAABAgQIECBAgECFwMDAAA8CBAjULSDQqZus/g1aIdDZO7I/vP1H/3E8HKhUeNvJl4azF62tH8YWsybwi52Phs8/+fWa+z+c/LQjZ8mnLTg5rEvCmxjkrEuCHAsBAgQIECBAgAABAgQIECBAgMD0BQQ60ze0BwLtKCDQacdWb+CYb/rZbeGvfv6lBra0STMJrJy7PMTh09avSL6SuXCW9S1upuqrKwECBAgQIECAAAECBAgQIECAAAECBFpWQKDTsk07swf2vu/dGP7Pxrsn3Gk9vT5mtmb2Nh2Brjmd4YIV54ZXJuFNDHJOX3zKdHZnWwIECBAgQIAAAQIECBAgQIAAAQIECBCYJQGBzizBttpu/9Pdnwpfe/w7Ap0WaNi5XX3h/37Jr6e9cGKI0zWnqwWOyiEQIECAAAECBAgQIECAAAECBAgQIECgtQUEOq3dvjN2dP/nmbvD+75/Y839Le5dGNYuOnHGyrKj6Qs8sXtj2Lp/R80dveOlbwnvPOfy6RdiDwQIECBAgAABAgQIECBAgAABAgQIECBQmIBApzDq5i+oVi+dBd3zwl+8/j+F05ec0vwH2EJHsHt4b3jbt94XBvduPuqofmX1+vAf1v9OWNAzr4WO1qEQIECAAAECBAgQIECAAAECBAgQIECg9QUEOq3fxjN6hLc89LXw8M4nw54kMDht8cnhytPfKByYUeGZ3Vlsr+8+e0+IwdvLjzs7XHnGG2e2AHsjQIAAAQIECBAgQIAAAQIECBAgQIAAgUIEBDoFMA8ODhZQiiIIECBAgAABAgQIECBAgAABAgQIEGgGgYGBgWaopjoSIFAyAYFOAQ0i0CkAWREECBAgQIAAAQIECBAgQIAAAQIEmkRAoNMkDaWaBEomINApWYOoDgECBAgQIECAAAECBAgQIECAAAECBAgQIECgWkCg45wgQIAAAQIECBAgQIAAAQIECBAgQIAAAQIECJRcQKBT8gZSPQIECBAgrrun/QAAIABJREFUQIAAAQIECBAgQIAAAQIECBAgQICAQMc5QIAAAQIECBAgQIAAAQIECBAgQIAAAQIECBAouYBAp+QNpHoECBAgQIAAAQIECBAgQIAAAQIECBAgQIAAAYFOcg489thj4WMf+1j41re+FR599NH0rHjFK14R3vKWt4Srr746LFu2zJlCgAABAgQIECBAgAABAgQIECBAgAABAgQIEHjRBNo+0Ln//vvD61//+rB9+/awZMmSsH79+rQx7rzzzvRx7dq1adCzZs2ahhtpcHCw4W1tSIAAAQIECBAgQIAAAQIECBAgQIBAawkMDAy01gE5GgIEChFo60Bn69at4bTTTkvDnGuuuSZ88IMfHO+NE3vtXH755eHee+8NF110UfjmN7/ZcIMIdBqmsyEBAgQIECBAgAABAgQIECBAgACBlhMQ6LRckzogAoUItHWgc+utt4Yrr7wy7YWzYcOGY8BjqBN/F5f77rsvrFu3rpBGUQgBAgQIECBAgAABAgQIECBAgAABAgQIECBAoFKg7QOdd7/73WnvnOuvv77mmXHBBRekvXTuuuuucOGFFzp7CBAgQIAAAQIECBAgQIAAAQIECBAgQIAAAQKFC7R1oJNHu6OjI11NoJNHyzoECBAgQIAAAQIECBAgQIAAAQIECBAgQIDAbAgIdCZR/cu//Mvwrne9KyxZsiRs27ZtNvztkwABAgQIECBAgAABAgQIECBAgAABAgQIECAwpYBAZwKi+++/P7z+9a8P27dvDx/96EfD+9///ikxrUCAAAECBAgQIECAAAECBAgQIECAAAECBAgQmA0BgU4N1cow56KLLgrf/OY3Z8PePgkQIECAAAECBAgQIECAAAECBAgQIECAAAECuQQEOlVMlWHOK17xijTMWbZsWS7MiVb68Y9/PK3tbUyAAAECBAgQIECAAAECBAgQIECAQOsInH/++a1zMI6EAIHCBAQ6FdS33nprePe7350Os3bNNdeED37wg9MOc+LuBTqFnc8KIkCAAAECBAgQIECAAAECBAgQIFB6AYFO6ZtIBQmUUkCgc6RZrrvuunDDDTek/7r22mvD9ddfX8oGUykCBAgQIECAAAECBAgQIECAAAECBAgQIECg/QQEOkmbx145n/nMZ9LWv+WWW8IVV1zRfmeCIyZAgAABAgQIECBAgAABAgQIECBAgAABAgRKK9D2gU7WM2fJkiXh9ttvDxdeeGFpG0vFCBAgQIAAAQIECBAgQIAAAQIECBAgQIAAgfYUaOtA53vf+1547Wtfm7b8XXfdJcxpz+eAoyZAgAABAgQIECBAgAABAgQIECBAgAABAqUXaOtA5+KLLw533nlnrkYS+ORishIBAgQIECBAgAABAgQIECBAgAABAgQIECAwCwJtHeh0dHTkJhXo5KayIgECBAgQIECAAAECBAgQIECAAAECBAgQIDDDAm0d6Myw5YS7GxwcLKoo5RAgQIAAAQIECBAgQIAAAQIECBAgUHKBgYGBktdQ9QgQKKOAQKeAVhHoFICsCAIECBAgQIAAAQIECBAgQIAAAQJNIiDQaZKGUk0CJRMQ6JSsQVSHAAECBAgQIECAAAECBAgQIECAAAECBAgQIFAtINBxThAgQIAAAQIECBAgQIAAAQIECBAgQIAAAQIESi4g0Cl5A6keAQIECBAgQIAAAQIECBAgQIAAAQIECBAgQECg4xwgQIAAAQIECBAgQIAAAQIECBAgQIAAAQIECJRcQKBT8gZSPQIECBAgQIAAAQIECBAgQIAAAQIECBAgQICAQMc5QIAAAQIECBAgQIAAAQIECBAgQIAAAQIECBAouYBAp4AGGhwcLKAURRAgQIAAAQIECBAgQIAAAQIECBAg0AwCAwMDzVBNdSRAoGQCAp0CGkSgUwCyIggQIECAAAECBAgQIECAAAECBAg0iYBAp0kaSjUJlExAoFOyBlEdAgQIECBAgAABAgQIECBAgAABAgQIECBAgEC1gEDHOUGAAAECBAgQIECAAAECBAgQIECAAAECBAgQKLmAQKfkDaR6BAgQIECAAAECBAgQIECAAAECBAgQIECAAAGBjnOAAAECBAgQIECAAAECBAgQIECAAAECBAgQIFByAYFOAQ00ODhYQCmKIECAAAECBAgQIECAAAECBAgQIECgGQQGBgaaoZrqSIBAyQQEOgU0iECnAGRFECBAgAABAgQIECBAgAABAgQIEGgSAYFOkzSUahIomYBAp2QNojoECBAgQIAAAQIECBAgQIAAAQIECBAgQIAAgWoBgY5zggABAgQIECBAgAABAgQIECBAgAABAgQIECBQcgGBTskbSPUIECBAgAABAgQIECBAgAABAgQIECBAgAABAgId5wABAgQIECBAgAABAgQIECBAgAABAgQIECBAoOQCAp2SN5DqESBAgAABAgQIECBAgAABAgQIECBAgAABAgQEOs4BAgQIECBAgAABAgQIECBAgAABAgQIECBAgEDJBQQ6BTTQ4OBgAaUoggABAgQIECBAgAABAgQIECBAgACBZhAYGBhohmqqIwECJRMQ6BTQIAKdApAVQYAAAQIECBAgQIAAAQIECBAgQKBJBAQ6TdJQqkmgZAICnZI1iOoQIECAAAECBAgQIECAAAECBAgQIECAAAECBKoFBDrOCQIECBAgQIAAAQIECBAgQIAAAQIECBAgQIBAyQUEOiVvINUjQIAAAQIECBAgQIAAAQIECBAgQIAAAQIECAh0nAMECBAgQIAAAQIECBAgQIAAAQIECBAgQIAAgZILCHRK3kCqR4AAAQIECBAgQIAAAQIECBAgQIAAAQIECBAQ6DgHCBAgQIAAAQIECBAgQIAAAQIECBAgQIAAAQIlFxDoFNBAg4ODBZSiCAIECBAgQIAAAQIECBAgQIAAAQIEmkFgYGCgGaqpjgQIlExAoFNAgwh0CkBWBAECBAgQIECAAAECBAgQIECAAIEmERDoNElDqSaBkgkIdErWIKpDgAABAgQIECBAgAABAgQIECBAgAABAgQIEKgWEOg4JwgQIECAAAECBAgQIECAAAECBAgQIECAAAECJRcQ6JS8gVSPAAECBAgQIECAAAECBAgQIECAAAECBAgQICDQcQ4QIECAAAECBAgQIECAAAECBAgQIECAAAECBEouINApeQOpHgECBAgQIECAAAECBAgQIECAAAECBAgQIEBAoOMcIECAAAECBAgQIECAAAECBAgQIECAAAECBAiUXECgU0ADDQ4OFlCKIggQIECAAAECBAgQIECAAAECBAgQaAaBgYGBZqimOhIgUDIBgU4BDSLQKQBZEQQIECBAgAABAgQIECBAgAABAgSaRECg0yQNpZoESiYg0ClZg6gOAQIECBAgQIAAAQIECBAgQIAAAQIECBAgQKBaQKDjnCBAgAABAgQIECBAgAABAgQIECBAgAABAgQIlFxAoFPyBlI9AgQIECBAgAABAgQIECBAgAABAgQIECBAgIBAxzlAgAABAgQIECBAgAABAgQIECBAgAABAgQIECi5gECn5A2kegQIECBAgAABAgQIECBAgAABAgQIECBAgAABgY5zgAABAgQIECBAgAABAgQIECBAgAABAgQIECBQcgGBTgENNDg4WEApiiBAgAABAgQIECBAgAABAgQIECBAoBkEBgYGmqGa6kiAQMkEBDoFNIhApwBkRRAgQIAAAQIECBAgQIAAAQIECBBoEgGBTpM0lGoSKJmAQKdkDaI6BAgQIECAAAECBAgQIECAAAECBAgQIECAAIFqAYGOc4IAAQIECBAgQIAAAQIECBAgQIAAAQIECBAgUHIBgU7JG0j1CBAgQIAAAQIECBAgQIAAAQIECBAgQIAAAQICHecAAQIECBAgQIAAAQIECBAgQIAAAQIECBAgQKDkAgKdkjeQ6hEgQIAAAQIECBAgQIAAAQIECBAgQIAAAQIEBDrOAQIECBAgQIAAAQIECBAgQIAAAQIECBAgQIBAyQUEOgU00ODgYAGlKIIAAQIECBAgQIAAAQIECBAgQIAAgWYQGBgYaIZqqiMBAiUTEOgU0CACnQKQFUGAAAECBAgQIECAAAECBAgQIECgSQQEOk3SUKpJoGQCAp2SNYjqECBAgAABAgQIECBAgAABAgQIECBAgAABAgSqBQQ6zgkCBAgQIECAAAECBAgQIECAAAECBAgQIECAQMkFBDolbyDVI0CAAAECBAgQIECAAAECBAgQIECAAAECBAgIdJwDBAgQIECAAAECBAgQIECAAAECBAgQIECAAIGSCwh0CmigwcHBAkpRBAECBAgQIECAAAECBAgQIECAAAECzSAwMDDQDNVURwIESiYg0CmgQQQ6BSArggABAgQIECBAgAABAgQIECBAgECTCAh0mqShVJNAyQQEOiVrENUhQIAAAQIECBAgQIAAAQIECBAgQIAAAQIECFQLCHScEwQIECBAgAABAgQIECBAgAABAgQIECBAgACBkgsIdEreQKpHgAABAgQIECBAgAABAgQIECBAgAABAgQIEBDoOAcIECBAgAABAgQIECBAgAABAgQIECBAgAABAiUXEOiUvIFUjwABAgQIECBAgAABAgQIECBAgAABAgQIECAg0KlxDtx///3hzjvvDG9+85vDmjVrnCUECBAgQIAAAQIECBAgQIAAAQIECBAgQIAAgRdVQKBTxb9169Zw8cUXh3vvvTfcdddd4cILL5x2Aw0ODk57H3ZAgAABAgQIECBAgAABAgQIECBAgEBrCAwMDLTGgTgKAgQKFRDoVHBXhjnxxwKdQs9FhREgQIAAAQIECBAgQIAAAQIECBBoCwGBTls0s4MkMOMCAp0jpHfccUe46qqrwvbt28eRZyrQmfFWs0MCBAgQIECAAAECBAgQIECAAAECBAgQIECgrQTaPtB57LHHwrvf/e50zpy4XH755eG2225LvxfotNVzwcESIECAAAECBAgQIECAAAECBAgQIECAAIHSCrR9oPO9730vvPa1rw1r164Nn/jEJ8Ill1wSOjo6BDqlPWVVjAABAgQIECBAgAABAgQIECBAgAABAgQItJ9A2wc6sYfOs88+Gy688MLx1hfotN8TwRETIECAAAECBAgQIECAAAECBAgQIECAAIEyC7R9oFOrcQQ6ZT5l1Y0AAQIECBAgQIAAAQIECBAgQIAAAQIECLSfgECnRpsLdNrvieCICRAgQIAAAQIECBAgQIAAAQIECBAgQIBAmQUEOgUEOj/+8Y/LfA6oGwECBAgQIECAAAECBAgQIECAAAECBQqcf/75BZamKAIEWkVAoCPQaZVz2XEQIECAAAECBAgQIECAAAECBAgQaAoBgU5TNJNKEiidgECngECndK2uQgQIECBAgAABAgQIECBAgAABAgQIECBAgEBTCQh0BDpNdcKqLAECBAgQIECAAAECBAgQIECAAAECBAgQaEcBgY5Apx3Pe8dMgAABAgQIECBAgAABAgQIECBAgAABAgSaSkCgI9BpqhNWZQkQIECAAAECBAgQIECAAAECBAgQIECAQDsKCHQEOu143jtmAgQIECBAgAABAgQIECBAgAABAgQIECDQVAICHYFOU52wKkuAAAECBAgQIECAAAECBAgQIECAAAECBNpRQKBTo9VvvPHG9KdvfvObw5o1a6Z9XgwODk57H3ZAgAABAgQIECBAgAABAgQIECBAgEBrCAwMDLTGgTgKAgQKFRDoFMAt0CkAWREECBAgQIAAAQIECBAgQIAAAQIEmkRAoNMkDaWaBEomINApWYOoDgECBAgQIECAAAECBAgQIECAAAECBAgQIECgWkCg45wgQIAAAQIECBAgQIAAAQIECBAgQIAAAQIECJRcQKBT8gZSPQIECBAgQIAAAQIECBAgQIAAAQIECBAgQICAQMc5QIAAAQIECBAgQIAAAQIECBAgQIAAAQIECBAouYBAp+QNpHoECBAgQIAAAQIECBAgQIAAAQIECBAgQIAAAYGOc4AAAQIECBAgQIAAAQIECBAgQIAAAQIECBAgUHIBgU4BDTQ4OFhAKYogQIAAAQIECBAgQIAAAQIECBAgQKAZBAYGBpqhmupIgEDJBAQ6BTSIQKcAZEUQIECAAAECBAgQIECAAAECBAgQaBIBgU6TNJRqEiiZgECnZA2iOgQIECBAgAABAgQIECBAgAABAgQIECBAgACBagGBjnOCAAECBAgQIECAAAECBAgQIECAAAECBAgQIFByAYFOyRtI9QgQIECAAAECBAgQIECAAAECBAgQIECAAAECAh3nAAECBAgQIECAAAECBAgQIECAAAECBAgQIECg5AICnZI3kOoRIECAAAECBAgQIECAAAECBAgQIECAAAECBAQ6zgECBAgQIECAAAECBAgQIECAAAECBAgQIECAQMkFBDoFNNDg4GABpSiCAAECBAgQIECAAAECBAgQIECAAIFmEBgYGGiGaqojAQIlExDoFNAgAp0CkBVBgAABAgQIECBAgAABAgQIECBAoEkEBDpN0lCqSaBkAgKdkjWI6hAgQIAAAQIECBAgQIAAAQIECBAgQIAAAQIEqgUEOs4JAgQIECBAgAABAgQIECBAgAABAgQIECBAgEDJBQQ6JW8g1SNAgAABAgQIECBAgAABAgQIECBAgAABAgQICHScAwQIECBAgAABAgQIECBAgAABAgQIECBAgACBkgsIdApooMHBwQJKUQQBAgQIECBAgAABAgQIECBAgAABAs0gMDAw0AzVVEcCBEomINApoEEEOgUgK4IAAQIECBAgQIAAAQIECBAgQIBAkwgIdJqkoVSTQMkEBDolaxDVIUCAAAECBAgQIECAAAECBAgQIECAAAECBAhUCwh0nBMECBAgQIAAAQIECBAgQIAAAQIECBAgQIAAgZILCHRK3kCqR4AAAQIECBAgQIAAAQIECBAgQIAAAQIECBAQ6DgHCBAgQIAAAQIECBAgQIAAAQIECBAgQIAAAQIlFxDolLyBVI8AAQIECBAgQIAAAQIECBAgQIAAAQIECBAgINBxDhAgQIAAAQIECBAgQIAAAQIECBAgQIAAAQIESi4g0CmggQYHBwsoRREECBAgQIAAAQIECBAgQIAAAQIECDSDwMDAQDNUUx0JECiZgECngAYR6BSArAgCBAgQIECAAAECBAgQIECAAAECTSIg0GmShlJNAiUTEOiUrEFUhwABAgQIECBAgAABAgQIECBAgAABAgQIECBQLSDQcU4QIECAAAECBAgQIECAAAECBAgQIECAAAECBEouINApeQOpHgECBAgQIECAAAECBAgQIECAAAECBAgQIEBAoOMcIECAAAECBAgQIECAAAECBAgQIECAAAECBAiUXECgU/IGUj0CBAgQIECAAAECBAgQIECAAAECBAgQIECAgEDHOUCAAAECBAgQIECAAAECBAgQIECAAAECBAgQKLmAQKeABhocHCygFEUQIECAAAECBAgQIECAAAECBAgQINAMAgMDA81QTXUkQKBkAgKdAhpEoFMAsiIIECBAgAABAgQIECBAgAABAgQINImAQKdJGko1CZRMQKBTsgZRHQIECBAgQIAAAQIECBAgQIAAAQIECBAgQIBAtYBAxzlBgAABAgQIECBAgAABAgQIECBAgAABAgQIECi5gECn5A2kegQIECBAgAABAgQIECBAgAABAgQIECBAgAABgY5zgAABAgQIECBAgAABAgQIECBAgAABAgQIECBQcgGBTskbSPUIECBAgAABAgQIECBAgAABAgQIECBAgAABAgId5wABAgQIECBAgAABAgQIECBAgAABAgQIECBAoOQCAp0CGmhwcLCAUhRBgAABAgQIECBAgAABAgQIECBAgEAzCAwMDDRDNdWRAIGSCQh0CmgQgU4ByIogQIAAAQIECBAgQIAAAQIECBAg0CQCAp0maSjVJFAyAYFOyRpEdQgQIECAAAECBAgQIECAAAECBAgQIECAAAEC1QICHecEAQIECBAgQIAAAQIECBAgQIAAAQIECBAgQKDkAgKdkjeQ6hEgQIAAAQIECBAgQIAAAQIECBAgQIAAAQIEBDrOAQIECBAgQIAAAQIECBAgQIAAAQIECBAgQIBAyQUEOiVvINUjQIAAAQIECBAgQIAAAQIECBAgQIAAAQIECAh0nAMECBAgQIAAAQIECBAgQIAAAQIECBAgQIAAgZILCHQKaKDBwcECSlEEAQIECBAgQIAAAQIECBAgQIAAAQLNIDAwMNAM1VRHAgRKJiDQKaBBBDoFICuCAAECBAgQIECAAAECBAgQIECAQJMICHSapKFUk0DJBAQ6JWsQ1SFAgAABAgQIECBAgAABAgQIECBAgAABAgQIVAsIdJwTBAgQIECAAAECBAgQIECAAAECBAgQIECAAIGSCwh0St5AqkeAAAECBAgQIECAAAECBAgQIECAAAECBAgQEOg4BwgQIECAAAECBAgQIECAAAECBAgQIECAAAECJRcQ6JS8gVSPAAECBAgQIECAAAECBAgQIECAAAECBAgQICDQcQ4QIECAAAECBAgQIECAAAECBAgQIECAAAECBEouINApoIEGBwcLKEURBAgQIECAAAECBAgQIECAAAECBAg0g8DAwEAzVFMdCRAomYBAp4AGEegUgKwIAgQIECBAgAABAgQIECBAgAABAk0iINBpkoZSTQIlExDolKxBVIcAAQIECBAgQIAAAQIECBAgQIAAAQIECBAgUC0g0HFOECBAgAABAgQIECBAgAABAgQIECBAgAABAgRKLiDQKXkDqR4BAgQIECBAgAABAgQIECBAgAABAgQIECBAQKDjHCBAgAABAgQIECBAgAABAgQIECBAgAABAgQIlFxAoJM00NatW8PNN98cbrrppvDoo4+mTXbRRReF9773veGSSy4peROqHgECBAgQIECAAAECBAgQIECAAAECBAgQINDqAm0f6MQw5+KLLw733nvveJATf5b9+9prrw3XX399q58Hjo8AAQIECBAgQIAAAQIECBAgQIAAAQIECBAosUDbBzrXXXdduOGGG8IrXvGKcNttt4U1a9akzXXHHXeESy+9NP3+rrvuChdeeGHDzTg4ONjwtjYkQIAAAQIECBAgQIAAAQIECBAgQKC1BAYGBlrrgBwNAQKFCLR1oBN74ixfvjyFvu+++8K6deuOQr/xxhvDBz7wgXD55ZeHW2+9teEGEeg0TGdDAgQIECBAgAABAgQIECBAgAABAi0nINBpuSZ1QAQKEWjrQCeGNFdeeWXaO+eee+45Bvyxxx4La9euTX++ZcuWsGzZskIaRSEECBAgQIAAAQIECBAgQIAAAQIECBAgQIAAgUqBtg50sh4411xzTfj0pz9d88xYunRp2L59+7SHXXPaESBAgAABAgQIECBAgAABAgQIECBAgAABAgQaFWjrQOfiiy8Od955Z/joRz8a3v/+99c0zNa55ZZbwhVXXNGos+0IECBAgAABAgQIECBAgAABAgQIECBAgAABAg0LCHRyBjqThT4N69uQAAECBAgQIECAAAECBAgQIECAAAECBAgQIJBDQKBTQKAT5+ixECBAgAABAgQIECBAgAABAgQIECBAIArce++9IAgQIFC3gEBHoFP3SWMDAgQIECBAgAABAgQIECBAgAABAgQaFxDoNG5nSwLtLNDWgU6cE+e2224zh047PwMcOwECBAgQIECAAAECBAgQIECAAAECBAgQaAKBtg50brzxxvCBD3wgXHvtteH666+v2VxLly4N27dvD3fddVe48MILm6BJVZEAAQIECBAgQIAAAQIECBAgQIAAAQIECBBoNYG2DnTuuOOOcOmll4Y4x80999xzTNs+9thjYe3atenPt2zZEpYtW9Zq7e94CBAgQIAAAQIECBAgQIAAAQIECBAgQIAAgSYQaOtAZ+vWrWH58uVpM913331h3bp1RzVZ1oPn8ssvD7feemsTNKcqEiBAgAABAgQIECBAgAABAgQIECBAgAABAq0o0NaBTmzQ6667Ltxwww1pL504n86aNWvSds5678TvDbfWiqe+YyJAgAABAgQIECBAgAABAgQIECBAgAABAs0j0PaBTuylc/HFF4d77703bbWLLrooxJ9l/55sfp3maWY1JUCAAAECBAgQIECAAAECBAgQIECAAAECBJpZoO0Dndh4McC5+eabw0033RQeffTR8WDnve99b7jkkkuauX3VnQABAgQIECBAgAABAgQIECBAgAABAgQIEGgBAYFOCzSiQyBAgAABAgQIECBAgAABAgQIECBAgAABAgRaW0Cg09rt6+gIECBAgAABAgQIECBAgAABAgQIECBAgACBFhAQ6LRAIzoEAgQIECBAgAABAgQIECBAgAABAgQIECBAoLUFBDqt3b6OjgABAgQIECBAgAABAgQIECBAgAABAgQIEGgBAYFOCzSiQyBAgAABAgQIECBAgAABAgQIECBAgAABAgRaW0Cg09rt6+gIECBAgAABAgQIECBAgAABAgQIECBAgACBFhAQ6LRAIzoEAgQIECBAgAABAgQIECBAgAABAgQIECBAoLUFBDot2L6PPfZY+NjHPha+9a1vhUcffTQ9wle84hXhLW95S7j66qvDsmXLah711q1bw8033xxuuumm8e0uuuii8N73vjdccskluaVuvPHG8IEPfCDcdddd4cILL5xwu0brmbsiTbLirbfeGv76r/863HnnnWmNlyxZEn791389vOc975nU73vf+1745Cc/GW677bZ0u7Vr16bbffCDH5ywjatJYpufdtppYf369eGb3/zmpGJ33HFH+MQnPjFez1jeO9/5zknPqSZpgtzVzJ4jX/rSl8K99957lPsf/uEfhjVr1ky4r9jOH//4x8e3y56T73//+3OXH9uR4AKXAAAZs0lEQVT8ta99bfjoRz8a6tkuFnDxxRenbdfItrkrWLIVG73GFH0tvOCCC8bPi1qE8To81fOzZPQNVSe7psXXru3bt6f7iMf+W7/1W+GKK66Y8rUkPsfidtk19I//+I/DunXrctcle44cPnx4ym3i61z1daDdrodlf+3q6OiYsh2zFfK0ee6dlXDFZrkW1rr2xtfKP/iDP5j0GlBC8mlVqVmuhdX1jNfeeK2e6v3QtHBKuHHR18KiyyshecNVKvp9/HTKqzzI6bz/bxirBBsW/drVaHmNblcC4hmtQtGvXY2Wd//994cPf/jD6b2y7O+GdnztmtHGtzMCBF4UAYHOi8I+e4XGF6jXv/714y9O8UZ9XLKwIN6Ejy9e1Tee4xvOeDMru0kdb6LFn2X/vvbaa8P1118/ZcXjHxlXXnllut5kgU6j9ZyyAk22wrvf/e7wmc98Jq11vGkRw7YNGzaMB2oT3XyvdI5t+pKXvCTcfffd4+0e222ycCGWV9nmU90wrlXPrLxY73izeaKgsMmaZMLq1nqOxJUr3T/3uc/VDD9r+WXPyeh3zz33TMlU+ZypN5T5y7/8y/Cud70rLaPebaesWElXaPQaU/S1MPJNdeN5qudnSZugrmrVuqZVvgZNZFCrnSuvoV//+tdzfSCh8jk62c39ia4Dlc/ndrgeNsNr11TPq+wEjTeht23bVtf52kwrN8u1cKpr7zXXXBM+/elPNxN9Q3VtlmthZT3jcyj+vZFde+O/Y1tNFsQ3hFPCjYq+FhZdXgnJG65S0e/jp1Ne5UFO5/1/w1gl2LDo165Gy2t0uxIQz2gVin7tarS8WttVvnZ95zvfqevDYDOKaGcECBCoU0CgUydYmVfPelvETxrEP3wre2rET45cfvnlaUBT68bYddddF2644YY0VIg9PrIwIPbKuPTSS9PDnqrHTdYzJzOaaP3p1LPM/vXWLfOKf/jefvvtR/XGqbwBX+0Y2zK2U2znv/iLvwj/7t/9u7To6Pq2t70tDe+mugEc33y+/e1vPyrAm6gHQPapsOp61hMI1WtTxvWzT+9XP0eiw5/+6Z+mwVw0euSRR44Kt7LnULVfbIPf+I3fSMO7qUKWuI+rrrpqvNfCVOtP9Idg/Hk925axHfLUaTrXmCKvhfFYsudX3mAvz/E32zqZQax35TUt87nsssvSc7/WuZv1bqp+zcvasdZzstInniu/8zu/M97TMf5uskAn3qCMr5HV14F4XY49JPM8n5utfarr2yyvXZM5V96Ameq9TTO3VzNdC7Mb1dXPrXh9yK4Bt9xyS0uHBM1yLaysZ/W1N7tZFq+9eT5c1MzPr6KvhUWX18xtU6vuRb+Pb7S8yrpP5/1/M7df0a9djZbX6HbN3Da16l70a1ej5VW2V/XfG9l7kKn+bmi1tnM8BAg0t4BAp7nb76jaZ39ExR4b8ZMG1Uu84RR/F5f77rtv/NMH8cVt+fLlx/w82z77AyIGQrGM6iW+qP7e7/3eMUMGTXSTpNF6tlBTpYcSe9XEm38T3aDI3lhUu2c3Kmu1R+Ublco2zuyyrv9xSLzKZbIAKLuBWetmauU5tWXLlpbtpVN5nLHNavV+ytqz+g1idsO5+ufRvzIsq/UJ8Vhu7B2XDauXtVk9oUxWfnzut8PN5mjU6DWm6GthrGt2fc3bC7LVroPxeLJr3USfwK+8QVj5PMnC0nhu/+hHPzrm+pPdTKn13MvOk1h2NrxbZjtRoBNDgPPOO69mcBu3zerT6uFcs7x2TfRcqfwwQj3X0mZ87jXTtTDrUVXrvWP2vmeqD6s0YxtV1rlZroXZ+8KJ2iN7XWv1XlVFXwuLLq/Zn0+V9S/6ffx0yov1non3/83cfkW/djVaXqPbNXPb1Kp70a9djZaXfWB2oteu7Bqbt3d/q7Wj4yFAoPkEBDrN12YT1ji+qYgvcPEPqImGR8tu7lb+wZy9GZnoJtRkN+0rPyERt//sZz+b3vCKy2SBTiP1bKGmSg8la4uJgpDs5mD1m46p3mxkb3Jq3SDObnDG8uONrLjEcGeymyRxmzis2ERdkCe7CdMqbZb1pomf2ploeLTshlPlDcI8gddk7ZnZxnLjcG7ZHEZ5b0JmdYo3tL/yla+0zRw6zXItjM+P7MZYO//xkJ2nExlUBm2VYctk17poO9lrW2WP0hiO/9t/+2/He6NOFOhk9Wzn8K2ZXrsmev2p7IWXZ7jLZn4da6ZrYfZ6V+s9UfZes9UDnWa5Fi5dujQNwie6ZmfvfVp9OMOi38cXXV4zX/uq6170+/hGy8vqPd33/83edkW/dk2nPPc0Qij6tavR8uJ28UOS73vf+8ZHOKl8rrTjfLPNfq1QfwLtLiDQabMzoNbN9zyfpMv+eKsOaeIf2R/60IeOmrR6Jm7wz8Q+mr1ps3apvoGR2UzUU2SyT5/Em8fx0+xXX3112stkojLy2k3VwyTvflphvVpvAjOfiXrNVd7QrxXSxLAnvul885vfnPY+qOeNZvUNsHq2bYX2mOoYynItzAK9GCrE53Q2b1k8Z975znemz9VWn59qqraq/OBAZdiSndMT9XLMetTE/VeHNPHa98QTT4S3vvWt6XCXE5VR6w+9Vh6ia6q2yPP7Mr92VYbs2nGsNctyLczeZ9Z6Pk/WMznPOdkq65TlWpjnPfpU71VbpU0mO47ZuBaWqbxWa8PZeB8/mdFk78un8/6/1dplouOZ6deuqdzyXPdq7aPR7aaqTzP9fjZeuyY7/jzv6au3n2qUk2byVlcCBNpHQKDTPm0dshv91Z+Yy3Ojd6obZ5WM033jMlE926ip0vlwXvnKV6Y3eCuHC8rzBiVPiJBZNhroxJtiX/7yl8NHPvKR9FOarT6u/VTnXuWN48qh7vL45glUs/LzPFfjutmb0vh9NoZ93m2nOtZW+H1ZroWVN5ejawxx4h/xsf2yYCf2fIzzW7VzqJP1YqoeZjLPa03em4p5rq2VPQgeeOCB8MlPfnJ8OMTYTm95y1vC+9///lZ4ijR8DGV/7cqug60+FFTeBizLtTDWt3Joxdgj9ZJLLkmvhfG9xrve9a70kGoNJZv3WFthvbJdCycKRQWnY+/Dingfn53XRZfXCs+nymMo6n18VuZE5U3k6j380TJFvXZlpTZ6b6LR7Vrt+VXEa1el2UTl1XKN185vf/vb4U/+5E/S+y7eH7ba2ed4CLS2gECntdt3/OgqJwCu7gmQ501innWywvLcZJuIfbJ6tklTpYc50cR8eW465lkns8wTOFS7Z5+izX7e7mFO5XwM1b2p8vjmWSezzvs8rDWMV95tW/15VqZrYazL29/+9vQPiNtvvz3tKVL5x378XQx2Wn2YocnOuewmb1yn+uZhnteaPOvEfee5bmb7ite8K6+8Mp1LZ/369UcFcO3cVmV/7aps44l6uLb69a/y+Mp0LczqVT0BePbzbEjfdevWtVMTHXWsZboWZu8xJrrxVTmkZbv2hCvqfXx2khRdXis9EYt8Hx/dJitvIlfv4V+QKfK1K5ba6L2JRrdrpedWPJaiXrsyt8nKq7bNXsuynwtzWu3sczwEWl9AoNP6bXzUG5FaN5vyvEnMs05GmfcGWjV95Rufdr4plv1RVusGZp6bjnnWyezrCROybWIPgvi1YcOG9EZ0XPLO6dJqT7fKP8rizd1HHnnkqJ4UeXzzrJO55XkeZp8Gq35TmmfbVmufeq8xeYzyrDPda2G2feWnnNtxjp3KP8pqXWPyvNbkWSd657luZvuK68fn1wc/+MHx53vc/rLLLkt7LLbr9bDsr11T3YRu9etf5fFN9X4rz3Uuzzr1XAuzgDuG2FlYGre/8847091UP+faqb3Kdi2svF5W9iKPbVIdyrVjoFPktTCaF11eKz33in4fP1V5E9nWc71tpfZ5sd/HT/VaOZF1o9u1WtsV+doV7aYqr9o3vi/csWPHUR/MiqMBfOpTn2rrkRFa7Tx0PARaWUCg08qtmxxb5RuKiYbuyfMmMc869fzhPtkbtHYeYqjyj7JaPV/y3HTMs07mX0+YUOupkoUH8XfVf9S3+FPrqE/YxZtP3/nOd0L1p4fz+OZZJ7Oc6nmYPd9jL6of/ehHR70ZnWrbVm+vZrkWVrdDu7Zb5R9lE31iLk9Yk2edaJ7nupnta6IPHFQOGbVt27ZWf0oddXxlf+0yBNQLzVXGa2Fsn/jeLwai1cFN/F28wdKuvRXLeC2MZ1NlL5xsuNDsgz6xDWO7xTCu3QKdoq+FRZfXSi9s1eHKbL+Pz1OeQGfiM6zo16485dWqbaPbtdJzqzpcKeJ9fJ7XysmMKz+YVT3Ec6u1jeMhQKB1BAQ6rdOWxxxJfGGLb/Rr/YFcuXL2qdXJPlU8m3Po5K1nCzdVGg687W1vS//4jeFA9fBL2bFPNsl3tk4Rc+hUtkU2WXH8gz7+Md8OS2yH3/iN30h7KMWbULfddltYs2bNMYeeBV6T9TibyTl0LrjggvSmV60bKO0aDGR/VDTDtbDWc6cdJwPPjjl6TBYUZ8M/TnbDcDbm0JmsTnkDpFa5TjbLa1d2LW6n16la51je91tFvy/MnvMTvVZWTlbcTr0Vy3otzM6t2BvnE5/4xHgvqvh+6A/+4A9CPH9iT+74Hqld5j0q+lpYdHmt8ppV+fdUke/j8/7dINCpLVD0a1fe8qpr2+h2rfb8Kvq1K295UznH17RLL700Xc3QvFNp+T0BAmUQEOiUoRVmoQ6VL2zXXnttuP766ycsJbuhPNl6eW6cZQXUc0OrnnrOAlMpdln5Jj/ebPrbv/3bY3p6VFa0cmLuWhOl5wkRsv3V0ztkIqw8n2wvBfQMVaLyzXq8+fT5z39+wm7ZmU28yXHPPffUrEGeG2fZhpOFMpXtkOdQ22VYw3quMS/GtTDelNm5c2fNQDC2Y/bp26mu43navOzrVN+g+vSnP53eGJzqBsdEN3jzBODZvvNcx/K8Dtbz+lf29piqfs302tXOgXbWjmW+FuZpn3peK6c6d8v++7JfC6fyi/Vfvnx5utrhw4enWr3pf1/0tbDo8pq+gaoOoOj38fWUN9X7nXYc0rXo1656yqtsr0a3a6XnV9GvXfWWl8e6nd7H5/GwDgEC5RYQ6JS7fRqq3VTd76t3mn0aYaKbzpVDlWzZsmXKMUXzvhDWW8+GMEq+USPdsrNeGBPdxKznBvBUgU6s3wc+8IH005cT/VGe50ZoyZshd/Xq7c5deVNjoudO9inWPJ86nuymV9ZWEx3M3XffnfbWy4ZGOf/88ycNenOjlHjFeq8xRV8L88zpkT3fW31Iw0aGIsn+eJ4o7Mqer5MFqtnpm+c6lueGcvb61+qfSi/7a1f1Zald2mWiy3HZr4V5Ap3sGFr9hmYzXAunetmv59o71b7K/vuir4VFl1d2/3rrV/T7+HrLE+gcLVD0a1e95WW1bXS7es/fMq9f9GtXI+XF9xrx7+GJRkKJvnnvY5W5LdSNAIH2ERDotFhbZze4Jhu2q/qQK28617oJld30zzueaJ4Xwkbq2WJNlY4vPtGY8ZMd62RDMFUOS5LnhuJUgU6sR/ap9Fpz+sTfZzc5854fzdqOld2w67m5PtkN+ewmcny+5plzI89NL38Mjgk0co0p+lqY9aaL7f/II48cE5ZXhgyt3vU/e55MNoRh9bmdPSdjSFk9Z1RcN3u+5Hm+5gl0shszE5VX+ftWHn6yWV67svOl3utss75GTVTvZrgWGnLthdZrhmth9t5xonCtXT6IUPS1sOjyWu1aWPT7+EbLq+U+nff/zdqORb92NVJeo39vNGubTFbvol+7Gilvqg/SVf5dlufv8lZsR8dEgEBzCQh0mqu9Jq1t5Q2peichzd7EVN9Mq3wzmnefUwU606lnCzXX+M3Geoe+qvyDrvJGZWW347z7zBPoZOvUCgkrJ8XNe340YxtWBmX1fjo4ew5V+1UOmZF3n9P5g2462zZbm03nGlPktbDyvIqB6Kc+9anxUKdycs6850eztVNW38prTK1gK88fkNUTqVf+YZ5nn3kCnViPrEfdZO01UfjdrO1TXe/sWpL3dSbbvujXrurzq976tkJ7Ncu1cLIb1ZWfws3T266Z261ZroWVIWnlRPKxrf70T/80fOYzn0l7A7dysB3Ps6KvhUWX18zPpeq6F/0+fjrlCXRCKPq1q9HyGt2ulZ5b8ViKfu1qtLzK9qr+sFf8e/2qq65KR7No9b+7Wu38czwE2llAoNNCrZ+90c9zSNU33yv/YI7bxxsf8WdxgvW41DN/w1SBznTqmefYmmGdeuY7qXUTqrILfzaEVjakVgwOYrutWbNmSoo8gU7cSWVX8nhDJc7dk5UXf9/qNzArg6upUGu9CazlF4exi0s9N6imE8pMZ9upjrlsv5/ONabIa2F0qxw+JT53169ff9S1NwYVcS6ZVl0qb3rkOcbqoR9r+cWbiLFHU1zyDGUY18sb6FQGsbVeK1u9vZrttSu20VRD8+U575p1nWa6FlbOM5E9t+Jj9lqZZ47BZm2nWO9muxZO9r4wvpZVBj3N3C4T1b3oa2HR5bVamxX9Pn665VX7t9N7+HjsRb92NVpeo9u10vOr6Neu6Zb3/7d3x6rJg1EYgHNH3oCzg7u7IDiJkwjOrro5CYKrt+DV/f2EFFv0N9YS3sanczTH5xyTL3mt3rqHcn3d0PV1fJdmz2shQODjayI/bo50/9cq36TTdZDS5OXe+m+KcoI8HA7Vfr//vBlWwoT5fF4Nh8MmT3vZ5lGg82qdjQsJ3vCZhf69TxWXi7vdbledTqfLKy03OwaDQbVerx/+zlFN0zTQKduXBdDxePxyc6Xsb7FYNAqPgtvxsLRnFuz3PtVT/Lbb7WdIWoKc0WhULZfLh/uvN3jlgu6VxzYuMGTDV48xbR0La67y6fTNZlOdz+cvx97xeHz5SsMu/z1zk6o43Fqy1H7lPVY+WVduJpZj02q1qnq9XiO+poFOebJ78/EO/fqL5653OvZ9H/YuHAvrc+VkMmm8tmn0pg/b6C8eC7+va8o6dDqdVl3vVRmdto+Fbe8v7O3xcjltr+N/Y3/XL/rdzmNtn7t+ur+fPu7lgQ56grbPXb+xv/oeSrnuur5umM1mVb/fD9JVCgECBP4vINAxIQQIECBAgAABAgQIECBAgAABAgQIECBAgACBcAGBTniDlEeAAAECBAgQIECAAAECBAgQIECAAAECBAgQEOiYAQIECBAgQIAAAQIECBAgQIAAAQIECBAgQIBAuIBAJ7xByiNAgAABAgQIECBAgAABAgQIECBAgAABAgQICHTMAAECBAgQIECAAAECBAgQIECAAAECBAgQIEAgXECgE94g5REgQIAAAQIECBAgQIAAAQIECBAgQIAAAQIEBDpmgAABAgQIECBAgAABAgQIECBAgAABAgQIECAQLiDQCW+Q8ggQIECAAAECBAgQIECAAAECBAgQIECAAAECAh0zQIAAAQIECBAgQIAAAQIECBAgQIAAAQIECBAIFxDohDdIeQQIECBAgAABAgQIECBAgAABAgQIECBAgAABgY4ZIECAAAECBAgQIECAAAECBAgQIECAAAECBAiECwh0whukPAIECBAgQIAAAQIECBAgQIAAAQIECBAgQICAQMcMECBAgAABAgQIECBAgAABAgQIECBAgAABAgTCBQQ64Q1SHgECBAgQIECAAAECBAgQIECAAAECBAgQIEBAoGMGCBAgQIAAAQIECBAgQIAAAQIECBAgQIAAAQLhAgKd8AYpjwABAgQIECBAgAABAgQIECBAgAABAgQIECAg0DEDBAgQIECAAAECBAgQIECAAAECBAgQIECAAIFwAYFOeIOUR4AAAQIECBAgQIAAAQIECBAgQIAAAQIECBAQ6JgBAgQIECBAgAABAgQIECBAgAABAgQIECBAgEC4gEAnvEHKI0CAAAECBAgQIECAAAECBAgQIECAAAECBAgIdMwAAQIECBAgQIAAAQIECBAgQIAAAQIECBAgQCBcQKAT3iDlESBAgAABAgQIECBAgAABAgQIECBAgAABAgQEOmaAAAECBAgQIECAAAECBAgQIECAAAECBAgQIBAuINAJb5DyCBAgQIAAAQIECBAgQIAAAQIECBAgQIAAAQICHTNAgAABAgQIECBAgAABAgQIECBAgAABAgQIEAgXEOiEN0h5BAgQIECAAAECBAgQIECAAAECBAgQIECAAAGBjhkgQIAAAQIECBAgQIAAAQIECBAgQIAAAQIECIQLCHTCG6Q8AgQIECBAgAABAgQIECBAgAABAgQIECBAgIBAxwwQIECAAAECBAgQIECAAAECBAgQIECAAAECBMIFBDrhDVIeAQIECBAgQIAAAQIECBAgQIAAAQIECBAgQECgYwYIECBAgAABAgQIECBAgAABAgQIECBAgAABAuECAp3wBimPAAECBAgQIECAAAECBAgQIECAAAECBAgQICDQMQMECBAgQIAAAQIECBAgQIAAAQIECBAgQIAAgXABgU54g5RHgAABAgQIECBAgAABAgQIECBAgAABAgQIEBDomAECBAgQIECAAAECBAgQIECAAAECBAgQIECAQLiAQCe8QcojQIAAAQIECBAgQIAAAQIECBAgQIAAAQIECAh0zAABAgQIECBAgAABAgQIECBAgAABAgQIECBAIFxAoBPeIOURIECAAAECBAgQIECAAAECBAgQIECAAAECBAQ6ZoAAAQIECBAgQIAAAQIECBAgQIAAAQIECBAgEC7wDyBbOep4S0JHAAAAAElFTkSuQmCC"/>
          <p:cNvSpPr>
            <a:spLocks noChangeAspect="1" noChangeArrowheads="1"/>
          </p:cNvSpPr>
          <p:nvPr/>
        </p:nvSpPr>
        <p:spPr bwMode="auto">
          <a:xfrm>
            <a:off x="-931820" y="162714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33680" y="6521916"/>
            <a:ext cx="1208545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Municípios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com Tarifa Zero no Brasil: </a:t>
            </a:r>
            <a:r>
              <a:rPr lang="en-US" sz="1400" dirty="0">
                <a:solidFill>
                  <a:srgbClr val="7030A0"/>
                </a:solidFill>
                <a:hlinkClick r:id="rId3"/>
              </a:rPr>
              <a:t>https://docs.google.com/spreadsheets/d/1FFgkyuQEeYYBgk5kWC1P9HKZzlECBS4H/edit#gid=647725414</a:t>
            </a:r>
            <a:endParaRPr lang="en-US" sz="1400" dirty="0">
              <a:solidFill>
                <a:srgbClr val="7030A0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3153950"/>
              </p:ext>
            </p:extLst>
          </p:nvPr>
        </p:nvGraphicFramePr>
        <p:xfrm>
          <a:off x="8834800" y="1168192"/>
          <a:ext cx="3229590" cy="12227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75180">
                  <a:extLst>
                    <a:ext uri="{9D8B030D-6E8A-4147-A177-3AD203B41FA5}">
                      <a16:colId xmlns:a16="http://schemas.microsoft.com/office/drawing/2014/main" val="1439604224"/>
                    </a:ext>
                  </a:extLst>
                </a:gridCol>
                <a:gridCol w="624472">
                  <a:extLst>
                    <a:ext uri="{9D8B030D-6E8A-4147-A177-3AD203B41FA5}">
                      <a16:colId xmlns:a16="http://schemas.microsoft.com/office/drawing/2014/main" val="1646845600"/>
                    </a:ext>
                  </a:extLst>
                </a:gridCol>
                <a:gridCol w="1012401">
                  <a:extLst>
                    <a:ext uri="{9D8B030D-6E8A-4147-A177-3AD203B41FA5}">
                      <a16:colId xmlns:a16="http://schemas.microsoft.com/office/drawing/2014/main" val="370422991"/>
                    </a:ext>
                  </a:extLst>
                </a:gridCol>
                <a:gridCol w="717537">
                  <a:extLst>
                    <a:ext uri="{9D8B030D-6E8A-4147-A177-3AD203B41FA5}">
                      <a16:colId xmlns:a16="http://schemas.microsoft.com/office/drawing/2014/main" val="1007397122"/>
                    </a:ext>
                  </a:extLst>
                </a:gridCol>
              </a:tblGrid>
              <a:tr h="366778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u="none" strike="noStrike" dirty="0">
                          <a:effectLst/>
                        </a:rPr>
                        <a:t>Cidade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5" marR="6945" marT="6945" marB="0" anchor="b">
                    <a:gradFill>
                      <a:gsLst>
                        <a:gs pos="0">
                          <a:srgbClr val="E3B835">
                            <a:tint val="66000"/>
                            <a:satMod val="160000"/>
                          </a:srgbClr>
                        </a:gs>
                        <a:gs pos="50000">
                          <a:srgbClr val="E3B835">
                            <a:tint val="44500"/>
                            <a:satMod val="160000"/>
                          </a:srgbClr>
                        </a:gs>
                        <a:gs pos="100000">
                          <a:srgbClr val="E3B835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 dirty="0">
                          <a:effectLst/>
                        </a:rPr>
                        <a:t>Estado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5" marR="6945" marT="6945" marB="0" anchor="b">
                    <a:gradFill>
                      <a:gsLst>
                        <a:gs pos="0">
                          <a:srgbClr val="E3B835">
                            <a:tint val="66000"/>
                            <a:satMod val="160000"/>
                          </a:srgbClr>
                        </a:gs>
                        <a:gs pos="50000">
                          <a:srgbClr val="E3B835">
                            <a:tint val="44500"/>
                            <a:satMod val="160000"/>
                          </a:srgbClr>
                        </a:gs>
                        <a:gs pos="100000">
                          <a:srgbClr val="E3B835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u="none" strike="noStrike" dirty="0" err="1">
                          <a:effectLst/>
                        </a:rPr>
                        <a:t>População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5" marR="6945" marT="6945" marB="0" anchor="b">
                    <a:gradFill>
                      <a:gsLst>
                        <a:gs pos="0">
                          <a:srgbClr val="E3B835">
                            <a:tint val="66000"/>
                            <a:satMod val="160000"/>
                          </a:srgbClr>
                        </a:gs>
                        <a:gs pos="50000">
                          <a:srgbClr val="E3B835">
                            <a:tint val="44500"/>
                            <a:satMod val="160000"/>
                          </a:srgbClr>
                        </a:gs>
                        <a:gs pos="100000">
                          <a:srgbClr val="E3B835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u="none" strike="noStrike" dirty="0" err="1">
                          <a:effectLst/>
                        </a:rPr>
                        <a:t>Início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5" marR="6945" marT="6945" marB="0" anchor="b">
                    <a:gradFill>
                      <a:gsLst>
                        <a:gs pos="0">
                          <a:srgbClr val="E3B835">
                            <a:tint val="66000"/>
                            <a:satMod val="160000"/>
                          </a:srgbClr>
                        </a:gs>
                        <a:gs pos="50000">
                          <a:srgbClr val="E3B835">
                            <a:tint val="44500"/>
                            <a:satMod val="160000"/>
                          </a:srgbClr>
                        </a:gs>
                        <a:gs pos="100000">
                          <a:srgbClr val="E3B835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17855712"/>
                  </a:ext>
                </a:extLst>
              </a:tr>
              <a:tr h="285310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u="none" strike="noStrike">
                          <a:effectLst/>
                        </a:rPr>
                        <a:t>Caucaia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5" marR="6945" marT="6945" marB="0" anchor="b">
                    <a:gradFill>
                      <a:gsLst>
                        <a:gs pos="0">
                          <a:srgbClr val="E3B835">
                            <a:tint val="66000"/>
                            <a:satMod val="160000"/>
                          </a:srgbClr>
                        </a:gs>
                        <a:gs pos="50000">
                          <a:srgbClr val="E3B835">
                            <a:tint val="44500"/>
                            <a:satMod val="160000"/>
                          </a:srgbClr>
                        </a:gs>
                        <a:gs pos="100000">
                          <a:srgbClr val="E3B835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u="none" strike="noStrike">
                          <a:effectLst/>
                        </a:rPr>
                        <a:t>CE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5" marR="6945" marT="6945" marB="0" anchor="b">
                    <a:gradFill>
                      <a:gsLst>
                        <a:gs pos="0">
                          <a:srgbClr val="E3B835">
                            <a:tint val="66000"/>
                            <a:satMod val="160000"/>
                          </a:srgbClr>
                        </a:gs>
                        <a:gs pos="50000">
                          <a:srgbClr val="E3B835">
                            <a:tint val="44500"/>
                            <a:satMod val="160000"/>
                          </a:srgbClr>
                        </a:gs>
                        <a:gs pos="100000">
                          <a:srgbClr val="E3B835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u="none" strike="noStrike">
                          <a:effectLst/>
                        </a:rPr>
                        <a:t>368.918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5" marR="6945" marT="6945" marB="0" anchor="b">
                    <a:gradFill>
                      <a:gsLst>
                        <a:gs pos="0">
                          <a:srgbClr val="E3B835">
                            <a:tint val="66000"/>
                            <a:satMod val="160000"/>
                          </a:srgbClr>
                        </a:gs>
                        <a:gs pos="50000">
                          <a:srgbClr val="E3B835">
                            <a:tint val="44500"/>
                            <a:satMod val="160000"/>
                          </a:srgbClr>
                        </a:gs>
                        <a:gs pos="100000">
                          <a:srgbClr val="E3B835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u="none" strike="noStrike" dirty="0">
                          <a:effectLst/>
                        </a:rPr>
                        <a:t>2021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5" marR="6945" marT="6945" marB="0" anchor="b">
                    <a:gradFill>
                      <a:gsLst>
                        <a:gs pos="0">
                          <a:srgbClr val="E3B835">
                            <a:tint val="66000"/>
                            <a:satMod val="160000"/>
                          </a:srgbClr>
                        </a:gs>
                        <a:gs pos="50000">
                          <a:srgbClr val="E3B835">
                            <a:tint val="44500"/>
                            <a:satMod val="160000"/>
                          </a:srgbClr>
                        </a:gs>
                        <a:gs pos="100000">
                          <a:srgbClr val="E3B835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517812350"/>
                  </a:ext>
                </a:extLst>
              </a:tr>
              <a:tr h="285310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u="none" strike="noStrike">
                          <a:effectLst/>
                        </a:rPr>
                        <a:t>Aquiraz 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5" marR="6945" marT="6945" marB="0" anchor="b">
                    <a:gradFill>
                      <a:gsLst>
                        <a:gs pos="0">
                          <a:srgbClr val="E3B835">
                            <a:tint val="66000"/>
                            <a:satMod val="160000"/>
                          </a:srgbClr>
                        </a:gs>
                        <a:gs pos="50000">
                          <a:srgbClr val="E3B835">
                            <a:tint val="44500"/>
                            <a:satMod val="160000"/>
                          </a:srgbClr>
                        </a:gs>
                        <a:gs pos="100000">
                          <a:srgbClr val="E3B835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u="none" strike="noStrike">
                          <a:effectLst/>
                        </a:rPr>
                        <a:t>CE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5" marR="6945" marT="6945" marB="0" anchor="b">
                    <a:gradFill>
                      <a:gsLst>
                        <a:gs pos="0">
                          <a:srgbClr val="E3B835">
                            <a:tint val="66000"/>
                            <a:satMod val="160000"/>
                          </a:srgbClr>
                        </a:gs>
                        <a:gs pos="50000">
                          <a:srgbClr val="E3B835">
                            <a:tint val="44500"/>
                            <a:satMod val="160000"/>
                          </a:srgbClr>
                        </a:gs>
                        <a:gs pos="100000">
                          <a:srgbClr val="E3B835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u="none" strike="noStrike">
                          <a:effectLst/>
                        </a:rPr>
                        <a:t>81.581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5" marR="6945" marT="6945" marB="0" anchor="b">
                    <a:gradFill>
                      <a:gsLst>
                        <a:gs pos="0">
                          <a:srgbClr val="E3B835">
                            <a:tint val="66000"/>
                            <a:satMod val="160000"/>
                          </a:srgbClr>
                        </a:gs>
                        <a:gs pos="50000">
                          <a:srgbClr val="E3B835">
                            <a:tint val="44500"/>
                            <a:satMod val="160000"/>
                          </a:srgbClr>
                        </a:gs>
                        <a:gs pos="100000">
                          <a:srgbClr val="E3B835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u="none" strike="noStrike">
                          <a:effectLst/>
                        </a:rPr>
                        <a:t>2018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5" marR="6945" marT="6945" marB="0" anchor="b">
                    <a:gradFill>
                      <a:gsLst>
                        <a:gs pos="0">
                          <a:srgbClr val="E3B835">
                            <a:tint val="66000"/>
                            <a:satMod val="160000"/>
                          </a:srgbClr>
                        </a:gs>
                        <a:gs pos="50000">
                          <a:srgbClr val="E3B835">
                            <a:tint val="44500"/>
                            <a:satMod val="160000"/>
                          </a:srgbClr>
                        </a:gs>
                        <a:gs pos="100000">
                          <a:srgbClr val="E3B835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739505124"/>
                  </a:ext>
                </a:extLst>
              </a:tr>
              <a:tr h="285310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u="none" strike="noStrike">
                          <a:effectLst/>
                        </a:rPr>
                        <a:t>Eusébio 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5" marR="6945" marT="6945" marB="0" anchor="b">
                    <a:gradFill>
                      <a:gsLst>
                        <a:gs pos="0">
                          <a:srgbClr val="E3B835">
                            <a:tint val="66000"/>
                            <a:satMod val="160000"/>
                          </a:srgbClr>
                        </a:gs>
                        <a:gs pos="50000">
                          <a:srgbClr val="E3B835">
                            <a:tint val="44500"/>
                            <a:satMod val="160000"/>
                          </a:srgbClr>
                        </a:gs>
                        <a:gs pos="100000">
                          <a:srgbClr val="E3B835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u="none" strike="noStrike" dirty="0">
                          <a:effectLst/>
                        </a:rPr>
                        <a:t>CE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5" marR="6945" marT="6945" marB="0" anchor="b">
                    <a:gradFill>
                      <a:gsLst>
                        <a:gs pos="0">
                          <a:srgbClr val="E3B835">
                            <a:tint val="66000"/>
                            <a:satMod val="160000"/>
                          </a:srgbClr>
                        </a:gs>
                        <a:gs pos="50000">
                          <a:srgbClr val="E3B835">
                            <a:tint val="44500"/>
                            <a:satMod val="160000"/>
                          </a:srgbClr>
                        </a:gs>
                        <a:gs pos="100000">
                          <a:srgbClr val="E3B835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u="none" strike="noStrike">
                          <a:effectLst/>
                        </a:rPr>
                        <a:t>52.880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5" marR="6945" marT="6945" marB="0" anchor="b">
                    <a:gradFill>
                      <a:gsLst>
                        <a:gs pos="0">
                          <a:srgbClr val="E3B835">
                            <a:tint val="66000"/>
                            <a:satMod val="160000"/>
                          </a:srgbClr>
                        </a:gs>
                        <a:gs pos="50000">
                          <a:srgbClr val="E3B835">
                            <a:tint val="44500"/>
                            <a:satMod val="160000"/>
                          </a:srgbClr>
                        </a:gs>
                        <a:gs pos="100000">
                          <a:srgbClr val="E3B835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u="none" strike="noStrike" dirty="0">
                          <a:effectLst/>
                        </a:rPr>
                        <a:t>2011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5" marR="6945" marT="6945" marB="0" anchor="b">
                    <a:gradFill>
                      <a:gsLst>
                        <a:gs pos="0">
                          <a:srgbClr val="E3B835">
                            <a:tint val="66000"/>
                            <a:satMod val="160000"/>
                          </a:srgbClr>
                        </a:gs>
                        <a:gs pos="50000">
                          <a:srgbClr val="E3B835">
                            <a:tint val="44500"/>
                            <a:satMod val="160000"/>
                          </a:srgbClr>
                        </a:gs>
                        <a:gs pos="100000">
                          <a:srgbClr val="E3B835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224159084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680" y="1900287"/>
            <a:ext cx="4532856" cy="3607266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5056039" y="5487688"/>
            <a:ext cx="6534834" cy="645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dirty="0">
                <a:solidFill>
                  <a:srgbClr val="E2B834"/>
                </a:solidFill>
                <a:latin typeface="AvenirNext LT Pro HeavyCn" panose="020B0906020202020204" pitchFamily="34" charset="0"/>
              </a:rPr>
              <a:t>Fortaleza</a:t>
            </a:r>
            <a:endParaRPr lang="en-US" sz="3600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33680" y="4998146"/>
            <a:ext cx="6534834" cy="645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dirty="0">
                <a:solidFill>
                  <a:srgbClr val="E2B834"/>
                </a:solidFill>
                <a:latin typeface="AvenirNext LT Pro HeavyCn" panose="020B0906020202020204" pitchFamily="34" charset="0"/>
              </a:rPr>
              <a:t>Brasília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928971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2558</TotalTime>
  <Words>1141</Words>
  <Application>Microsoft Office PowerPoint</Application>
  <PresentationFormat>Widescreen</PresentationFormat>
  <Paragraphs>379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5" baseType="lpstr">
      <vt:lpstr>Office Theme</vt:lpstr>
      <vt:lpstr>Apresentação do PowerPoint</vt:lpstr>
      <vt:lpstr>mesa 3 Experiências Nacionais da Tarifa Zero   </vt:lpstr>
      <vt:lpstr>72 municípios com Tarifa Zero mais de 3,2 milhões de pessoas beneficiadas </vt:lpstr>
      <vt:lpstr>Apresentação do PowerPoint</vt:lpstr>
      <vt:lpstr>O ciclo vicioso da tarifa</vt:lpstr>
      <vt:lpstr>Resultado: passagens mais caras</vt:lpstr>
      <vt:lpstr>São Paulo perdeu 1 bilhão de 3 bilhões  de viagens por ano de 2013 a 2023</vt:lpstr>
      <vt:lpstr>Em Brasília, menos passageiros,  mesmo com subsídios maiores</vt:lpstr>
      <vt:lpstr>Pressão  no entorno</vt:lpstr>
      <vt:lpstr>Tendência no Paraná  e em Santa Catarina?</vt:lpstr>
      <vt:lpstr>Minas Gerais,  um polo regional</vt:lpstr>
      <vt:lpstr>Palmas, a primeira  capital com Passe Livre</vt:lpstr>
      <vt:lpstr>Seminários internacionais  sobre Tarifa Zero mais de cinco anos de estudos e debates</vt:lpstr>
      <vt:lpstr>rosalux.org.br/cidade-livre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PASSE LIVRE</dc:title>
  <dc:creator>User</dc:creator>
  <cp:lastModifiedBy>danielsantini gmail.com</cp:lastModifiedBy>
  <cp:revision>207</cp:revision>
  <dcterms:created xsi:type="dcterms:W3CDTF">2019-09-15T15:10:32Z</dcterms:created>
  <dcterms:modified xsi:type="dcterms:W3CDTF">2023-06-15T19:59:45Z</dcterms:modified>
</cp:coreProperties>
</file>